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1317" r:id="rId4"/>
    <p:sldId id="262" r:id="rId5"/>
    <p:sldId id="260" r:id="rId6"/>
    <p:sldId id="263" r:id="rId7"/>
    <p:sldId id="264" r:id="rId8"/>
    <p:sldId id="1319" r:id="rId9"/>
    <p:sldId id="265" r:id="rId10"/>
    <p:sldId id="259" r:id="rId11"/>
    <p:sldId id="293" r:id="rId12"/>
    <p:sldId id="270" r:id="rId13"/>
    <p:sldId id="271" r:id="rId14"/>
    <p:sldId id="272" r:id="rId15"/>
    <p:sldId id="294" r:id="rId16"/>
    <p:sldId id="295" r:id="rId17"/>
    <p:sldId id="491" r:id="rId18"/>
    <p:sldId id="1318" r:id="rId19"/>
    <p:sldId id="490" r:id="rId2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d_alkaleq rabea" initials="Ar" lastIdx="1" clrIdx="0">
    <p:extLst>
      <p:ext uri="{19B8F6BF-5375-455C-9EA6-DF929625EA0E}">
        <p15:presenceInfo xmlns:p15="http://schemas.microsoft.com/office/powerpoint/2012/main" userId="723c300dc783acb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3" Type="http://schemas.openxmlformats.org/officeDocument/2006/relationships/slideMaster" Target="slideMasters/slideMaster3.xml" /><Relationship Id="rId21" Type="http://schemas.openxmlformats.org/officeDocument/2006/relationships/commentAuthors" Target="commentAuthors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theme" Target="theme/theme1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viewProps" Target="viewProps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presProps" Target="pres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9-13T00:39:04.343" idx="1">
    <p:pos x="7680" y="0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 /><Relationship Id="rId2" Type="http://schemas.openxmlformats.org/officeDocument/2006/relationships/image" Target="../media/image10.wmf" /><Relationship Id="rId1" Type="http://schemas.openxmlformats.org/officeDocument/2006/relationships/image" Target="../media/image9.wmf" /><Relationship Id="rId4" Type="http://schemas.openxmlformats.org/officeDocument/2006/relationships/image" Target="../media/image12.wmf" 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 /><Relationship Id="rId1" Type="http://schemas.openxmlformats.org/officeDocument/2006/relationships/image" Target="../media/image11.wmf" 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 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 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 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5:38.6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98 0 1760,'8'4'1849,"-16"4"-1789,-1-1-1,-1-1 1,1 1-1,-19 7 1,25-12-178,-21 5-524,23-7 616,1 0-1,0 0 1,-1 1-1,1-1 1,-1 0-1,1 0 0,-1 0 1,1 0-1,-1 0 1,1 0-1,0 0 1,-1 0-1,1 0 1,-1 0-1,1-1 1,-1 1-1,1 0 1,0 0-1,-1 0 0,1 0 1,-1-1-1,1 1 1,0 0-1,-1 0 1,1-1-1,0 1 1,-1 0-1,1-1 1,0 1-1,-1 0 1,1-1-1,0 1 0,0 0 1,-1-1-1,1 1 1,0-1-1,0 1 1,0-1-1,0 1 1,0 0-1,-1-1 1,1 1-1,0-2 1,0-6-314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5:39.3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2569 4 1712,'9'6'166,"-4"-4"-83,-1 0-1,0 0 0,0 0 0,-1 1 1,1-1-1,-1 1 0,1 0 0,-1 1 1,4 3-1,18 8 477,-24-14-512,0 0 0,1 0 0,-1 0-1,0 0 1,1-1 0,-1 1 0,1 0-1,0-1 1,-1 1 0,1-1-1,-1 1 1,1-1 0,0 0 0,-1 0-1,1 0 1,0 0 0,1 0 0,-4 1 204,-22 2 156,-434-55-42,-8 38-331,399 13-9,-945 10 49,829-5-68,-217 18 16,374-22-30,21-1 8,1 1 1,-1 0-1,0 0 0,1 0 1,-1 0-1,1 1 0,-1 0 1,1-1-1,-7 3 0,9-2-13,10-2-17,6 0-190,0 0-1,0 0 0,23 3 1,26-1-824,57-4-245,-72 3 946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5:39.8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2530 23 1752,'14'0'264,"1"2"0,25 5 1,-26-4 291,1-1-1,27 2 1,-175-13 116,-495-23-423,-61 49-169,3 35-37,172-1-17,494-49-37,31 0-20,176 11-645,-138-12 39,-1-3 0,92-15 1,-74 3 213,6 0 52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5:40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253 0 1680,'0'0'214,"8"14"690,32 16-88,-32-23-714,0 0 0,0-1 0,12 8 0,565 284 960,-574-293-1059,84 37 57,133 82 1,-210-111-51,-1 1 0,-1 0 0,23 26 0,-38-38-9,0 0-1,1-1 1,-1 1-1,0 0 1,0 0-1,0 0 0,0-1 1,-1 1-1,1 0 1,0 0-1,-1 1 0,1-1 1,-1 0-1,0 0 1,0 0-1,0 0 0,0 0 1,0 0-1,0 0 1,-1 0-1,1 0 0,-1 1 1,1-1-1,-1 0 1,0 0-1,1-1 1,-1 1-1,0 0 0,0 0 1,-3 3-1,-3 4 1,-1 0-1,1 0 0,-2-1 1,-11 10-1,6-6-5,-50 43 9,-86 55 0,66-50 5,-238 144-1,-18-24 14,239-128-17,51-24-4,-70 53 0,118-79-3,-1 0-1,1 0 1,0 0-1,0 0 0,0 0 1,1 0-1,-1 1 1,0-1-1,1 1 0,0-1 1,-1 1-1,1 0 0,0-1 1,-1 7-1,2-9-14,5 5-368,-11-10-1068,-17-9 113,14 5 986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5:42.8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2539 409 1728,'-8'-14'723,"7"13"-699,0-1-1,0 0 1,0 1-1,0-1 1,-1 1 0,1-1-1,0 1 1,-1 0 0,1 0-1,-1 0 1,1-1-1,-1 1 1,1 0 0,-1 1-1,0-1 1,-3-1 0,-33-12 100,-61-5 139,-24-4-75,4 15-98,0 4 0,-179 19 0,-231 69 109,432-61-129,2 4 0,1 4-1,2 4 1,-158 84 0,195-84-42,1 2 1,-73 66 0,94-72-15,1 1 1,2 1 0,2 2 0,1 1-1,1 1 1,2 1 0,2 1 0,-18 46-1,28-53-6,2 0-1,1 0 0,2 1 0,1 0 1,2 0-1,1 0 0,1 1 1,2-1-1,2 1 0,1-1 0,1 0 1,2 0-1,1 0 0,2-1 0,1 0 1,1 0-1,2-1 0,32 54 0,-28-55-4,3-2-1,0-1 0,1 0 0,2-1 0,1-2 0,48 39 0,-25-30 3,2-3 1,1-2-1,1-2 0,1-2 1,1-3-1,64 17 1,-17-12-2,1-4 1,158 13-1,-91-24-8,0-8 0,1-7 0,-1-7 0,0-8 0,194-47 0,-293 49 2,-1-2-1,-1-4 0,111-55 0,-139 58 4,-2-2 1,0-2-1,-2-2 1,-1-1-1,-1-1 1,-1-2-1,35-42 0,-48 47 2,-1 1 0,-2-2-1,0-1 1,-2 0 0,-1 0-1,-1-1 1,16-55-1,-20 46-6,-1-1-1,-1 0 0,-2 0 0,-2 0 0,-5-71 1,-3 59-17,-2 1 0,-2 1 1,-2-1-1,-2 2 1,-3 0-1,-1 0 1,-2 2-1,-2 1 1,-3 0-1,-35-48 0,14 31-45,-4 2 0,-1 3-1,-4 2 1,-1 2-1,-3 2 1,-66-41-1,51 44-89,-1 3 1,-2 4-1,-2 3 0,-1 4 0,-91-25 0,-75-1-659,124 39 444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5:55.3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26 383 1772,'0'0'19,"0"0"0,0 0 0,0 0 0,0 0 0,0 1 0,0-1 0,0 0 0,0 0 0,0 0 0,0 0 0,0 1 0,0-1 0,0 0 0,0 0 0,-1 0 0,1 0-1,0 0 1,0 1 0,0-1 0,0 0 0,0 0 0,0 0 0,0 0 0,0 0 0,-1 0 0,1 0 0,0 1 0,0-1 0,0 0 0,0 0 0,0 0 0,-1 0 0,1 0 0,0 0 0,0 0 0,0 0 0,0 0 0,0 0 0,-1 0 0,1 0 0,0 0 0,0 0-1,0 0 1,0 0 0,-1 0 0,1 0 0,0 0 0,0 0 0,0 0 0,0 0 0,-1 0 0,1 0 0,0-1 0,-1-1 70,8 1 756,-9 1-540,4 0-222,22-9 211,9 2-191,37-4 1,-11 2-63,-51 7-36,-1 1-1,1 1 0,0-1 0,0 1 1,13 2-1,-17-2-2,-1 1 0,1 0 0,-1 0 1,0 0-1,1 0 0,-1 0 0,0 1 0,0 0 1,0-1-1,0 1 0,0 0 0,0 0 0,4 5 0,-5-5 1,-1 1 0,1-1 0,-1 1 0,1-1 0,-1 1 0,0 0 0,0-1 0,0 1 0,0 0 0,0 0 0,0 0 0,-1 0 0,0 0 0,1 0 0,-1 0 0,0 0 0,-1 5 0,1 1 7,-1-2-1,0-1 0,0 1 0,0-1 0,-1 1 0,0-1 0,0 0 1,0 1-1,-1-1 0,0 0 0,0-1 0,-1 1 0,1-1 0,-1 1 0,-1-1 0,1 0 0,-1 0 1,1-1-1,-1 0 0,-1 1 0,-8 4 0,-6 3 22,0 0 0,-1-1 0,0-2 0,-33 11 0,47-17-22,-60 16 53,38-20-28,28 1-33,0 0 0,1 0 0,-1 0 0,0-1 0,1 1 0,-1 0 0,1-1 0,-1 1 1,1 0-1,-1-1 0,1 1 0,-1-1 0,1 1 0,-1-1 0,1 1 0,-1-1 0,1 1 0,0-1 0,-1 1 1,1-1-1,0 0 0,-1 1 0,1-1 0,0 1 0,0-1 0,0 0 0,0 1 0,0-1 0,0 0 0,0 0 0,-9-41 19,9 21-15,0-4-19,5-47 1,-4 65 10,1-1 0,0 0-1,0 0 1,0 0 0,1 1 0,1 0-1,-1-1 1,1 1 0,9-12 0,11-10 5,0 1 0,35-31 0,21-12-1,90-62 0,-88 75 23,-82 58-76,-1 0 28,1 0-1,-1 0 0,0 0 0,1 0 0,-1 0 1,0 0-1,1 0 0,-1 0 0,0 0 0,1 0 1,-1 0-1,0 0 0,1 0 0,-1 1 0,1-1 1,-1 0-1,0 1 0,1-1 0,-1 0 1,1 1-1,-1-1 0,1 0 0,-1 1 0,1-1 1,-1 2-1,-17 11-838,16-12 743,0 1 0,0-1-1,0 0 1,0 1 0,1-1-1,-1 1 1,0-1 0,1 1-1,-1 0 1,1 0 0,0-1-1,-2 4 1,-4 4-251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5:55.8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204 28 1648,'0'0'460,"-18"13"443,-44 42-144,58-50-715,-1 1 0,1-1 1,1 1-1,-1-1 0,1 1 1,0 0-1,1 1 0,-1-1 0,-2 12 1,3-4 31,0 1-1,0 0 1,2 17 0,0-28-68,0-1 0,0 0 0,1 0 0,-1 0 0,1 0 0,0 0 0,0 0 0,0 0 0,0 0 0,0 0 0,1 0 0,0 0 0,-1 0 0,1-1 0,0 1 0,0-1 0,0 0 0,1 1 0,-1-1 0,0 0 0,1 0 0,0 0 0,-1-1 0,1 1 0,0-1 0,0 1 0,0-1 0,0 0 0,0 0 0,0 0 0,0-1 0,0 1 0,0-1 0,1 1 0,-1-1 0,0 0 0,0 0 0,0-1 0,0 1 0,1-1 0,-1 0 0,5-1 0,-1 0 6,0-1 0,-1 0 0,1 0-1,-1-1 1,0 1 0,0-1 0,0-1-1,0 1 1,-1-1 0,1 0 0,-1 0-1,0 0 1,-1-1 0,0 0 0,6-10-1,0 1 10,-8 13-21,-1 0 1,1 0-1,-1 0 0,1 0 1,-1-1-1,0 1 0,0 0 1,0 0-1,0-1 0,-1 1 1,1-1-1,-1 1 0,1-4 1,2-18 22,-3 22-23,1-1 0,0 0 1,-1 0-1,0 1 0,0-1 1,0 0-1,0 0 0,0 1 1,0-1-1,-1 0 0,1 1 1,-1-1-1,0 0 0,-1-3 1,-2-1 3,0 0-1,0 0 1,-1 0 0,0 0 0,0 1-1,-1 0 1,1 0 0,-1 0 0,-1 1-1,-13-9 1,10 8-2,0 1-1,0 1 0,-1 0 1,1 0-1,-1 1 1,0 0-1,-16-1 0,19 3-1,0-1 0,0 2-1,0-1 1,0 1 0,0 1-1,-14 2 1,18-2-133,1 0 0,-1 0 0,1 1 0,0-1 0,0 1 0,0 0 0,0 0-1,0 0 1,0 0 0,1 1 0,-1-1 0,1 1 0,-1 0 0,1-1 0,0 1 0,-3 6 0,2 2-733,-4-3 486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5:57.2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3076 2321 1672,'27'-15'245,"1"1"-81,0-2 1,-1-1-1,-1-1 1,-1-1-1,44-42 1,-46 34-111,132-155 139,-122 140-156,-3-2 0,37-69 0,-43 68 29,-3-1 0,-1-2 0,-2 0 0,-3 0 0,9-52 0,-24 100-65,10-52 109,5-103 1,-7-36 13,-8 134-100,-2 0 1,-12-73-1,5 82 2,-2 0 1,-26-72-1,28 94-22,-2 0-1,0 1 0,-2 0 1,0 1-1,-2 0 0,0 1 1,-22-23-1,10 19-1,-2 1 1,-1 1-1,0 2 0,-2 1 0,-1 2 1,0 1-1,-45-18 0,20 14 11,-1 3 0,-1 2 0,-105-16-1,-14 11-14,-303 0 0,46 29-6,-1 34 17,263-13 4,3 9-1,-248 83 0,380-103 5,0 1 0,1 2 0,1 1 0,1 2-1,-65 52 1,43-22 20,2 1-1,-64 82 0,106-118-27,1 0-1,1 1 1,1 0-1,0 0 1,1 1-1,2 1 0,0-1 1,0 2-1,2-1 1,-5 28-1,8-6 36,3 1-1,7 81 1,28 84 86,-34-202-128,31 134 63,-17-69-25,3-1 0,3-1 0,49 110-1,-57-154-34,2 0-1,0-1 0,2-1 0,0-1 1,2-1-1,0 0 0,2-1 0,37 29 0,-7-15-108,2-1-1,1-3 0,106 43 0,-137-63 2,47 19-772,2-3 0,81 19 1,-104-35 526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53.7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 14 1600,'0'0'121,"0"-13"902,0 12-997,0 2-10,1 0 0,-1 0 0,1 0 0,0 0 0,-1 0-1,1 0 1,0 0 0,0 0 0,-1 0 0,1-1 0,0 1 0,0 0-1,0-1 1,0 1 0,0 0 0,0-1 0,0 1 0,0-1 0,0 0-1,1 1 1,-1-1 0,0 0 0,0 0 0,1 0 0,0 1-8,0-1 1,0 0 0,0 1 0,0-1-1,0 1 1,0-1 0,0 1 0,-1 0-1,1 0 1,0 0 0,-1 0 0,1 0-1,0 0 1,-1 0 0,0 1 0,1-1-1,-1 0 1,0 1 0,1-1 0,-1 1-1,0 0 1,0-1 0,0 1 0,-1 0-1,1 0 1,0-1 0,0 1-1,-1 0 1,1 3 0,7 28 166,-8 99 297,-8-108-334,7-19-119,0 0 1,0-1-1,0 1 1,0-1-1,-1 1 0,0-1 1,0 1-1,0-1 1,0 0-1,-6 6 1,-11 27 108,18-35-121,-1 0 1,1 0-1,-1 0 1,1 0-1,-1 0 1,1 0-1,-1 0 1,0-1-1,-3 3 1,3-3-1,1 0 0,-1 0 0,1 1-1,-1-1 1,1 0 0,0 0 0,0 1 0,-1-1 0,1 1 0,0-1 0,0 1 0,0-1 0,1 1-1,-1 0 1,0-1 0,1 1 0,-2 3 0,2-5-3,0 1-1,0 0 0,-1-1 1,1 1-1,0-1 1,-1 1-1,1 0 0,-1-1 1,1 1-1,-1-1 1,1 1-1,-1-1 0,1 1 1,-1-1-1,1 0 1,-1 1-1,0-1 0,1 0 1,-1 1-1,0-1 1,1 0-1,-1 0 0,0 1 1,1-1-1,-1 0 1,0 0-1,1 0 0,-1 0 1,0 0-1,0 0 1,1 0-1,-1 0 0,-1-1 1,2 1-3,-1 0 0,0 0 1,0 0-1,1 0 1,-1 0-1,0 0 0,1 0 1,-1 0-1,0 0 0,0 0 1,1 0-1,-1 0 0,0 1 1,1-1-1,-1 0 0,0 0 1,1 1-1,-1-1 0,0 1 1,1-1-1,-1 0 0,1 1 1,-1-1-1,1 1 0,-1-1 1,1 1-1,-1 0 0,1-1 1,-1 1-1,1-1 0,0 1 1,-1 0-1,1 1 0,-1-2 0,1 1 0,0-1 0,0 1-1,0-1 1,0 1 0,-1-1-1,1 0 1,0 1 0,0-1-1,-1 1 1,1-1 0,0 0-1,-1 1 1,1-1 0,0 1-1,-1-1 1,1 0 0,-1 0 0,1 1-1,-1-1 1,1 0 0,0 0-1,-1 0 1,1 1 0,-1-1-1,1 0 1,-1 0 0,0 0-1,0 0 1,1 0-1,-1 0 0,0 1 1,1-1-1,-1 0 0,0 0 1,1 1-1,-1-1 0,1 0 1,-1 1-1,1-1 0,-1 0 1,0 1-1,1-1 0,-1 1 1,1-1-1,0 1 0,-1-1 1,1 1-1,-1-1 0,1 1 1,0-1-1,-1 1 0,1 0 1,0-1-1,0 1 0,0 0 0,-1-1 1,1 1-1,0 0 0,0 0 1,-1-1-1,1 1 0,-1-1 0,1 1 0,-1-1 0,1 0 0,-1 1 0,1-1 1,-1 0-1,1 1 0,-1-1 0,1 0 0,-1 0 0,0 0 0,1 1 0,-1-1 1,1 0-1,-1 0 0,0 0 0,1 0 0,-1 0 0,1 0 0,-2 0 0,-5-1 1,10 1 3,-1 0-7,-4 0-113,2 0 102,-1 0-1,1 0 0,0 0 1,0 0-1,0 0 1,0 0-1,-1 0 0,1 0 1,0 0-1,0 0 1,0 0-1,-1 0 0,1 0 1,0 0-1,0 0 0,0 0 1,-1 0-1,1 0 1,0-1-1,0 1 0,0 0 1,0 0-1,-1 0 1,1 0-1,0 0 0,0 0 1,0-1-1,0 1 0,0 0 1,-1 0-1,1 0 1,0 0-1,0-1 0,0 1 1,0 0-1,0 0 1,0 0-1,0 0 0,0-1 1,0 1-1,0 0 0,0 0 1,0 0-1,0-1 1,0 1-1,0 0 0,-8-27-1754,8 19 1394,0 2 39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55.2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 0 1712,'0'5'905,"0"-2"-874,-1-1 0,1 1 1,-1 0-1,1-1 0,-1 1 0,0-1 1,0 1-1,0-1 0,-2 4 0,2-4-19,0 0 0,0 0 0,0 0 0,0 1-1,1-1 1,-1 0 0,0 1 0,1-1 0,0 3 0,-9 42 193,7-30-149,1-16-53,1 0 0,0 0 0,-1 0 0,1 0-1,0 0 1,0 0 0,0 0 0,0 0 0,0 0-1,0 0 1,0 0 0,0 0 0,0 0 0,1 0 0,-1 0-1,0-1 1,1 1 0,-1 0 0,1 1 0,1 8 30,-2-10-32,0 1 0,0-1 0,0 0 1,0 0-1,0 1 0,0-1 0,0 0 1,0 1-1,0-1 0,0 0 1,0 0-1,0 1 0,0-1 0,0 0 1,0 1-1,0-1 0,1 0 0,-1 0 1,0 1-1,0-1 0,0 0 1,0 0-1,1 0 0,-1 1 0,0-1 1,0 0-1,0 0 0,1 0 1,-1 1-1,0-1 0,0 0 0,1 0 1,-1 0-1,0 0 0,1 0 0,-1 0 1,0 0-1,0 0 0,1 0 1,-1 0-1,0 0 0,1 0 0,-1 0 1,0 0-1,0 0 0,1 0 0,-1 0 1,0 0-1,1 0 0,63-5 27,-62 5-26,1 0 0,0-1 0,0 1 0,-1-1 0,1 0 0,-1 0 0,1 0 0,-1 0 0,1 0 0,-1-1 0,0 1 0,1-1 0,-1 0 0,0 1 0,0-1 0,0 0 0,2-3 0,26-40 26,-25 37-26,-1-10 10,-4 18-12,0-1 1,0 0-1,0 0 1,0 0-1,0 0 1,0 1-1,0-1 1,0 0-1,0 0 1,1 0-1,-1 0 1,0 1-1,1-1 0,-1 0 1,1 0-1,-1 1 1,1-2-1,2-15 116,-4 16 74,0 16-83,0 4-44,-2-1 1,0 0-1,-9 29 1,6-23-17,-2-4-17,7-17-26,0 0 0,0 0 0,0 0 0,0 0 0,0 0 0,1 0 0,-1 7 0,-8 59 72,9-52 13,0-7-658,0-23-1059,2 8 1259,5 1 34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55.7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9 1616,'-2'7'125,"1"0"1,-1 0-1,0 0 0,-1-1 0,1 1 1,-6 8-1,2-2-9,5-11-96,-1 1 0,1-1 1,0 1-1,1-1 0,-1 1 0,0 0 1,1-1-1,-1 1 0,1 0 0,0-1 1,0 1-1,0 0 0,0-1 0,0 1 1,1 0-1,-1-1 0,1 1 0,1 2 0,-1-3-12,0 0-1,1-1 0,-1 1 1,1-1-1,-1 1 0,1-1 0,-1 0 1,1 1-1,0-1 0,0 0 0,0 0 1,0 0-1,0 0 0,0-1 0,0 1 1,0-1-1,0 1 0,0-1 0,0 1 1,0-1-1,0 0 0,0 0 0,4-1 1,-3 2 1,0-2 0,0 1 0,0 0 0,0 0 0,0-1 0,0 0 1,0 1-1,0-1 0,0 0 0,-1-1 0,1 1 0,0 0 0,-1-1 1,1 1-1,-1-1 0,3-2 0,-1-1 24,0 0 0,0 0 1,-1 0-1,1 0 0,-1 0 0,4-12 1,-6 15-15,0 0 1,0 0-1,0 0 1,0-1-1,-1 1 1,1 0 0,-1-1-1,0 1 1,1 0-1,-1-1 1,0 1-1,-1 0 1,1-1-1,0 1 1,0 0 0,-1 0-1,-1-5 1,-3-8 146,5 14-161,0 0 1,0 1-1,0-1 1,-1 0-1,1 0 1,0 1-1,0-1 1,0 0-1,-1 0 1,1 1-1,0-1 1,-1 0-1,1 1 1,-1-1-1,1 0 1,-1 1 0,1-1-1,-1 1 1,1-1-1,-1 1 1,0-1-1,1 1 1,-1-1-1,0 1 1,1 0-1,-1-1 1,0 1-1,1 0 1,-1-1-1,0 1 1,0 0-1,0 0 1,1 0-1,-1 0 1,0 0-1,0 0 1,1 0-1,-1 0 1,-1 0-1,-4 0-161,4 1 25,0-1 1,0 0 0,0 0-1,0 0 1,0 0 0,0 0-1,0 0 1,0 0-1,0-1 1,0 1 0,0-1-1,0 0 1,0 1 0,-4-3-1,6-1-231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8:10.9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 42 1768,'-9'-9'348,"1"4"-36,0 0-36,8-4-28,-8 5-32,0-1-56,0 0 120,0 5-1252,8 5 572,-17-5 44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0:16.1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3727 0 1640,'0'0'350,"-34"14"371,-6-2-503,-1-1 1,-83 9-1,68-12-145,-112 15 116,-256 0 1,303-22-104,-94-2 25,-158-1 15,201 4-92,-517 24-21,317-7 97,-33-6 21,94-7 110,246-6 66,63 0-228,17 14-46,-10-3-29,0-1 0,-1 1 0,0 0 0,-1 0 0,3 22-1,-5-33-3,13 46 17,-11-37-17,0-1 0,0 1 1,-1-1-1,0 1 0,0 0 0,0 13 0,6 78 15,0 120 5,-13-106 8,-37 200-1,32-252-21,-31 144 5,-8 66-4,-6 154 14,52-386-24,3 44 0,1-30 7,0-43-3,0-1-1,1 1 0,5 20 1,0-2-4,-6-23 3,1 0-1,0 0 0,1 0 1,-1 0-1,1-1 0,0 1 1,0-1-1,1 1 0,0-1 1,0 0-1,0 0 0,0-1 1,8 7-1,6 2-2,0 0 1,30 16-1,-44-27 2,15 6-2,2 0 1,-1-1 0,1-2-1,0 0 1,0-1 0,1-1-1,30 1 1,729-12 14,-280-36 23,-278 22-30,184-24-17,-64 6 7,251-42 18,-591 81-13,317-69-7,-286 60 9,-1-1-1,-1-2 1,0-1-1,0-2 1,-2-1-1,0-1 1,34-28-1,-54 37 0,0-1 0,-1 0 0,0 0 0,0-1 0,-1 0-1,-1-1 1,0 0 0,0 0 0,-1 0 0,-1-1-1,0 0 1,5-21 0,-6 12 1,0-1-1,-2 1 1,0-1 0,-1 0-1,-2 0 1,-5-39-1,-9-32 2,-5 1 0,-59-170-1,-133-231-10,188 447-75,2-2 1,3 0-1,1-1 1,-11-56-1,23 63-586,6 34 385,-1 0-1,-1 0 0,1 0 1,-1 0-1,-1 0 1,0 0-1,-5-11 1,0 2-54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9.2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0 1752,'0'1'27,"-1"-1"0,0 1 0,1-1-1,-1 1 1,1-1 0,-1 1 0,1 0-1,-1-1 1,1 1 0,-1 0 0,1-1 0,-1 1-1,1 0 1,0 0 0,-1-1 0,1 1 0,0 0-1,0 0 1,0-1 0,-1 1 0,1 0-1,0 0 1,0 0 0,0 0 0,1-1 0,-1 1-1,0 0 1,0 0 0,0 0 0,1 1 0,-1-1 2,1 1 1,-1-1 0,0 0 0,0 1 0,0-1 0,0 1 0,0-1 0,0 0 0,0 1-1,-1-1 1,1 1 0,0-1 0,-1 0 0,0 3 0,0 2 49,0 1 0,1-1 0,0 0 1,0 1-1,2 10 0,-1 11 181,-5-18-240,4-10-21,0 0 1,0 0-1,0 1 0,0-1 0,0 0 0,0 0 1,0 0-1,-1 0 0,1 0 0,0 0 0,0 0 1,0 0-1,0 1 0,0-1 0,0 0 0,0 0 1,0 0-1,0 0 0,0 0 0,0 0 0,0 0 0,0 1 1,0-1-1,0 0 0,0 0 0,0 0 0,0 0 1,0 0-1,0 0 0,0 0 0,0 0 0,1 1 1,-1-1-1,0 0 0,0 0 0,0 0 0,0 0 1,0 0-1,0 0 0,0 0 0,0 0 0,0 0 1,0 0-1,1 0 0,-1 1 0,0-1 0,0 0 1,0 0-1,0 0 0,0 0 0,0 0 0,0 0 0,0 0 1,1 0-1,-1 0 0,0 0 0,0 0 0,0 0 1,0 0-1,0 0 0,0 0 0,0 0 0,1 0 1,-1 0-1,0 0 0,1 21-1532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9.6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0 1784,'0'6'1033,"0"33"-50,8-29-883,-2-3-83,-10-4-30,4-3-4,-1 1 1,1 0-1,0 0 1,0 0 0,0-1-1,0 1 1,0 0-1,0 0 1,0 0-1,0 0 1,0-1-1,1 1 1,-1 0 0,0 0-1,0 0 1,1-1-1,-1 1 1,0 0-1,1 0 1,-1-1 0,1 1-1,0 1 1,-15 24-1681,14-21 1484</inkml:trace>
  <inkml:trace contextRef="#ctx0" brushRef="#br0" timeOffset="1">0 142 1680,'0'38'921,"0"11"-428,0-48-400,8 17-1182,-8-13 759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08.2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1628,'8'0'56,"0"0"-4,8 0-8,-8 5 4,9-5-28,-9 0-4,0 0-8,8 0-8,-8 4-16,1-4-8,-1 0-20,0 0-28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08.6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 1700,'0'0'120,"8"-4"84,0 4-116,0 0-8,0 0 20,1 0-60,-1 0-4,0 0 28,8 0-64,-8 0-20,9-5-36,-1 5-224,-8-5 20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08.9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1720,'65'5'907,"-39"-6"-1490,-19-3 275</inkml:trace>
  <inkml:trace contextRef="#ctx0" brushRef="#br0" timeOffset="1">253 14 1676,'0'0'170,"18"0"777,30 0-1523,-40 0 271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09.3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1648,'0'4'96,"8"-4"-12,0 0-16,-8 5-8,8-5-12,0 0-56,1 4-56,-1-8-68</inkml:trace>
  <inkml:trace contextRef="#ctx0" brushRef="#br0" timeOffset="1">392 14 1640,'0'0'184,"8"0"-116,0 0-44,1 0-28,-1 0-96,0-4-80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09.6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 1744,'8'0'168,"0"0"-20,0 0 236,0 0-384,1 0-56,-9-4-84,8-1-100,0 5-84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1.4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1 1632,'0'8'236,"0"-5"-154,1 1 1,-1-1-1,0 1 1,-1-1-1,1 1 1,-1-1-1,0 1 0,1-1 1,-1 1-1,-3 4 1,4-7-67,-1 1 0,0-1-1,1 1 1,0-1 0,-1 1 0,1-1 0,0 1 0,0 0-1,0-1 1,0 1 0,0-1 0,0 3 0,0-3-11,0 0 1,1 1 0,-1-1 0,0 0-1,0 0 1,0 1 0,-1-1 0,1 0-1,0 0 1,0 1 0,-1-1 0,1 0 0,-1 0-1,1 0 1,-1 0 0,1 1 0,-2 0-1,-1 21-963,-3-23 608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1.9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0 1728,'-17'38'867,"15"-35"-842,1 1 0,0-1 0,0 1 0,0 0 1,1-1-1,-1 1 0,1 0 0,0 0 0,0 6 0,0-4-89,0-6-39,0 4-342,0-8 107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2.2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1748,'0'0'272,"0"5"-144,0-1-32,0 1 60,0-1-112,0 5-4,8-4-16,-16 0-28,8-1-8,0 1-28,0-1-204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7.8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1 1628,'0'101'1254,"4"-78"-1086,-4-21-154,1 0 0,0 0 0,-1 0-1,0 0 1,1 0 0,-1 0 0,0 1 0,0-1 0,0 0 0,0 0 0,0 0 0,-1 0-1,1 0 1,-1 0 0,1 0 0,-1 0 0,0 0 0,-1 3 0,1-2 3,0 1 1,1 0 0,-1 0 0,1 0 0,0 0-1,0 0 1,0 0 0,1 5 0,0 4-34,-1-12-42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8.1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1 1728,'-8'31'909,"7"-27"-832,-1 0-1,1 0 1,-1 1-1,2-1 1,-1 0-1,0 9 1,-8 24-101,9-37 2,0 1 0,0-1-1,0 0 1,0 0 0,0 0 0,0 1-1,0-1 1,0 0 0,-1 0 0,1 0 0,0 1-1,0-1 1,0 0 0,0 0 0,-1 0-1,1 0 1,0 1 0,0-1 0,0 0 0,-1 0-1,1 0 1,0 0 0,0 0 0,-1 0-1,1 0 1,0 0 0,0 0 0,0 0 0,-1 0-1,1 0 1,0 0 0,0 0 0,-1 0-1,1 0 1,0 0 0,0 0 0,-1 0 0,1 0-1,0 0 1,-1 0-45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8.5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0 1628,'-7'26'575,"5"-22"-518,1-1-1,-1 0 1,1 1 0,0-1-1,0 0 1,1 1 0,-1 6-1,1-4-1,0-3-134,1 0 0,-1-1 0,0 1 0,0 0 0,0 0 0,-1 0 0,1 0 0,-2 4 0,-4-7-245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8.9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1748,'8'51'1496,"-8"17"-1798,0-72-788</inkml:trace>
  <inkml:trace contextRef="#ctx0" brushRef="#br0" timeOffset="1">17 312 1704,'0'141'1188,"-4"-133"-1676,4-8 480,0 0-1,0 0 1,0 0 0,0 0-1,0 0 1,0 0 0,0 0-1,1 0 1,-1 0 0,0 0-1,0 0 1,0 0 0,0 0-1,0 0 1,0 0 0,0 0-1,0 0 1,0 0 0,1 0-1,-1 0 1,0 0-1,0 0 1,0 0 0,0 0-1,0 0 1,0 0 0,0 0-1,0 0 1,0 1 0,0-1-1,0 0 1,0 0 0,0 0-1,0 0 1,1 0 0,-1 0-1,0 0 1,0 0 0,0 0-1,0 1 1,0-1 0,0 0-1,0 0 1,0 0 0,0 0-1,0 0 1,0 0 0,1 0-336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0.2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1652,'0'0'79,"33"12"427,91-15-284,-109 7-689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0.8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1612,'0'0'111,"34"0"379,-3 0-330,25 5-610,-55-5 300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1.1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1616,'8'0'76,"0"0"-20,0 0-8,0 0-8,0 0-88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3.6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253 217 1648,'-162'9'772,"112"0"-455,34-9 354,16-36-574,0-33 104,8 37-77,-16-6 2,8-11-31,0 49-34,0-6 96,0 3-99,0 6-82,-1-3-89,0-1 1,0 1-1,0-1 1,1 1-1,-1-1 0,0 1 1,0 0-1,0-1 0,0 1 1,0 0-1,0 0 1,0-1-1,0 1 0,0 0 1,0 0-1,0 0 0,0 1 1,0-1-1,-2 0 1,1 0 77,0 0-317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4.9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152 9 1612,'0'0'432,"-33"9"-133,-23 0 62,55-9-325,-15 4 54,46-9-314,-5 2 172,-9 1 35,-13 3 53,-13-1-5,6 0-27,-11 0 6,0 0 0,0 1 0,0 1 0,-18 4 0,26-6-3,1 4-3,12-7-80,4 1-41,-1-1 0,1 1-1,17-1 1,-24 4 99,0-1 0,0 0 0,-1-1 0,1 1-1,0 0 1,0-1 0,0 1 0,-1-1 0,1 0 0,0 0-1,-1 0 1,4-2 0,-3 2 3,15-3-2,-18 4 17,-1 0 1,1 0 0,0 0-1,0-1 1,0 1 0,0 0-1,0 0 1,0 0 0,-1 0-1,1 0 1,0 0 0,0 0-1,0 0 1,0 0 0,0 0-1,0 0 1,0 0-1,0 0 1,-1 0 0,1-1-1,0 1 1,0 0 0,0 0-1,0 0 1,0 0 0,0 0-1,0 0 1,0-1 0,0 1-1,0 0 1,0 0 0,0 0-1,0 0 1,0 0-1,0 0 1,0-1 0,0 1-1,0 0 1,0 0 0,0 0-1,0 0 1,0 0 0,0 0-1,0-1 1,0 1 0,0 0-1,0 0 1,-88 5 132,81-5-112,14 1-27,15-2-97,-21 1 92,0-1-1,0 1 1,1 0-1,-1-1 0,0 1 1,1 0-1,-1 0 1,1 0-1,-1 0 1,0 0-1,1 0 1,-1 0-1,2 1 0,-2-1 8,0 0-1,0 0 0,0 0 0,0 1 0,0-1 1,-1 0-1,1 0 0,0 0 0,0 0 0,0 0 1,0-1-1,0 1 0,0 0 0,-1 0 1,1 0-1,0-1 0,0 1 0,0-1 0,-1 1 1,1 0-1,0-1 0,0 0 0,2-2-32,4 6 14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5.2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 14 1608,'0'0'133,"-25"4"48,-32 2 105,65-7-361,1-1-1,-1 1 1,0-1-1,0-1 1,0 1 0,10-6-1,-12 4 12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5.6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178 5 1624,'-23'1'165,"-1"1"1,1 0-1,-37 11 1,37-4-75,28-8-125,1 0 0,-1-1 1,1 0-1,0-1 0,-1 1 0,1-1 0,-1 0 1,8-2-1,-12 2 30,0 0 0,0 0 0,1 1 1,-1-1-1,0 1 0,0-1 0,1 1 0,-1-1 0,0 1 1,1 0-1,-1-1 0,0 1 0,1 0 0,-1 0 1,1 0-1,-1 0 0,2 1 0,21-5-28,-12-5-128,-12 8 161,-1 1 0,1 0 0,0-1 0,0 1 0,-1 0 0,1-1 1,0 1-1,-1 0 0,1 0 0,0-1 0,-1 1 0,1 0 0,0 0 1,-1 0-1,1-1 0,0 1 0,-1 0 0,1 0 0,-1 0 0,1 0 1,0 0-1,-1 0 0,1 0 0,-1 0 0,1 0 0,-1 0 0,1 0 1,0 0-1,-1 0 0,1 0 0,-1 1 0,-82 4 253,44-1-96,37-4-102,2 0-53,0 1 1,0-1-1,0 0 1,0 0-1,0 1 1,0-1 0,0 0-1,0 0 1,-1 1-1,1-1 1,0 0 0,0 0-1,0 1 1,0-1-1,-1 0 1,1 0-1,0 0 1,0 1 0,0-1-1,-1 0 1,1 0-1,0 0 1,0 0-1,0 0 1,-1 0 0,1 1-1,0-1 1,-1 0-1,1 0 1,0 0 0,0 0-1,-1 0 1,1 0-1,0 0 1,-1 0-1,7-1 1,-5 1-22,22-14-578,-21 9 382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6.2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 1 1648,'0'0'90,"-56"18"602,15-9-421,-9 0 78,35-9-918,14 0 270,1-4-39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6.8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 0 1656,'-8'5'88,"0"-5"-8,0 0-4,-1 0-28,1 0-8,0 0-56,0 0-24,0 4-72,0-4-84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8.4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 69 1640,'-34'2'625,"29"0"-417,18-1-417,-10-2 195,-1 1 1,0 0-1,0-1 0,1 0 0,-1 1 0,0-1 1,0 0-1,0 0 0,3-2 0,-3 1 3,0 1 1,0 0-1,0 0 0,0 0 1,0 0-1,0 1 1,0-1-1,0 0 0,4 0 1,-5 1 10,-1 0 1,1 0-1,-1 0 1,0 0-1,1 0 1,-1 0 0,0-1-1,1 1 1,-1 0-1,0 0 1,1-1 0,-1 1-1,0 0 1,1 0-1,-1-1 1,0 1-1,0 0 1,1-1 0,-1 1-1,0 0 1,0-1-1,0 1 1,0-1-1,1 1 1,-1 0 0,0-1-1,0 1 1,0-1-1,0 1 1,0 0 0,0-1-1,0 1 1,0-1-1,0 1 1,0 0-1,0-1 1,0 1 0,0-1-1,-1 1 1,1 0-1,0-1 1,0 1 0,0 0-1,0-1 1,-1 1-1,1 0 1,0-1-1,0 1 1,-1 0 0,1-1-1,0 1 1,-1 0-1,1 0 1,0-1 0,-1 1-1,1 0 1,0 0-1,-1 0 1,1 0-1,0-1 1,-1 1 0,0 0-1,-38-4 192,19 7-175,21-3-21,1-1 1,-1 1-1,0-1 1,0 1-1,1-1 1,-1 0-1,0 1 1,0-1-1,0 0 1,0 0-1,0 0 1,0 0-1,0 0 1,2-2-1,6-16 80,-9 20-72,-41-6-105,26 10-168,14-5 119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39.7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25 202 1628,'0'0'155,"8"4"562,-4-11-176,-4 7-536,1 0 0,-1 0 0,0 0-1,0-1 1,1 1 0,-1 0 0,0 0 0,0 0 0,0-1 0,1 1 0,-1 0-1,0 0 1,0 0 0,0-1 0,0 1 0,0 0 0,0 0 0,1-1 0,-1 1-1,0 0 1,0 0 0,0-1 0,0 1 0,0 0 0,0 0 0,0-1-1,0 1 1,0 0 0,0-1 0,0 1 0,0 0 0,0 0 0,-1-1 0,1 1-1,0 0 1,0 0 0,0-1 0,0 1 0,0 0 0,0 0 0,-1 0 0,1-1-1,0 1 1,0 0 0,0 0 0,-1 0 0,1-1 0,0 1 0,0 0 0,-1 0-1,1 0 1,0 0 0,0 0 0,0 0 0,-1 0 0,1 0 0,0-1-1,-1 1 1,1 0 0,0 0 0,-1 0 0,-8-32 243,9-17 97,-1 49-322,1 0-20,0 0-1,0 0 1,-1 0 0,1 0-1,0 0 1,0 0-1,-1 0 1,1 0-1,0 0 1,0 0-1,-1 0 1,1 0-1,0 0 1,0 0-1,-1-1 1,1 1-1,0 0 1,0 0-1,-1 0 1,1 0 0,0 0-1,0 0 1,0-1-1,-1 1 1,1 0-1,0 0 1,0 0-1,0-1 1,0 1-1,-1 0 1,1 0-1,0 0 1,0-1-1,0 1 1,0 0-1,0 0 1,0-1-1,0 1 1,0 0 0,0-1-1,8-40 257,-16 20-178,8 20-44,0-5 135,-4 2-160,4 4-10,0 0 0,0 0 0,-1 0 1,1 0-1,0 0 0,-1-1 0,1 1 0,0 0 1,0 0-1,-1 0 0,1-1 0,0 1 1,0 0-1,0 0 0,-1-1 0,1 1 0,0 0 1,0-1-1,0 1 0,0 0 0,0 0 0,0-1 1,0 1-1,-1 0 0,1-1 0,0 1 1,0 0-1,0-1 0,0 1 0,1-1 0,-1 0 2,0-5 28,-2 3 11,4 3-49,-3 0-59,1 1 29,0-1-1,0 0 0,0 0 0,0 0 1,0 0-1,0 1 0,0-1 1,0 0-1,0 0 0,0 0 0,-1 0 1,1 0-1,0 1 0,0-1 0,0 0 1,0 0-1,0 0 0,-1 0 1,1 0-1,0 0 0,0 0 0,0 0 1,0 0-1,-1 1 0,1-1 0,0 0 1,0 0-1,0 0 0,0 0 1,-1 0-1,1 0 0,0 0 0,0 0 1,0 0-1,-1 0 0,1-1 0,0 1 1,0 0-1,0 0 0,0 0 1,-1 0-1,1 0 0,0 0 0,0 0 1,0 0-1,0 0 0,0 0 0,-1-1 1,1 1-1,0 0 0,0 0 1,0 0-1,0 0 0,0 0 0,0-1 1,0 1-1,0 0 0,0 0 0,-1 0 1,1 0-1,0-1 0,0 1 1,0 0-1,0 0 0,0 0 0,0-1 1,0 1-1,0 0 0,0-8-321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40.7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 1624,'97'0'448,"-96"0"-432,0 0-10,5 0-4,-5 0 101,25 0 374,-22 0-521,-4 1 36,0-1 1,1 0-1,-1 0 0,0 0 1,1 0-1,-1 0 0,0 0 1,1 0-1,-1 0 0,1 0 1,-1 0-1,0 0 1,1 0-1,-1 0 0,0 0 1,1 0-1,-1-1 0,0 1 1,1 0-1,-1 0 0,0 0 1,1 0-1,-1-1 1,0 1-1,0 0 0,1 0 1,-1 0-1,0-1 0,0 1 1,1 0-1,-1-1 0,0 1 1,0 0-1,0-1 0,0 1 1,1 0-1,-1 0 1,0-1-1,0 1 0,0-1 1,0 1-1,0 0 0,0-1 1,0 1-1,0 0 0,0-1 1,0 1-1,0-1 1,0-4-359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57.0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286 61 1604,'0'1'21,"0"0"0,-1 0 0,1-1-1,0 1 1,-1 0 0,1 0 0,-1 0 0,1-1-1,-1 1 1,0 0 0,1 0 0,-1-1 0,0 1 0,1 0-1,-1-1 1,0 1 0,1-1 0,-1 1 0,0-1-1,0 0 1,0 1 0,0-1 0,0 0 0,1 1-1,-1-1 1,0 0 0,0 0 0,0 0 0,0 0 0,-1 0-1,-36 2 238,33-2-194,-51 5 173,55-5-215,-1 0-8,2 0-12,-1-1-1,1 1 1,-1 0-1,1-1 1,-1 1-1,1 0 1,0-1-1,-1 1 1,1-1-1,-1 1 1,1 0-1,0-1 1,-1 1 0,1-1-1,0 1 1,0-1-1,-1 1 1,1-1-1,0 0 1,0 1-1,0-1 1,0 1-1,0-1 1,0 1-1,0-1 1,0 0-1,0 1 1,0-1-1,0 0 1,1-19 12,-1 19-13,-1 0 0,1 0 0,0 0-1,0-1 1,0 1 0,0 0 0,0 0 0,0 0 0,0 0-1,0-1 1,0 1 0,0 0 0,1 0 0,-1 0-1,0 0 1,1 0 0,-1 0 0,1 0 0,-1 0 0,1 0-1,0 0 1,-1 0 0,1 0 0,0 0 0,0 0 0,0 1-1,-1-1 1,1 0 0,0 0 0,0 1 0,0-1-1,0 1 1,0-1 0,2 0 0,12-5 4,-13 5-9,-1 0 1,1 0 0,0 0-1,0 1 1,0-1-1,0 0 1,0 1 0,0-1-1,0 1 1,2-1-1,-3 1 3,-1 0 0,1 0 0,0 0 0,-1-1 0,1 1 0,-1 0 0,1 0 0,-1 0 0,1 0 0,0 0 0,-1 0 0,1 0 1,-1 0-1,1 0 0,0 1 0,-1-1 0,1 0 0,-1 0 0,1 0 0,-1 1 0,1-1 0,-1 0 0,1 1 0,-1-1 0,1 0 0,-1 1 0,1-1 0,-1 0 0,0 1 0,1-1 0,-1 1 0,0-1 0,1 1 0,-1 0 1,0-1 0,0 1 0,0-1 0,0 0 0,1 1 0,-1-1 0,0 1 0,0-1 0,0 0 0,0 1 0,1-1 0,-1 0 0,0 1 0,0-1 0,1 0 0,-1 1 0,0-1 0,1 0 0,-1 1 0,0-1 0,1 0 0,-1 0 0,1 0 0,-1 1 0,1-1 0,0 0 0,-1 0 1,1 1-1,-1-1 0,1 0 0,-1 1 1,1-1-1,-1 0 0,1 1 1,-1-1-1,1 1 0,-1-1 0,0 0 1,1 1-1,-1-1 0,0 1 1,1 0-1,-1-1 0,0 1 0,0-1 1,1 1-1,-1-1 0,0 1 1,0 0-1,0-1 0,0 1 0,0-1 1,0 2-1,8 17 33,-7-17-31,0-1 1,0 1 0,0 0 0,0 0 0,0 0 0,-1 0-1,1 0 1,-1 0 0,1 0 0,-1 1 0,1 1 0,7 46 160,-8-45-140,0 0 1,-1 0-1,1-1 0,-1 1 1,0 0-1,0 0 0,0-1 0,-1 1 1,0-1-1,0 1 0,0-1 1,0 0-1,-1 0 0,1 0 1,-1 0-1,-4 4 0,1-3-1,0 1 1,-1-1-1,1-1 0,-1 1 0,0-1 1,0 0-1,-1-1 0,1 0 0,-10 3 1,-8 3-11,-44 13-149,65-21 35,0 0 0,0 0-1,0-1 1,0 1 0,0-1-1,0 0 1,-1 0 0,1-1-1,0 1 1,0-1 0,0 0-1,0 0 1,1 0 0,-6-3-1,7 0-233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57.7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1 1612,'0'0'608,"-9"23"-161,7-20-426,0-1 11,0 1-1,1 0 1,-1 0-1,1 0 1,0 1-1,0-1 1,0 0-1,-1 6 1,-1 0 15,3-9-46,0 0 0,-1 1 0,1-1 0,0 0 0,0 0 0,0 1-1,0-1 1,0 0 0,0 0 0,0 1 0,0-1 0,0 0 0,0 0-1,0 1 1,0-1 0,0 0 0,0 1 0,0-1 0,0 0 0,0 0-1,0 1 1,0-1 0,0 0 0,0 0 0,0 1 0,0-1 0,1 0-1,-1 0 1,0 1 0,0-1 0,0 0 0,0 0 0,1 0 0,-1 0-1,0 1 1,0-1 1,1 0-1,-1 0 0,0 0 0,0 1 1,0-1-1,0 0 0,0 0 0,0 0 1,0 0-1,0 1 0,1-1 0,-1 0 1,0 0-1,0 0 0,0 1 1,0-1-1,0 0 0,0 0 0,0 0 1,0 1-1,0-1 0,0 0 0,0 0 1,0 0-1,0 1 0,0-1 0,-1 0 1,1 0-1,0 0 0,0 1 1,0-1-1,0 0 0,0 0 0,0 0 1,0 0-1,-1 0 0,1 1 0,0-1 1,0 0-1,0 0 0,-1 0 0,1 0 0,0 0 0,0 1-1,0-1 1,0 0-1,0 0 1,0 0-1,-1 0 1,1 0-1,0 0 1,0 1-1,0-1 1,0 0-1,0 0 1,0 0-1,0 0 1,0 1-1,0-1 1,0 0-1,0 0 1,0 0-1,0 0 1,0 1-1,0-1 1,0 0-1,0 0 1,0 0-1,0 0 1,0 1-1,0-1 1,0 0-1,0 0 1,0 0-1,0 0 1,0 1-1,0-1 1,0 0-1,0 0 1,0 0-1,1 0 1,-1 0-1,0 0 1,0 1 0,0-1-1,0 0 1,0 0-1,0 0 1,1 0-1,-1 0 1,0 0-1,0 0 1,3 3 6,5 3 50,-1-5-48,19 0 25,-13-2-27,-11 1 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58.1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74 3160,'2'-2'17,"11"-12"53,-13 14-70,0 0 1,0 0-1,1 0 1,-1-1-1,0 1 1,0 0-1,0 0 1,0-1-1,0 1 1,1 0 0,-1 0-1,0 0 1,0 0-1,0-1 1,0 1-1,1 0 1,-1 0-1,0 0 1,0 0-1,0 0 1,1 0-1,-1 0 1,0 0 0,0-1-1,1 1 1,-1 0-1,0 0 1,0 0-1,1 0 1,-1 0-1,0 0 1,0 0-1,1 0 1,-1 0-1,0 1 1,0-1 0,0 0-1,1 0 1,-1 0-1,0 0 1,0 0-1,1 0 1,-1 0-1,0 1 1,0-1-1,0 0 1,1 0-1,-1 0 1,0 0-1,0 1 1,0-1 0,0 0-1,0 0 1,0 0-1,1 1 1,-1-1-1,0 0 1,0 1-1,1 8 2,3 17 5,-3-24-3,0-18 1,5-4 19,-6 19-20,1 0 0,0 0 0,-1 0 0,1-1 0,-1 1 0,0 0 0,1-1 0,-1 1 0,0 0 0,1 0 0,-1-1 0,0 1 0,0 0 0,0-1 0,0 1 0,-1 0 0,1-1 0,0 1 0,-1 0 0,1-1 0,0 1 0,-1 0 0,1 0 0,-1 0 0,0-1 0,1 1 0,-1 0 0,0 0 0,0 0 0,0 0 0,0 0 0,-2-1 0,0 0-4,0 0-1,-1 1 1,1 0 0,-1 0 0,1 0 0,-1 0 0,0 0 0,0 1 0,1-1-1,-1 1 1,0 0 0,0 0 0,-5 1 0,-5 0-66,12-1-10,11-5-967,-9 0 686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19.9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0 1760,'0'2'63,"0"0"0,0-1 0,0 1 0,0 0 1,-1 0-1,1-1 0,0 1 0,-1 0 0,1-1 0,-1 1 0,1 0 0,-1-1 0,0 1 0,-1 2 0,2-4-60,-1 0 0,1 0 0,0 0 0,0 0 0,0 0 0,0 1-1,0-1 1,-1 0 0,1 0 0,0 0 0,0 1 0,0-1 0,0 0 0,0 0 0,0 0 0,0 1-1,0-1 1,0 0 0,0 0 0,0 0 0,0 1 0,0-1 0,0 0 0,0 0 0,0 1-1,0-1 1,0 0 0,0 0 0,0 0 0,0 1 0,0-1 0,0 0 0,0 0 0,0 0-1,0 1 1,1-1 0,-1 0 0,0 0 0,0 0 0,0 0 0,0 1 0,0-1 0,1 0-1,-1 0 1,0 0 0,0 0 0,0 0 0,1 0 0,-1 0 0,0 1 0,0-1 0,0 0-1,1 0 1,-1 0 0,0 0 0,0 0 0,1 0-1,-1 0 0,0 0 0,0 0 0,1 0 0,-1 0 0,0 0 0,0 0 0,0 0 0,1 0 0,-1 0 0,0 0 0,0 1 0,0-1 0,1 0 0,-1 0 0,0 0 0,0 0 0,0 0 0,0 1 0,0-1 0,1 0 0,-1 0 0,0 0 0,0 1 0,0-1 0,0 0 0,0 0 0,0 0 0,0 1 0,0-1 0,0 0 0,0 0 0,0 0 0,0 1 0,0-1 0,0 0 0,0 0 0,0 0 0,0 1 0,0-1 0,0 0 0,0 0 0,0 1 0,0-1 0,0 0 0,0 0 1,0 0-1,0 1 0,0-1 0,-1 0 0,1 0 0,0 0 0,0 0 0,0 1 0,0-1 0,-1 0 0,-3 6 27,6-4 7,2 3 33,-4-4-13,0 36-242,0-35 120,0-1 0,-1 1 1,1 0-1,0-1 0,0 1 1,-1-1-1,1 1 0,-1 0 1,1-1-1,-1 1 0,0-1 1,-1 3-1,0 4-246</inkml:trace>
  <inkml:trace contextRef="#ctx0" brushRef="#br0" timeOffset="1">0 271 1696,'3'16'1374,"-2"-16"-1349,-1 1 1,0 0-1,1 0 0,-1 0 0,0-1 0,0 1 0,0 0 1,0 0-1,0 0 0,0 0 0,0-1 0,0 1 0,0 0 1,0 0-1,0 0 0,0-1 0,-1 1 0,1 0 0,0 0 1,-1 0-1,1-1 0,0 1 0,-1 1 0,1-1-17,0 1 0,0-1 0,0 0 0,0 1 0,0-1 0,1 1 0,-1-1 0,1 1 0,-1-1 0,1 0 0,-1 1 0,2 0 0,1 34-33,0-34-42,-2-2 62,-1 0-1,0 0 1,0 1 0,0-1-1,1 0 1,-1 0 0,0 0 0,0 0-1,0 0 1,0 1 0,0-1-1,1 0 1,-1 0 0,0 0 0,0 1-1,0-1 1,0 0 0,0 0-1,0 0 1,0 1 0,0-1 0,0 0-1,0 0 1,0 1 0,0-1-1,0 0 1,0 0 0,0 0 0,0 1-1,0-1 1,0 0 0,0 0-1,0 0 1,0 1 0,0-1 0,0 0-1,-1 1 1,1-1-15,0 0 0,-1 0-1,1 1 1,0-1 0,0 1 0,0-1 0,0 0 0,-1 1-1,1-1 1,0 0 0,0 1 0,0-1 0,0 1 0,0-1 0,0 0-1,0 1 1,0-1 0,0 1 0,0-1 0,0 0 0,0 1-1,0-1 1,0 1 0,1-1 0,-1 0 0,0 1 0,0-1-1,3 12-714,-3-7 378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20.3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2 340 1820,'0'0'232,"1"8"308,-2-4-513,0-1-1,1 1 1,-1 0-1,1-1 1,0 1-1,0 0 1,1 6-1,0-4-70,-2 3-46,1 15-173,0-23 250,0-1 1,0 1 0,0-1 0,0 1-1,0-1 1,0 0 0,0 1-1,0-1 1,0 1 0,0-1 0,0 1-1,1-1 1,-1 1 0,0-1 0,0 1-1,1-1 1,-1 1 0,0-1-1,0 0 1,1 1 0,-1-1 0,0 0-1,1 1 1,-1-1 0,1 0 0,-1 1-1,0-1 1,1 0 0,-1 0-1,1 1 1,1 3-193,-2-3 80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4:56:20.7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1636,'0'0'536,"8"14"490,0 32-677,-8-43-462,0 10 332,0-9-611</inkml:trace>
  <inkml:trace contextRef="#ctx0" brushRef="#br0" timeOffset="1">1 230 1668,'0'0'100,"0"-4"-104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0:05.4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685 129 1664,'1'9'539,"-2"-8"-180,-6-2 30,6 1-292,0-3-74,0 0 0,0 1 0,0-1 0,0 1 1,0-1-1,-1 1 0,1-1 0,-1 1 0,0 0 1,1 0-1,-1-1 0,0 1 0,-5-3 0,-4-5 32,11 10-51,-1-1 1,1 0-1,-1 1 0,1-1 0,-1 1 1,1-1-1,-1 1 0,0-1 0,1 1 0,-1-1 1,0 1-1,0-1 0,1 1 0,-1 0 1,0-1-1,0 1 0,0 0 0,0 0 1,-1-1 2,0 1 0,1-1 0,-1 1 0,0-1 0,1 0 0,-1 0 0,0 0 1,1 0-1,-1 0 0,1 0 0,0 0 0,-1-1 0,1 1 0,-2-3 0,-12-7 111,13 11-105,-1-1 0,0 0 1,1 1-1,-1-1 0,1 0 1,0 0-1,-1-1 0,1 1 1,0 0-1,-5-4 0,5 3-7,0 1 0,0-1 0,0 1 0,0 0 0,0 0 0,0 0 0,0 0 0,-1 0 0,1 0 0,-4 0 0,0 0 7,1 0 0,-1 0 0,1 0 0,0 0-1,-1-1 1,-4-2 0,4 1 9,1 1-1,-1 0 0,0 1 1,0-1-1,0 1 1,-7 0-1,-32-1 70,32 1-77,-2 0 1,1 1-1,0 0 1,0 1-1,-25 6 1,19-3 9,15-3-18,0 1 0,0-1 0,1 0 0,-1 1 0,-8 4 0,-6 6 107,0 1 0,-34 30 0,30-23-14,20-17-85,0 1 1,0-1 0,1 1-1,-1 0 1,1 0 0,0 0-1,-3 7 1,-11 17 63,14-26-69,1 1-1,0-1 0,0 1 1,0-1-1,0 1 1,0-1-1,0 1 1,1 0-1,-1-1 0,1 1 1,0 0-1,0 0 1,0-1-1,0 4 1,0-3-3,0-2 2,-1 12 32,-1-13-94,0 0 0,1 0 0,-1 0 0,0 0 0,0-1 0,1 1 0,-1-1 0,0 1 0,1-1 0,-1 1 0,1-1 0,-1 0 0,0 0 0,1 0 0,0 0 0,-1 0 0,1 0 0,-1 0 0,1 0 0,-1-2 0,-27-28-2067,28 23 1772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0:07.3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1 178 1644,'0'0'493,"1"-28"203,0 27-687,0 1 0,-1-1 0,1 0 1,-1 1-1,1-1 0,-1 0 0,1 1 0,-1-1 0,0 0 1,1 1-1,-1-1 0,0 0 0,1 0 0,-1 0 0,0 1 1,0-1-1,0-2 0,1 0 129,0 3-132,0 0-1,-1-1 1,1 1-1,0 0 1,-1-1-1,1 1 0,-1 0 1,1-1-1,-1 1 1,1-1-1,-1 1 1,1-1-1,-1 1 1,1-1-1,-1 1 1,1-1-1,-1 0 1,0 1-1,1-1 0,-1 1 1,0-1-1,0 0 1,0 1-1,1-1 1,-1-1-1,0 1 3,1-1-1,-1 1 0,1 0 0,-1 0 1,1-1-1,-1 1 0,1 0 1,0 0-1,0 0 0,0 0 0,0 0 1,0 0-1,2-2 0,-1 2 9,0-1-1,0 1 0,-1-1 1,1 0-1,0 1 0,0-1 1,-1 0-1,1 0 1,0-2-1,11-10 91,-13 14-104,0 0-1,1 0 1,-1 0-1,0 0 1,1-1-1,-1 1 1,0 0-1,1 0 1,-1 0 0,0-1-1,0 1 1,1 0-1,-1 0 1,0-1-1,0 1 1,0 0-1,1 0 1,-1-1-1,0 1 1,0 0-1,0-1 1,0 1-1,0 0 1,0-1-1,1 1 1,-1 0-1,0-1 1,0 1-1,0 0 1,0-1-1,0 1 0,0-1 0,0 1 0,0-1 0,0 1 0,0 0 0,0-1 0,1 1 0,-1-1 0,0 1 0,0 0 0,0-1 0,1 1 0,-1 0 0,0-1 0,0 1 0,1 0 0,-1-1 0,0 1 0,1 0 0,-1 0 0,0-1 0,1 1 0,-1 0 0,1 0 0,-1 0 0,0 0 0,1-1 0,-1 1 0,1 0 0,-1 0 0,0 0 0,1 0-1,-1 0 1,1 0 0,-1 0 0,1 0 0,-1 0 0,11-4 15,10-2 24,-4-3-23,-2 0-6,34 0 17,-7 4-8,-3 2 57,-37 2-68,1 0 1,-1 0-1,1 1 1,-1-1-1,1 1 0,0 0 1,-1 0-1,1 0 1,-1 0-1,1 0 1,-1 1-1,1-1 1,0 1-1,-1 0 1,1-1-1,-1 1 1,0 0-1,1 0 1,-1 1-1,0-1 1,0 0-1,0 1 0,0 0 1,0-1-1,0 1 1,2 2-1,-3-3-1,-1 0 0,1 0-1,-1 0 1,1 1-1,-1-1 1,0 0-1,1 0 1,-1 0-1,0 1 1,0-1 0,0 0-1,0 0 1,0 2-1,0-1-2,0-1 0,0 0 0,0 0 1,0 1-1,0-1 0,0 0 0,1 0 0,-1 0 0,0 0 0,1 1 0,-1-1 0,1 0 0,0 2 0,7 17 92,-8-19-92,1 1 1,-1-1 0,0 1 0,1-1-1,-1 1 1,1-1 0,0 0 0,-1 1-1,1-1 1,0 1 0,0-1 0,2 2-1,-2-1 3,1 0-1,-1 0 0,0-1 0,0 1 0,0 0 0,0 0 0,0 0 0,0 0 0,-1 0 1,1 1-1,-1-1 0,1 2 0,4 15 68,1-8-34,-5-8-18,1-1 0,-1 1 0,0 0 0,0 0 0,0 0 1,0 1-1,-1-1 0,1 0 0,-1 0 0,0 6 0,18 1 95,-16-8-112,0 1 0,-1 0 0,1 0 0,-1 0 0,1 0 0,-1 0 0,0 1 0,0-1 0,0 0 0,-1 0 0,1 1 0,-1 4 0,4-2-19,-1-3-253,-9-2 1,5-1-32,-14-9-1935,14 8 1866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0:13.6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262 0 1680,'0'0'1274,"-34"0"-796,20 1-383,0 1 0,0 1 0,-26 8 0,-6 0 93,-11-7 101,47-4-276,10 1-12,9 81 4,-9 22 15,0-103-11,0-1-4,0-1 0,0 0 0,0 0 0,1 0 0,-1 0 0,1 0 0,-1 0-1,1 0 1,-1 0 0,1 1 0,0-1 0,-1 0 0,1 0 0,0 0 0,0 1-1,-1-1 1,1 0 0,0 1 0,0-1 0,0 1 0,0-1 0,0 1 0,1-1-1,62-37 14,-62 38-18,0-1-1,0 0 1,0 1-1,0 0 1,0-1-1,0 1 0,0 0 1,0 0-1,1 0 1,1 0-1,21-1-9,-21 2 11,0-1 0,0 1 1,0 1-1,0-1 0,-1 1 0,1-1 0,0 1 0,-1 0 0,0 0 0,1 1 0,-1-1 0,0 1 0,0-1 0,0 1 0,2 4 0,9 10 19,-11-14-14,-1 0 0,1 0 0,-1 0 0,0 0 0,0 0 0,0 0 0,0 0 0,0 1 0,-1-1 1,1 1-1,-1-1 0,1 6 0,2 8 52,-3-16-52,-1 0 0,1 0 1,-1 0-1,1 0 0,-1 0 0,0 0 0,1 0 0,-1 0 0,0 0 0,0 0 0,0 0 0,0 0 0,0 0 1,0 1-1,0-1 0,0 0 0,0 0 0,0 0 0,0 0 0,-1 0 0,1 0 0,-1 0 0,1 0 0,-1 0 0,1 0 1,-1 0-1,1 0 0,-1 0 0,0 0 0,1-1 0,-2 2 0,-3 2 32,0 1-14,-1 0-1,1-1 0,-1 0 0,0 0 0,0-1 0,0 1 0,-1-1 1,-8 2-1,-40 12-247,-69 11 0,123-28 180,1 0 0,-1 1 0,0-1 0,1 0-1,-1 0 1,0 0 0,0 0 0,1 0-1,-1 0 1,0 0 0,1 0 0,-1 0-1,0 0 1,0 0 0,1 0 0,-1 0 0,0 0-1,1-1 1,-1 1 0,0 0 0,1-1-1,-1 1 1,1 0 0,-1-1 0,0 1-1,1-1 1,-1 1 0,1-1 0,-1 1 0,1-1-1,0 1 1,-1-1 0,1 0 0,-1 1-1,1-1 1,0 1 0,-1-1 0,1 0-1,0 1 1,0-1 0,0 0 0,0 0 0,-1 1-1,1-1 1,0 0 0,0 1 0,0-1-1,0 0 1,1 1 0,-1-1 0,0 0-1,0 0 1,0 1 0,1-1 0,-1 0 0,7-9-320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0:14.3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103 19 1720,'1'4'567,"-7"5"-152,-20 20 105,0 2-120,11-13-200,13-16-175,-1 0 0,1 1 0,0-1 0,0 1 0,0 0 0,0 0 0,0-1-1,1 1 1,-1 1 0,1-1 0,0 0 0,0 0 0,0 0 0,-1 5 0,-1 5 58,3-12-80,-1-1 0,1 0 1,0 1-1,0-1 0,0 1 1,0-1-1,-1 0 0,1 1 1,0-1-1,0 1 0,0-1 1,0 1-1,0-1 0,0 0 1,0 1-1,0-1 0,0 1 1,0-1-1,0 1 0,0-1 1,1 0-1,-1 1 0,0-1 0,0 1 1,0-1-1,1 0 0,-1 1 1,0-1-1,0 0 0,1 1 1,-1-1-1,0 0 0,1 1 1,-1-1 2,1 1 1,-1-1 0,1 1 0,-1-1-1,0 1 1,1-1 0,-1 1-1,0-1 1,0 1 0,0 0 0,1-1-1,-1 1 1,0-1 0,0 1-1,0-1 1,0 1 0,0 0 0,0-1-1,0 1 1,0 0 0,1 4 95,12-4-75,-3-1-3,1 0 0,-1-2 0,0 1 0,18-6 0,-25 7-18,-1-1-1,0 1 1,0-1 0,0 0 0,1 1 0,-1-1-1,0 0 1,0-1 0,0 1 0,0 0 0,-1-1-1,1 1 1,0-1 0,-1 1 0,1-1 0,0 0 0,-1 0-1,0 1 1,0-1 0,1 0 0,-1 0 0,0 0-1,0-1 1,-1 1 0,1 0 0,0 0 0,0-4-1,2-12 64,-2 17-65,-1 0 1,0-1-1,1 1 0,-1 0 0,0 0 0,0 0 0,1 0 0,-1-1 0,0 1 0,0 0 0,0 0 0,-1 0 0,1-1 0,0 1 1,0 0-1,-1 0 0,1 0 0,0 0 0,-1 0 0,1 0 0,-2-2 0,1 2 1,1-1 0,-1 1-1,1-1 1,-1 1 0,1-1-1,0 0 1,-1 1 0,1-1-1,0 1 1,0-1 0,0 0-1,0 1 1,1-3 0,-1 3-3,0 0-1,0 0 1,0 0 0,0-1 0,0 1 0,0 0-1,0 0 1,0 0 0,0-1 0,0 1 0,-1 0-1,1 0 1,0 0 0,-1 0 0,1 0 0,-1 0 0,0 0-1,0-1 1,0-16 17,1 17-26,0 1 1,1-1-1,-1 0 1,0 1-1,0-1 1,1 0 0,-1 1-1,0-1 1,0 0-1,0 1 1,0-1-1,0 0 1,0 1-1,0-1 1,0 0-1,0 1 1,0-1-1,-1 0 1,1 1 0,0-1-1,0 0 1,-1 1-1,1-1 1,0 1-1,-1-1 1,1 0-1,0 1 1,-1-1-1,1 1 1,-1-1-1,1 1 1,-1-1 0,1 1-1,-1 0 1,1-1-1,-1 1 1,0 0-1,1-1 1,-1 1-1,0 0 1,0-1-1,-30-8-2126,21 5 1337,4 4 447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0:22.9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240 1 1680,'-17'14'922,"-115"-1"260,70-8-926,62-5-254,1 0 0,-1 0 0,0 0 0,0 0 0,1 1 0,-1-1 0,0 0 0,1 0 0,-1 0 0,0 1 0,0-1 0,0 0 0,1 0 0,-1 1 0,0-1 0,0 0 0,0 0 0,1 1 0,-1-1 0,0 0 0,0 1 0,0-1 0,0 0 0,0 1 0,0-1 0,0 0 0,0 1 0,0-1 0,0 0 0,0 0 0,0 1 0,0-1 0,0 0 0,0 1 0,0-1 0,0 0 0,0 1 0,0-1 0,0 0 0,-1 1 0,1-1 0,0 0 0,0 0 0,0 1 0,-1-1 0,1 0 0,0 0 0,0 1 0,0-1 0,-1 0 0,1 0 0,0 0 0,-1 1 0,1-1 0,0 0 0,0 0 0,-1 0 0,1 0 0,0 0 0,-1 0 0,1 0 0,0 0 0,-1 0 0,1 0 0,-1 0 0,12 14 37,-6-7-33,-4-5-6,0 0 0,0-1 0,0 1 0,0 0 0,0-1 0,0 1 0,0 0 0,-1 0 0,1 0 0,-1 0 0,0 0 0,1 0 0,-1 3 0,3 14-9,-2-18 9,-1 0 1,0 1-1,1-1 0,-1 1 1,0-1-1,0 1 0,0-1 1,0 1-1,0-1 0,0 1 1,0-1-1,-1 0 0,1 1 0,0-1 1,-1 1-1,1-1 0,-2 2 1,-2 19 23,4-21-21,0 1 1,0-1 0,0 1 0,0-1-1,0 1 1,-1-1 0,1 0 0,0 1-1,-1-1 1,1 0 0,-1 1 0,0-1 0,1 0-1,-1 1 1,0-1 0,0 0 0,0 0-1,0 0 1,0 0 0,0 0 0,-1 1-1,-4 3 12,-16 14 106,15-14-44,8-7-8,3-3-66,0 0 0,1 0 0,0 0 0,0 1 0,0 0 0,1 0 0,-1 0-1,1 1 1,0-1 0,0 1 0,0 1 0,0-1 0,1 1 0,-1 0 0,1 1-1,-1-1 1,1 2 0,12-2 0,-16 3-1,-1 0 0,1 0 0,0-1 1,0 2-1,-1-1 0,1 0 0,0 1 0,-1-1 0,1 1 0,-1 0 0,0 0 1,0 0-1,0 0 0,0 0 0,0 0 0,0 0 0,0 1 0,-1-1 0,1 1 1,-1-1-1,2 4 0,-2-2 3,1 1 1,-1-1-1,0 0 1,-1 1-1,1-1 1,-1 0 0,0 1-1,0-1 1,0 0-1,0 1 1,-1-1-1,0 1 1,0-1-1,0 0 1,0 0-1,-1 0 1,0 0-1,1 0 1,-2 0 0,1 0-1,0 0 1,-1-1-1,1 1 1,-1-1-1,0 0 1,0 0-1,-1 0 1,1 0-1,-1 0 1,1-1-1,-1 0 1,0 1 0,0-1-1,0-1 1,-5 3-1,0 0-78,0 0 0,0-1 1,0 0-1,-1 0 0,1-1 0,-1 0 0,-13 0 0,22-2 44,1 0-1,0 0 0,-1 0 1,1 0-1,-1 0 0,1 0 1,-1 0-1,1 0 0,0 0 1,-1 0-1,1-1 0,-1 1 1,1 0-1,0 0 0,-1 0 1,1-1-1,0 1 0,-1 0 1,1-1-1,0 1 0,-1 0 0,1-1 1,0 1-1,0 0 0,0-1 1,-1 1-1,1 0 0,0-1 1,0 1-1,0-1 0,0 1 1,-1 0-1,1-1 0,0 1 1,0-1-1,0 1 0,0-1 1,0 1-1,0 0 0,0-1 1,0 1-1,1-1 0,-1 1 1,0-1-1,0 0 0,8-16-978,1 12 677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0:23.5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 45 1664,'0'3'83,"0"-1"-1,0 1 0,-1 0 1,1 0-1,-1 0 0,1 0 1,-1 0-1,0 0 0,0-1 1,0 1-1,-1 0 0,1-1 1,-3 5-1,2-4-26,0 1 30,0 0-1,1 1 1,0-1 0,-1 0 0,2 1 0,-1-1-1,0 0 1,1 1 0,0-1 0,0 7-1,14-13 95,-10 2-175,-1-1 1,1 1-1,0 0 1,-1-1-1,1 0 1,-1 0-1,7-2 1,8-10 20,-15 12-20,-1 0 0,1-1 0,-1 1-1,0 0 1,1-1 0,-1 0 0,0 0 0,0 0 0,0 0-1,0 0 1,0 0 0,-1 0 0,1 0 0,0-1-1,-1 1 1,0-1 0,0 1 0,0-1 0,0 0 0,1-4-1,6-34 163,-7 40-163,-1-1 0,0 1 0,0 0 0,-1 0 0,1 0 0,0 0 0,0 0 0,0 0 0,-1-1 0,1 1 0,-1 0-1,1 0 1,-1 0 0,1 0 0,-1 0 0,1 0 0,-1 1 0,0-1 0,0 0 0,1 0 0,-1 0 0,0 1 0,0-1-1,0 0 1,0 1 0,0-1 0,0 0 0,-2 0 0,-2 0 9,1 0-1,-1 0 1,0 1-1,0-1 1,-8 1-1,10 0-9,-3-1 1,6 1-9,0 0 1,0 0-1,0-1 1,-1 1-1,1 0 1,0 0-1,0 0 1,0 0 0,-1 0-1,1 0 1,0-1-1,0 1 1,-1 0-1,1 0 1,0 0-1,-1 0 1,1 0 0,0 0-1,0 0 1,-1 0-1,1 0 1,0 0-1,0 0 1,-1 0-1,1 1 1,0-1 0,0 0-1,-1 0 1,1 0-1,0 0 1,0 0-1,-1 0 1,1 1-1,0-1 1,0 0 0,0 0-1,-1 0 1,1 1-1,0-1 1,0 0-1,0 0 1,0 0-1,0 1 1,0-1 0,-1 0-1,1 0 1,0 1-1,0-1 1,0 0-1,0 0 1,0 1 0,0-1-1,0 0 1,0 1-1,0-1 1,0 1-181,-8 3-1780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0:28.4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1 1792,'0'0'2392,"-9"18"-3298,-6-13-336,6-5 886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1:07.3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6906 1242 1680,'1'-1'779,"-1"1"-760,0 0 0,-1 0 0,1 0 0,0 0 0,0 0 0,0-1 0,-1 1 0,1 0 0,0 0 0,0 0 0,0 0 0,0-1 0,-1 1 0,1 0 0,0 0 0,0 0 0,0-1 0,0 1 0,0 0 0,0 0 0,0 0 0,0-1 0,0 1 0,-1 0 0,1 0 0,0-1 0,0 1 0,0 0 0,0 0 0,0-1 0,0 1 0,1 0 0,-1 0 0,0 0 0,0-1 0,0 1 0,0 0 0,0 0 0,0-1 0,0 1 0,0 0 0,1 0 0,-1 0 0,0-1 0,0 1 0,0 0 0,0 0 0,1 0 0,-1 0 0,0 0 0,0-1 0,0 1 0,1 0 0,-1 0 0,0 0 0,0 0 0,0 0 0,1 0 0,-1 0 0,0 0 0,0 0 0,1 0 0,-1 0 0,0 0 0,3-2 290,-8 1-341,0 3 328,2-1-201,2-8-8,-9-2 181,9 9-257,-1-1 1,1 0 0,0 1-1,0-1 1,-1 0 0,1 0 0,0 0-1,0 0 1,0 0 0,0 0-1,0 0 1,1-1 0,-2-1-1,0-2 5,-1 1-1,1-1 1,-1 1-1,0 0 1,0 0-1,-1 0 1,1 0-1,-7-6 1,5 6-2,0 0 1,1-1 0,0 0-1,0 0 1,-5-9-1,3 3-2,-1 1 1,1 0-1,-2 1 0,1 0 1,-2 0-1,-12-12 0,-62-42 38,36 28-25,-82-55 4,75 55-22,-76-37-2,54 28 3,-110-46 0,73 38-5,-66-31-11,17 19 12,-68-21 6,175 65-8,-73-16-1,26 8-2,-223-55 5,138 52-4,14 7-8,36 5-4,-190-26 15,248 35-6,-90 1 0,77 5 2,-172 3 5,120-9 0,5 5-3,39 3-2,-151 5 9,86-3-1,-110 11-2,80-2-15,147-4 6,-1 3 0,-52 14 0,-4-8 2,-66 7 3,-59 39 6,224-59-7,-37 9 0,32-9 0,0 2 0,0-1 0,0 1 0,1 1 0,-15 6 0,-60 32-4,-2-10 8,-18 13-4,-49 24 0,71-28 0,52-27 0,-44 27 0,-64 51-4,108-69 4,15-12 0,0 1 0,0 1 0,-19 20 0,-54 63 18,18-21-19,51-54-4,11-13 5,1 0-1,0 0 1,1 1-1,-1 0 1,2 1-1,0-1 1,0 1-1,-8 21 1,-4 4 1,14-29-2,1 0 1,0 0 0,0 1 0,0-1 0,1 1 0,-2 7 0,-16 75-5,-3 14 2,17-45 0,4 94-1,3-88 3,-1-55 1,1 0 0,0 0 0,1-1 0,4 14 0,2 9 0,-4-15 0,1 0 0,0-1 0,1 0 0,1-1 0,15 25 0,1 2 0,-16-30-1,0-1 0,1 1 0,0-1 0,1-1 0,18 16 0,-4-4-1,-6-5 4,0-2-1,1 0 1,1-1-1,0-1 1,34 16-1,108 35-8,-50-22 6,-39-15 3,105 23-1,-58-19-1,-94-23 1,98 31 2,-75-22 0,1-2-1,0-2 1,1-3-1,79 5 0,-10-11 0,55 4 0,4 4-2,-110-9 0,105-1 0,10 0 0,40 25-3,-184-21 2,-24-4 1,0 0 0,20 6 0,-7-1 1,-1-2-1,44 2 0,-28-3-2,326 30 6,-239-15-15,-54-10 13,92 24 0,-125-25-3,0-2 0,1-2 0,86-5 0,35 2 9,-144 2-12,63 3 4,97 20 0,-70-8 0,-33-7 0,-42-6 0,62-2 0,-69-2 0,303 9 4,-19-4 0,-218-5-4,-46 0-4,-1-2 0,0-1-1,0-3 1,61-16-1,29-4 14,0-6-8,-122 27-1,-12 4 0,0-1 0,0 1 0,0-1 0,0 0 0,0 0 0,0 0 0,4-4 0,63-27 0,-40 19 0,-24 12 0,0-1 0,-1 0 0,1-1 0,10-6 0,39-22 0,50-47 16,-87 63-17,17-16-1,-22 12 0,-14 18 2,1 0 0,0 0 0,1 0 0,-1 0 0,0 0 1,0 1-1,1-1 0,-1 0 0,1 1 0,-1-1 0,1 1 0,0 0 0,0-1 0,0 1 0,-1 0 0,5-2 0,-2 3 1,-3-1-1,0 1 0,1-1 0,-1 1 0,0-1 0,0 1 0,1-1 0,-1 0 1,0 0-1,0 0 0,0 1 0,0-1 0,0 0 0,0 0 0,0-1 0,0 1 0,-1 0 1,1 0-1,0 0 0,-1 0 0,1-1 0,0-2 0,12-12 1,-11 15-1,-1 0 0,1-1 0,-1 1 0,1-1 0,-1 0 0,0 0 0,1 1 0,-1-1 0,0 0 0,0 0 0,-1 0 0,1 0 0,0 0 0,-1 0 0,1 0 0,-1-3 0,1 3 1,-1 1-1,0-1 0,1 1 1,0-1-1,-1 1 0,1-1 0,0 1 1,-1-1-1,1 1 0,0 0 0,0-1 1,0 1-1,0 0 0,0 0 0,1 0 1,-1 0-1,0 0 0,0 0 0,3-1 1,33-18-4,-20 12 0,24-18-1,-1-7 8,-36 30-4,0 2 0,-1-1 0,0 0 0,0 0 0,0 0 0,0-1 0,-1 1 0,5-5 0,2-5 4,-9 12-4,1-1 0,0 1 1,-1-1-1,1 0 0,0 0 0,-1 0 1,1 1-1,-1-1 0,1 0 1,-1 0-1,1 0 0,-1 0 1,0 0-1,1 0 0,-1-2 0,1 0 0,0 1 0,0-1 0,0 0 0,1 0 0,-1 0 0,1 1 0,0-1 0,-1 1 0,1-1 0,0 1 0,4-4 0,6-9 0,-2 7-1,5-4-2,-12 7 4,0-1 0,1 1 0,0 0 0,0 0 0,1 0 0,-1 0 0,8-5 0,-11 9-1,1 0 0,-1 0 0,0-1 0,0 1 0,0-1 0,0 1 0,-1-1 0,1 1 0,0-1 0,0 1 0,-1-1 0,1-2 0,5-10 7,1 7-5,-6 7-3,-1 0 1,1 0 0,-1-1 0,1 1 0,-1 0 0,0-1 0,1 1 0,-1 0-1,1-1 1,-1 1 0,0-1 0,1 1 0,-1 0 0,0-1 0,0 1 0,1-1-1,-1 1 1,0-1 0,0 1 0,0-1 0,0 1 0,1-1 0,-1 1 0,0-1 0,0 1-1,0-1 1,0 0 0,1-4 1,0 0-1,0 0 1,1 1-1,-1-1 1,1 0-1,1 1 1,2-5-1,2-6 4,-6 13-4,0 0 1,-1-1-1,1 0 0,0 1 1,-1-1-1,1 1 0,-1-1 1,0 0-1,0 1 0,-1-5 0,1-6 0,13-23 0,-13 34 0,0-12 4,0 0 0,1 0 0,5-25 0,-4 28-3,-1 1-1,0-1 0,-1 0 0,0 0 1,-1 0-1,-3-19 0,-2-25 9,6 43-10,-1 0 0,-1 0 1,0 0-1,-1 0 0,0 1 0,-1-1 0,-6-14 0,-43-73-34,51 96 33,-27-41-994,-1 1-1,-51-54 1,66 78 612,6-3 42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1:20.6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12204 978 1604,'0'0'717,"-8"-5"-389,2 1-278,5 4-48,1 0 0,-1 0-1,1 0 1,0-1-1,-1 1 1,1 0-1,-1 0 1,1 0-1,0 0 1,-1 0-1,1 0 1,0-1 0,-1 1-1,1 0 1,0 0-1,-1-1 1,1 1-1,0 0 1,-1 0-1,1-1 1,0 1-1,0 0 1,-1-1 0,1 1-1,0 0 1,0-1-1,0 1 1,-1 0-1,1-1 1,0 1-1,0-1 1,0 1-1,0 0 1,0-2 0,-1 0 5,0-1 0,0 1 0,0 0 0,-1-1 1,1 1-1,-1 0 0,1 0 0,-1-1 0,0 1 1,0 1-1,0-1 0,0 0 0,0 0 0,0 1 1,0-1-1,0 1 0,-1 0 0,-4-2 0,-20-17 71,17 11-65,-1 1 0,0 1 0,0 0 0,0 0 0,-1 2 0,1-1 0,-17-4 0,-17-6 26,9 3-22,-47-10 1,-80-24 1,65 17-6,-26-6 55,-331-84 48,-142-17-30,169 41 18,290 73-98,37 8-5,-272-48-16,167 33 54,1 0-30,13 2 14,-22-4-26,40 10 0,45 7 14,-294-17 11,163 18-13,12 5 9,96 5-7,-42 6 3,-2-1 0,-278-8-30,178 5 43,160 3-13,35 0-11,-83-1 5,4 0-4,-7 0 4,-102 0 8,112 3 13,-180 7-3,-222-10-3,-253-5-21,692 6-2,101-2 2,-60 8 1,-4 0-5,87-6 1,0 0 1,-31 8-1,-14 2 10,-48-4-20,-166 16 24,38 25 5,67-11-36,110-27 17,-51 12 0,40-9 15,60-10-16,0-1 0,-1 0 0,-15-1 0,16 0-4,1 0 0,-1 0 0,-13 4 0,-107 22-6,83-18 44,-48 0-15,45-5-6,-6-3 8,40-1-15,1 0 0,0 2 1,0-1-1,-17 5 0,-6 2 1,-1-1 0,0-3 0,-1-1 0,-50-3-1,66 0 0,18 1-4,0-1-1,0 1 0,0 1 0,0-1 0,-13 6 0,14-5-2,-1 1 0,1-2 0,-1 1 0,0-1 0,-13 1-1,-59 9 0,-12 6 102,26-17 56,-24-8-30,32 11 44,56-3-144,-3 0 53,4 0-72,-1 1 1,1-1-1,0 0 0,-1 0 1,1 0-1,0 0 1,-1 0-1,1 0 1,0 0-1,-1 0 1,1 0-1,0 0 0,-1 0 1,1 0-1,-1 0 1,1 0-1,0 0 1,-1 0-1,1 0 0,0 0 1,-1 0-1,1 0 1,0-1-1,-1 1 1,1 0-1,0 0 0,0 0 1,-1-1-1,1 1 1,0 0-1,0 0 1,-1-1-1,1 1 1,0 0-1,0 0 0,-1-1 1,1 1-1,0 0 1,0-1-1,0 1 1,0 0-1,0-1 0,-34-26-2593,19 18 2222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1:28.6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883 0 1636,'-98'11'728,"92"-10"-708,1 0 0,-1 1 0,1 0 0,-1 0 0,1 0 0,0 1 0,-7 4 1,-11 4 42,-4 2 17,1 2 1,-35 24 0,-13 8 63,70-45-133,-6 3 15,0 1 0,1 0 1,-1 0-1,1 1 0,1 0 0,-13 13 0,12-10 1,1 0-1,-1-1 1,-16 12-1,-15 17 31,9-8-12,24-23-31,-1-1 0,1 1 1,1 0-1,-1 1 0,1 0 1,0 0-1,1 0 0,0 0 1,-5 13-1,9-19-12,0 0 1,1 0-1,-1 0 0,0 0 1,-1 0-1,1 0 0,0 0 0,0 0 1,-1-1-1,-2 4 0,2-4 1,1 1-1,-1 0 0,1-1 0,-1 1 0,1 0 0,0 0 1,0 0-1,0 0 0,0 0 0,-1 4 0,-2 5 17,0 1 1,-1-1-1,-9 17 0,-9 20 40,16-31-37,2 0-1,0 0 0,-4 33 1,7-43-16,0 0 0,0 1 1,0-1-1,-5 8 0,4-8 1,0 0-1,0 0 1,1 0-1,-2 12 1,-27 149 71,2-10 15,23-127-85,3-23-2,1 1 1,1-1-1,-2 18 0,-5 37 52,0 2-2,7-38 7,-8 39 0,5-41-1,-1 37 0,1-21-16,3-31-31,-1 0 1,2 0-1,-1-1 1,1 1-1,1 0 1,2 13-1,0-7 12,-1 1 0,-1-1 0,0 0-1,-1 0 1,-3 21 0,1-18 0,1 0 0,1 0 0,4 30-1,4 38 66,0-21-7,-3-1-1,-6 101 0,-1-60-53,2-97-29,0 0 0,0 1 0,1-1 0,1 0 0,-1 0 0,1-1 0,1 1 0,4 11 0,-4-13-1,-1-1-1,0 1 0,0 0 0,0 0 0,-1 0 0,0 8 1,4 17 0,-5-30 0,3 8 1,-1 0 0,0 0-1,0 0 1,-1 0 0,-1 1 0,1-1 0,-2 0 0,-1 12-1,-1 52-3,3-67 3,-1-1-1,1 0 0,0 0 1,1 1-1,-1-1 0,4 11 1,2 29 1,0 26 1,-3-58-2,-1 1 0,-1 0-1,-1-1 1,0 1 0,-3 20-1,3-29 0,0 0 1,0-1-1,0 1 0,1 0 0,0 0 0,0-1 0,0 1 0,1-1 0,3 9 0,-2-6-1,-1-1 1,0 1 0,0 0 0,-1-1-1,1 13 1,0 21 1,11 68 0,-9-75 5,-2 0-1,-4 53 1,0-17-11,10-15-1,0-6 11,0-8-7,-8-38 2,1 0 0,-1 0 0,1 0 0,-1 0 0,1 0 0,0-1-1,0 1 1,0 0 0,0-1 0,1 1 0,-1-1 0,3 4-1,-3-5 1,0 1 0,1 0 0,-1 0 0,0 0 0,0 0 0,-1 0 0,1 0 0,0 0-1,-1 0 1,1 0 0,0 3 0,0 1 0,0-1 1,0 0-1,1 0 0,-1-1 0,1 1 0,1 0 1,-1-1-1,6 9 0,5 10-7,-8-13 7,1 0 0,1-1 0,0 1 0,0-1 0,1-1 0,14 14 0,-9-4-5,-11-16 5,-1 0 1,0 1-1,1-1 0,-1-1 0,1 1 1,-1 0-1,1 0 0,0 0 1,4 2-1,36 27-7,-16-9 6,78 67-1,-90-81 4,0 0 1,0-1-1,0-1 1,1-1-1,0 0 1,15 3-1,-6-1 3,33 13-1,-24-5-3,0-3 0,62 16-1,-59-19-2,36 6 2,-43-9 1,16 1-3,-22-5-1,0 0 0,0 2 0,-1 1 0,33 10 0,-49-13 5,21 7-2,52 25 0,-21-7 6,-42-18-5,1-1-1,0 0 0,0-2 0,1 0 1,-1 0-1,1-2 0,25 3 0,31 9 6,-18 1 3,85 34 0,-100-35-12,0-3 0,50 10 0,-61-16 2,4 1 2,210 41 5,0-23-5,-186-21 1,78 4 7,128 3-8,-169-6-15,396 4 31,1873-6-20,-1845 6 7,87-6 3,-13-17-10,-290 4 3,-197 7-2,154-7-4,97-5-2,-84 6 4,52-1 9,99-6-6,72-9 6,-79 4-6,283-14 6,-635 31 0,216-7-2,221-12 0,-74 9-2,-164 8-6,-120 2 2,119-7-5,-141 7 17,-80 4-8,82-10 0,-20 1-5,-63 3 8,-23-4-10,-17 7 9,0 1 0,0-1-1,0 0 1,0 0-1,0 0 1,0 0-1,0-1 1,-1 1 0,1 0-1,-1 0 1,1 0-1,-1 0 1,0-1-1,0 1 1,0 0-1,0 0 1,0 0 0,-1-1-1,0-2 1,-10-46 12,-19-23-9,16 43-3,-14-48-1,-29-80-6,49 132 7,-2 1 0,-15-30 0,13 30 1,-15-46-1,4 11-7,18 49 3,0 0 1,0 0-1,1-1 0,-4-21 0,5 17 1,-1 1 0,-11-30 0,9 30 1,1 0-1,0 0 0,-3-22 1,-25-124 11,8 45-18,16 46 3,7 45 1,-2 0 1,-7-31-1,0 16 5,2-1 0,-4-44 0,8 54-2,-1 0 1,-2 0-1,-19-50 0,3-19 1,5 61-6,14 29 3,0 0 0,1 0 0,-6-18 0,-28-81 6,23 46-7,7 33-2,1-1 1,2 0 0,-3-45-1,7 49 7,-8-45-1,1 16-4,-2-13 7,5 39-10,-3-55-1,7 64 4,-1 0-1,-2 0 1,-5-23 0,4 24 3,0-1 0,2 1 0,-1-24-1,-4-190-22,6 200 27,-1-1 0,-10-43 0,-3-17-2,-31-166-7,34 221 4,-1 0 0,-39-76 0,50 110 0,-36-57-3,28 47-1,-19-36-1,0 6-22,10 17-236,18 27 53,1 1 0,-1 0 0,0 0 0,0-1 1,1 1-1,-1 0 0,-1 0 0,1 1 0,0-1 1,0 0-1,-1 1 0,1-1 0,-4 0 0,-2 2-158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1:30.9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4557 2413 1796,'5'-5'611,"-9"5"-266,3 0-181,8 0 575,-9-4-675,0 0 1,0 0-1,0 0 1,1 0-1,-1 0 0,1 0 1,0 0-1,0-1 1,0-6-1,-7-29 98,4 29-116,1-1 1,1 1-1,0-1 0,-1-15 0,2 15-13,-1-1 0,0 1 0,-5-18 0,-1 1 11,1 0-1,2 0 1,-4-58 0,-1-7-2,3 33 0,3-97-1,0-3-10,2 116-19,6-59 1,0 6 1,-5 12-1,4-103 4,-3 56 3,-2 59-21,1 37 3,-2 0 0,-1 0 1,-2 1-1,-20-68 0,1 17 7,14 46-18,10 35 10,0 0-1,-1-1 1,0 1-1,0 0 1,0 0-1,-1 0 1,0 1-1,0-1 1,0 0-1,-6-6 1,-11-15-3,15 20 3,1 0 0,-1 1 0,0-1 0,-1 1 0,0 1 0,-7-7-1,9 9 0,-16-12-1,-2 0 0,0 1-1,-1 2 1,0 0 0,-35-12-1,10 10 4,0 3 0,-54-7-1,-102-1 6,108 12-6,-166-7 10,-27-8-3,20 4-19,15 2-1,-6-5 3,-266 2 13,464 19-4,-574 23 24,370 7-9,141-14-19,-272 55-5,363-65 9,-24 7-1,-88 30 1,144-43 1,0 1-1,-1 0 1,1 0-1,0 0 1,0 1 0,-1-1-1,1 0 1,0 1-1,1-1 1,-1 1 0,0 0-1,0 0 1,1 0-1,-1 0 1,1 0-1,-1 0 1,-1 4 0,2-1 0,-1 0 0,1 0 0,0 0 0,1 1 0,-1-1 0,1 10 0,1-8-1,-1-1 0,2 1 0,-1-1 0,1 1 0,-1-1 0,2 0 0,-1 0 0,7 11 0,33 49 0,-23-38 1,-7-5 0,0 1-1,-1 1 0,-1 0 0,-2 1 0,6 27 1,0-4 2,14 55-10,-5 2 0,10 112 0,-11 219-9,-10-143 19,-6-183-10,4-17 7,4-1 0,41 142 0,-30-136 0,62 177-8,-28-101 8,-36-105 1,3 0 0,4-2 0,2-1 1,3-2-1,73 102 0,-70-118 3,2-2 0,2-2 0,2-2 0,1-2 0,3-2 0,79 51-1,-85-67-4,0-1-1,1-2 0,1-3 0,73 20 0,-29-16-5,130 13-1,-125-26 12,-1-4-1,129-11 0,182-52-15,-136 10 18,99-22-15,49-33 17,-12-39-2,-330 111-7,0-4 0,97-65 0,-132 73 4,-2-1-1,-1-1 0,-1-2 1,47-58-1,-37 33 3,-3-3 0,41-77 0,-59 96-5,6-8-3,-3-1-1,-2-2 0,28-86 0,-37 86 6,-9 36-2,-1 0 1,-1-1 0,0 0 0,-1 1 0,-1-1 0,0 0 0,-2-27-1,-5 13 2,-2 1-1,-1 0 0,-1 0 0,-1 1 0,-2 1 0,-1-1 0,-1 2 1,-1 0-1,-21-28 0,19 30-69,-2 1 0,0 1 0,-1 0 0,-1 2 0,-1 0 0,-1 1 0,-32-20 0,30 24-228,-155-90-2146,140 85 2092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4:29.5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83 97 1716,'-6'-1'181,"1"0"0,0 0 0,-1 0 0,1 0 0,0-1 0,0 1 0,0-1 0,0-1 0,0 1-1,-7-6 1,4 4-61,7 3-134,0 1 0,0-1 0,1 0-1,-1 1 1,0-1 0,0 0 0,1 0-1,-1 1 1,1-1 0,-1 0-1,1 0 1,-1 0 0,1 0 0,0 0-1,-1 0 1,1 0 0,0 0 0,0 0-1,-1 0 1,1 0 0,0 0 0,0 0-1,0 0 1,0-1 0,7-27-1172,-6 25 1116,0-10-284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24.7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685 1 1676,'2'1'50,"-1"0"-1,1-1 1,0 1-1,0 0 1,0-1-1,0 1 1,0-1 0,0 0-1,0 1 1,0-1-1,0 0 1,0 0-1,0 0 1,0-1-1,3 0 1,0 1 204,-3 0-26,3 0 69,-9 0-189,3 0 294,-25 1-154,-264 58 559,273-55-753,1 1 0,-27 10-1,-6 3 63,48-18-114,0 0 0,0 1 0,0-1 0,1 1 0,-1-1 0,0 1 0,0-1-1,0 1 1,0-1 0,0 1 0,1 0 0,-1-1 0,0 1 0,1 0 0,-1 0 0,0 0-1,1-1 1,-1 1 0,1 0 0,-1 0 0,1 0 0,0 0 0,-1 0 0,1 0-1,0 0 1,0 0 0,0 0 0,-1 0 0,1 0 0,0 0 0,0 0 0,1 2-1,-1-3 0,0 0 0,1 1 0,-1-1-1,0 1 1,0-1 0,1 1-1,-1-1 1,0 1 0,0-1-1,0 1 1,0-1 0,0 1 0,0-1-1,0 1 1,0-1 0,0 1-1,0-1 1,0 0 0,0 1-1,0-1 1,0 1 0,0-1-1,0 1 1,-1-1 0,1 1 0,0-1-1,-1 1 1,1 9 11,2 4-5,-2-13-7,0-1 1,0 1-1,0-1 1,0 1-1,0-1 0,0 1 1,0-1-1,0 1 0,0-1 1,0 1-1,0 0 1,0-1-1,1 1 0,-1-1 1,0 1-1,0-1 0,0 1 1,1-1-1,-1 0 0,0 1 1,1-1-1,-1 1 1,1-1-1,-1 0 0,0 1 1,1-1-1,-1 0 0,1 1 1,-1-1-1,1 1 0,17 18 40,-11-17-33,0-1-6,-10 2 7,-1 3 5,-4 7-6,-7-2-7,14-10 0,0 0 0,0 0 1,0 0-1,0 0 0,0 0 0,0 0 0,0 0 1,0-1-1,-1 1 0,1-1 0,0 1 0,-3 0 0,-29 8 10,25-7-8,0 0 0,0 0 0,-1 0 0,-16 0 0,17-1-3,0 0 0,0 0 0,0 1 0,1 0 0,-1 1 0,-7 3 0,8-3 3,-1 0-1,1-1 0,0 0 0,-1 0 0,-14 1 0,13 3 3,5-3 11,4-3-14,-1 0-1,1-1 0,0 1 0,-1 0 0,1 0 0,0 0 0,0-1 0,-1 1 0,1 0 0,0 0 0,0-1 0,-1 1 0,1 0 0,0-1 0,0 1 0,0 0 0,-1-1 0,1 1 0,0 0 0,0-1 0,0 1 1,0 0-1,0-1 0,0 1 0,0-1 0,0 1 0,0 0 0,0-1 0,0 1 0,0 0 0,0-1 0,0 1 0,0 0 0,0-1 0,1 0 0,-1 1 3,1-1 1,4-3-4,-3 0-1,-2 4-6,-3-2-225,0 1 17,1-1 0,-1 0-1,1 0 1,-1 0 0,1 0 0,0 0-1,0 0 1,0-1 0,0 1 0,0-1 0,0 0-1,-2-5 1,-3 2-171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0.2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895 549 1620,'0'0'37,"0"1"1,0-1-1,0 0 0,0 0 0,0 1 0,0-1 0,0 0 1,0 1-1,-1-1 0,1 0 0,0 0 0,0 1 1,0-1-1,0 0 0,0 0 0,-1 0 0,1 1 1,0-1-1,0 0 0,0 0 0,-1 0 0,1 0 1,0 1-1,0-1 0,-1 0 0,1 0 0,0 0 0,0 0 1,-1 0-1,1 0 0,0 0 0,-1 1 0,1-2-13,0 1 0,0 0 0,0-1 0,0 1 0,-1 0 0,1 0 0,0-1 0,0 1 0,0 0 0,0-1 0,0 1 0,0 0 0,0-1 0,0 1 0,0 0 0,0-1-1,0 1 1,0 0 0,0-1 0,0 1 0,1 0 0,-1 0 0,0-1 0,0 1 0,0 0 0,0-1 0,0 1 0,1 0 0,-1 0 0,0 0 0,0-1 0,1 1 0,-1 0-1,0 0 1,0 0 0,1-1 0,-1 1 0,0 0 0,0 0 0,1 0 0,0 0 0,47-74 655,-41 65-637,-1 0 0,0 0-1,-1 0 1,5-12-1,5-10 33,-4 11-36,-2-2 0,-1 1 0,9-36-1,-3 12 22,-6 23-37,-2-1 0,0-1 1,-1 1-1,2-45 0,2 14 43,-5 51-69,-6 4 7,2-1-3,0 0 0,1 0 1,-1 0-1,0 0 0,0-1 0,0 1 0,0 0 1,0 0-1,0 0 0,0 0 0,0 0 0,1 0 0,-1 0 1,0 0-1,0 0 0,0 0 0,0 0 0,0 0 0,0 0 1,1 0-1,-1 0 0,0 0 0,0 0 0,0 0 1,0 0-1,0 0 0,0 0 0,0 0 0,0 0 0,1 1 1,-1-1-1,0 0 0,0 0 0,0 0 0,0 0 0,0 0 1,0 0-1,0 0 0,0 0 0,0 0 0,0 0 0,1 1 1,-1-1-1,0 0 0,0 0 0,0 0 0,0 0 1,0 0-1,0 0 0,0 0 0,0 1 0,0-1 0,0 0 1,0 0-1,0 0 0,0 0 0,0 0 0,0 0 0,0 1 1,2 13 7,3-1-7,-1 0 1,-1 1-1,0-1 1,-1 1 0,0 0-1,-1-1 1,-1 1-1,-2 26 1,-1-7 2,-2-1 1,-16 56 0,13-66-4,0 0 1,-2 0-1,-1-1 1,0 0 0,-2-1-1,0 0 1,-17 18-1,2-6 3,-1-2-1,-1-1 1,-40 29-1,9-15 3,-3-3-1,-1-3 1,-2-3-1,-123 45 1,136-60-104,-2-2 0,-103 16 0,151-32-14,0 0 0,0-1 1,0 0-1,0 0 0,0-1 1,0 0-1,-11-3 0,17 4 59,0-1 0,0 1 0,0-1 0,1 0 0,-1 1 0,0-1 0,0 0 0,1 0 0,-1 0 0,1 0 0,-1 0 0,1-1 0,-1 1 0,1 0 0,0-1 0,0 1 0,-1-1 0,1 1 0,0-1 0,0 0 0,1 1 0,-1-1 0,0 0 0,1 0 0,-1 0 0,1 0 0,-1 1 0,1-1 0,0 0 0,0 0 0,0 0 0,0 0 0,0 0 0,0 0 0,0 0 0,1-2 0,11-15-302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0.7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441 19 1832,'0'1'93,"0"1"-1,0-1 1,0 1-1,0-1 1,0 1-1,-1-1 1,1 1-1,0-1 1,-1 1-1,1-1 1,-1 1-1,1-1 1,-1 1 0,0-1-1,0 0 1,1 1-1,-1-1 1,0 0-1,0 0 1,0 1-1,0-1 1,-3 2-1,1-2-33,-1 0 1,1 0-1,0 0 0,-1 0 0,1 0 1,-1-1-1,1 1 0,-1-1 0,-6 0 0,-59 5 247,51-2-280,1-2 1,-35 0 0,22-2-138,24 1 54,1 1 0,-1-2 0,0 1 0,1-1 0,-1 0 0,1 0-1,-8-2 1,-30-11-641,30 11 439,0-1-1,1-1 1,0 0-1,0 0 0,-12-8 1,6-1-88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1.1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 0 1816,'0'0'544,"-7"0"546,9 3-1004,0 0-1,0-1 0,-1 1 1,1 0-1,-1 0 0,0 0 1,0 0-1,0 0 0,1 4 1,6 16 99,22 49 81,-24-55-226,0 0 0,2-1-1,0 0 1,0 0 0,17 23-1,21 27 34,-33-46-157,0-1 0,1 0 0,31 30 0,17 11-1728,-51-50 968,-4-6 494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2.0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2 1788,'-1'0'22,"1"0"1,0-1-1,0 1 0,-1 0 1,1 0-1,0 0 0,0 0 1,-1 0-1,1 0 0,0 0 1,-1 0-1,1 0 0,0 0 1,0 0-1,-1 0 0,1 0 1,0 0-1,0 0 0,-1 0 1,1 0-1,0 1 0,0-1 1,-1 0-1,1 0 0,0 0 0,0 0 1,-1 0-1,1 1 0,0-1 1,0 0-1,0 0 0,-1 0 1,1 1-1,0-1 0,0 0 1,0 0-1,0 1 0,0-1 1,-1 0-1,1 0 0,0 1 1,0-1-1,0 0 0,0 1 1,0-1-1,0 0 0,0 0 0,0 1 1,0-1-1,0 0 0,0 1 1,0-1-1,0 0 0,0 0 1,0 1-1,1-1 0,-1 1 1,1 7 150,-2-8-170,1 0-1,0 0 1,0 0 0,0 0 0,0 0 0,0 0 0,0 0 0,0 0 0,0 0 0,0 0 0,0 0-1,-1 0 1,1 0 0,0-1 0,0 1 0,0 0 0,0 0 0,0 0 0,0 0 0,0 0 0,0 0-1,-1 0 1,1 0 0,0 0 0,0 0 0,0 0 0,0 0 0,0 0 0,0 0 0,0 1 0,-1-1 0,1 0-1,0 0 1,0 0 0,0 0 0,0 0 0,0 0 0,0 0 0,0 0 0,0 0 0,0 0 0,0 0-1,-1 0 1,1 0 0,0 1 0,0-1 0,0 0 0,0 0 0,0 0 0,0 0 0,0 0 0,0 0-1,0 0 1,0 0 0,0 1 0,0-1 0,0 0 0,0 0 0,0 0 0,0 0 0,0 0 0,0 0 0,0 0-1,0 0 1,0 1 0,0-1 0,0 0 0,0 0 0,0 0 0,0 0 0,1 0 0,-1 0 1,0 0-1,0 0 0,0 0 0,0 0 0,0 0 0,0 0 0,0 0 1,0 0-1,0 0 0,0 0 0,1 0 0,-1 0 0,0 0 1,0 0-1,0 0 0,0 0 0,0 0 0,0 0 0,0 0 1,0 0-1,0 0 0,0 0 0,1 0 0,-1 0 0,0 0 0,0 0 1,0 0-1,0 0 0,0 0 0,0-1 0,0 1 0,0 0 1,0 0-1,0 0 0,0 0 0,-2 4 238,2-3-238,0-1 0,0 0-1,-1 0 1,1 0-1,0 0 1,0 0 0,-1 1-1,1-1 1,0 0-1,0 0 1,0 1 0,0-1-1,-1 0 1,1 0 0,0 0-1,0 1 1,0-1-1,0 0 1,0 1 0,0-1-1,0 0 1,0 0-1,-1 1 1,1-1 0,0 0-1,0 0 1,0 1-1,0-1 1,1 0 0,-1 1-1,0-1 1,0 0 0,0 0-1,0 1 1,0-1-1,0 0 1,0 0 0,0 1-1,0-1 1,1 0-1,-1 0 1,0 1 0,0-1-1,0 0 1,1 0 0,-1 0-1,0 1 1,0-1-1,1 0 1,-1 0 0,0 0-1,0 0 1,1 0-1,-1 0 1,0 1 0,0-1-1,1 0 1,-1 0 0,0 0-1,0 0 1,1 0-1,0 0 1,19 15 126,0 3-53,-18-18-72,-1 1-1,0 0 1,1-1 0,-1 1-1,0 0 1,0 0-1,0 0 1,0 0-1,0 0 1,0 0-1,0 1 1,0-1 0,0 0-1,0 0 1,-1 1-1,1-1 1,0 0-1,-1 1 1,1-1 0,-1 1-1,0-1 1,1 1-1,-1-1 1,0 0-1,0 1 1,0-1-1,0 1 1,0-1 0,0 1-1,-1-1 1,1 1-1,0-1 1,-1 1-1,1-1 1,-1 1-1,1-1 1,-1 0 0,-1 2-1,-44 64 373,45-65-405,10-8-2139,3 1 1757,-9-2 62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2.6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1 1768,'0'0'256,"-8"0"1042,3 19-572,5-17-707,-1 0 0,0 0 1,1 0-1,-1 0 1,1 0-1,0 0 1,-1 0-1,1 0 1,0 0-1,0 1 0,1-1 1,-1 0-1,1 3 1,6 28 182,3 43 0,4 25-45,13 4-21,-12-52-70,10 65 1,-1 13 3,-13-98-50,-9-28-33,0-1 0,0 1 0,0 0 0,-1-1 0,0 1 0,0 0 0,0 8 0,-33-64-3018,23 33 2670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3.2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571 1 1720,'-4'12'187,"2"0"0,-1 0 0,1 1 1,1-1-1,0 1 0,1-1 0,3 25 0,-1 5 27,-1-19-126,1 0 0,0 0 0,2 0 0,1 0 0,1 0 0,1-1 0,13 29 0,1 5 49,-17-42-101,1 1 0,1-2 0,0 1 0,9 14 0,-2-3 16,-12-23-46,1 1 0,-1-1 1,0 1-1,1-1 1,-1 1-1,1-1 0,0 0 1,0 0-1,0 1 0,2 0 1,10 11 21,1-1-4,-15-13-24,0 1 1,1-1-1,-1 0 0,1 0 0,-1 1 0,0-1 0,1 0 0,-1 0 0,1 0 0,-1 0 0,1 0 0,-1 0 1,0 1-1,1-1 0,-1 0 0,1 0 0,-1 0 0,1-1 0,-1 1 0,1 0 0,-1 0 0,0 0 0,1 0 1,-1 0-1,1 0 0,-1-1 0,1 1 0,-1 0 0,1-1 0,9-5 3,-9 6-4,0 0 1,-1 0 0,1-1-1,0 1 1,0 0-1,-1-1 1,1 1-1,0-1 1,-1 1 0,1-1-1,0 1 1,-1-1-1,1 1 1,-1-1-1,1 0 1,-1 1 0,1-1-1,-1 0 1,1 1-1,-1-1 1,0 0 0,0 0-1,1 1 1,-1-1-1,0 0 1,0-1-1,4-22-24,-3 22 21,0 0 1,-1 0 0,1 0 0,-1 0-1,0 0 1,1 0 0,-1 0 0,0 0 0,0-1-1,-1 1 1,1 0 0,0 0 0,-1 0-1,1 0 1,-1 0 0,0 0 0,-1-4-1,1 4 3,0 0 0,-1 0 0,1 0 0,-1 1 0,1-1 0,-1 0 0,1 1 0,-1-1 0,0 1 0,0-1 0,0 1 0,0 0 0,0 0-1,0 0 1,0 0 0,0 0 0,0 0 0,-1 1 0,1-1 0,0 1 0,0-1 0,-1 1 0,1 0 0,0 0 0,-1 0 0,1 0 0,0 1 0,0-1-1,-3 1 1,-17 3 16,1 1 0,-1 0 0,1 2 0,1 0 0,-1 2 0,-22 12-1,-22 12 75,-40 27 182,85-47-211,16-10-44,0 0 0,0-1 0,0 1 0,-1-1 0,1 0 0,-8 2 0,11-3-12,-1-1 1,1 0-1,0 0 0,0 1 1,-1-1-1,1 0 0,0-1 1,-1 1-1,1 0 0,0 0 1,-1 0-1,1-1 1,0 1-1,0-1 0,0 1 1,-1-1-1,1 1 0,0-1 1,0 0-1,-1 0 1,-1-2 0,0 0 0,0 1 0,1-1 0,-1 0 1,1 0-1,-4-7 0,-2-6 1,1 1-1,-7-24 1,10 28 5,-36-133 25,9 59-25,19 54-11,-12-46 1,20 65 0,0 1-1,-1-1 1,-9-16 0,0 0-1,14 27-14,0 0 0,0 0 0,0 0 0,0 1 0,0-1 0,-1 0 0,1 0-1,0 0 1,-1 1 0,1-1 0,0 0 0,-1 1 0,1-1 0,-1 0 0,1 1 0,-1-1 0,1 0 0,-1 1-1,0-1 1,1 1 0,-1-1 0,0 1 0,1 0 0,-1-1 0,0 1 0,1-1 0,-1 1 0,0 0 0,0 0-1,0 0 1,1-1 0,-1 1 0,0 0 0,0 0 0,0 0 0,-1 0 0,2 0 4,-11 9-1185,-27 6-189,28-7 1019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3.7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155 0 1776,'-32'10'1914,"-8"-1"-1121,39-9-702,2 13 174,36 11-122,13 8-53,-38-26-76,0 1 0,0 0-1,-1 1 1,14 12 0,1 0 17,-24-18-28,-1-1 0,0 1-1,1-1 1,-1 1-1,0 0 1,1 0 0,-1-1-1,0 1 1,0 0-1,-1 0 1,1 0 0,0 0-1,-1 0 1,1 0-1,-1 0 1,1 1 0,-1-1-1,0 0 1,0 0-1,0 0 1,0 0 0,-1 0-1,1 0 1,0 0-1,-1 1 1,0-1 0,1 0-1,-1 0 1,0-1-1,0 1 1,0 0 0,0 0-1,0 0 1,-1-1-1,1 1 1,-3 2-1,-11 6-149,0 0-1,-1-2 0,0 0 0,-1 0 0,1-2 1,-1 0-1,-1-1 0,1 0 0,-33 3 0,47-7 33,-1-1 0,0 1 1,0-1-1,1 0 0,-1 0 0,0-1 0,0 1 0,0-1 0,1 0 0,-1 0 0,1 0 0,-1 0 0,1-1 0,-1 1 0,-5-4 1,1 3-234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4.9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1644,'0'0'1747,"9"2"-603,-10 46-875,0-1-163,2-1 1,9 59-1,-6-83-96,-3-10-3,1 0 1,0-1-1,1 1 0,1-1 1,-1 0-1,9 17 0,-9-24-4,-1 1 0,0 0-1,0-1 1,0 1 0,0 0-1,-1 0 1,0 0 0,1 8-1,2-5-111,-4-8 99,-1-1 0,1 1 0,0 0 0,0 0 0,-1 0 0,1 1 0,0-1 0,0 0 0,0 0 0,-1 0 0,1 0 0,0 0 0,0 0 0,0 0 0,-1 0 0,1 0 1,0 0-1,0 1 0,0-1 0,-1 0 0,1 0 0,0 0 0,0 0 0,0 1 0,0-1 0,-1 0 0,1 0 0,0 0 0,0 1 0,0-1 0,0 0 0,0 0 0,0 0 0,0 1 0,0-1 0,0 0 0,0 0 0,0 1 1,0-1-1,0 0 0,0 0 0,0 0 0,0 1 0,0-1 0,0 0 0,0 0 0,0 1 0,0-1 0,0 0 0,0 0 0,0 0 0,0 1 0,1-1 0,-1 0 0,0 0 0,0 0 0,0 1 0,0-1 0,1 0 0,-1 0 1,0 0-1,0 0 0,0 0 0,1 1 0,-1-1 0,-1-1-127,-1 0 1,1 0-1,0 0 1,-1 0 0,1 0-1,0 0 1,0 0-1,0-1 1,0 1-1,0 0 1,0-1 0,-1-1-1,-2-3-301,-10-3 32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8.3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2529 28 1716,'-8'-28'1170,"1"28"-848,12 1-247,-8 0 46,1 1-13,8-1-104,-5-1 52,-6 9 20,14 4-20,-8-12-51,0 0-1,0 0 1,0 0-1,0 0 1,0 0-1,0 0 1,-1 0-1,1 0 1,0 0-1,0 0 1,-1 0-1,1 1 1,-1-1-1,1 0 1,-1 2-1,1 1 6,-1-1-1,1 0 0,0 1 0,0-1 0,0 0 0,0 1 1,1-1-1,1 4 0,-1-3-1,0 0-1,0 0 1,0 0 0,-1 0-1,0 0 1,1 1-1,-2-1 1,2 8 0,6 13 14,-7-22-18,0-1-1,0 1 0,0-1 1,0 1-1,0-1 0,0 1 1,-1 0-1,1 4 0,-1-5-1,0-1 0,1 0 0,-1 1 0,0-1 0,1 0 1,-1 1-1,1-1 0,-1 0 0,1 0 0,-1 1 0,1-1 0,0 0 0,1 2 0,-1-2 1,0 0 1,0 0-1,0 0 1,-1 0-1,1 0 1,0 0 0,-1 1-1,1-1 1,-1 0-1,0 0 1,1 1-1,-1-1 1,0 3-1,0-4-12,0 1 16,0-1-1,0 1 1,0-1-1,0 1 1,0 0-1,0-1 1,0 1-1,0-1 1,0 1-1,-1 0 1,1-1-1,0 1 1,0-1-1,-1 1 1,1-1-1,0 1 1,-1-1-1,1 1 1,-1-1-1,1 1 1,-1-1-1,1 0 1,-1 1-1,-15 3 75,1 0 1,-1-2-1,-23 2 1,1 0-10,-355 38 369,244-27-368,31-2-23,-108 10 3,-63 4-5,94 0-34,153-18-14,24-5 4,1 0-1,-1-2 1,-24 2-1,42-4-2,-1-1-1,1 1 0,0 0 0,-1 0 0,1 0 0,0 0 0,-1 1 0,1-1 1,0 0-1,-1 0 0,1 0 0,0 0 0,-1 0 0,1 0 0,0 0 0,-1 1 1,1-1-1,0 0 0,-1 0 0,1 0 0,0 1 0,0-1 0,-1 0 0,1 0 1,0 1-1,0-1 0,-1 0 0,1 1 0,0 0 0,0-1 0,-1 0 0,1 0 0,0 1-1,0-1 1,0 0 0,0 0 0,0 1 0,-1-1-1,1 0 1,0 0 0,0 0 0,-1 1 0,1-1 0,0 0-1,0 0 1,-1 0 0,1 0 0,0 0 0,0 1-1,-1-1 1,1 0 0,0 0 0,-1 0 0,1 0 0,0 0-1,0 0 1,-1 0 0,1 0 0,0 0 0,-1 0-1,1 0 1,0 0 0,0 0 0,-1 0 0,1-1 0,0 1-1,-1 0 1,-29 2 6,4 1 1,17-4-12,-13 2 12,21-1-3,-5-4 0,4 8-5,4-4-6,-2 0 7,0 0 1,0 0-1,1 0 0,-1 0 0,0 0 0,0 0 0,1 0 1,-1 0-1,0 0 0,0 1 0,1-1 0,-1 0 0,0 0 1,0 0-1,0 0 0,1 0 0,-1 0 0,0 0 1,0 1-1,0-1 0,0 0 0,1 0 0,-1 0 0,0 0 1,0 1-1,0-1 0,0 0 0,0 0 0,0 0 1,1 1-1,-1-1 0,0 0 0,0 0 0,0 1 0,1-6 15,-1 4-14,1 1-1,-1-1 1,0 1-1,1-1 1,-1 1 0,0 0-1,1-1 1,-1 1-1,1-1 1,-1 1 0,1 0-1,-1-1 1,1 1-1,-1 0 1,1 0 0,-1-1-1,1 1 1,0 0-1,-1 0 1,1 0 0,-1 0-1,1 0 1,0 0-1,-1 0 1,2 0-1,0-4 0,0 0-1,-1 0 1,1 0-1,-1 0 0,0 0 1,0 0-1,0-1 1,-1 1-1,1 0 0,-1 0 1,0-1-1,-1-6 0,1 9 1,-1 0 0,1 0 0,1 0 0,-1 0 0,0 0 0,0 0 0,1 0 0,-1 0 0,1 0 0,-1 0 0,1 0 0,0 0 0,2-2 0,5-21 0,-8 15 0,1 0-1,1-1 0,0 1 0,5-14 1,-4 14-1,0-1 0,-1 1 0,0-1 0,0-15 0,6-33 1,-8 56 1,1 1-1,-1 0 0,0-1 0,1 1 0,0 0 0,-1-1 0,1 1 0,0 0 1,0 0-1,1 0 0,-1 0 0,0 0 0,1 0 0,-1 0 0,1 0 0,2-2 0,8-12 2,-9 6-2,-3 10 0,0-1 0,0 1 0,0 0 0,0 0 0,0 0 0,0-1 0,0 1 0,0 0 0,1 0 0,-1-1 0,0 1-1,0 0 1,0 0 0,0 0 0,0-1 0,0 1 0,1 0 0,-1 0 0,0 0 0,0 0 0,0-1 0,1 1 0,-1 0-1,0 0 1,0 0 0,0 0 0,1 0 0,-1 0 0,0-1 0,0 1 0,0 0 0,1 0 0,-1 0 0,0 0 0,0 0 0,1 0-1,-1 0 1,0 0 0,0 0 0,1 0 0,-1 0-1,1 0 1,-1 0 0,0 0-1,1 0 1,-1 0 0,0 0 0,1 0-1,-1 0 1,0 0 0,1 0-1,-1 0 1,0-1 0,0 1-1,1 0 1,-1 0 0,0 0 0,1-1-1,-1 1 1,0 0 0,0 0-1,0-1 1,1 1 0,-1 0-1,0 0 1,0-1 0,0 1 0,1 0-1,-1-1 1,0 1 0,0 0-1,0-1 1,0 1 0,0 0-1,0-1 1,0 1 0,0-1 0,1 1-1,-1 0 1,1 0 0,-1-1 0,0 1 0,1 0 0,-1 0 0,1 0-1,-1-1 1,0 1 0,1 0 0,-1 0 0,1 0 0,-1 0-1,1 0 1,-1 0 0,1 0 0,-1 0 0,1 0 0,-1 0-1,0 0 1,1 0 0,-1 0 0,1 0 0,-1 1 0,1-1-1,-1 0 1,1 0 0,2 1-4,7-1 1,0 0 0,-1 1 0,1 0 0,-1 1 0,1 0-1,-1 0 1,0 1 0,0 0 0,0 1 0,0 0 0,-1 0 0,9 6-1,-13-7 4,0 1 0,0-1 0,-1 1 0,1 0 0,-1 0 0,0 0 0,0 1 0,0-1 0,-1 1 0,0 0 0,0-1 0,0 1 0,0 0 0,1 6 0,1 4 1,-4-14-1,1-1 1,-1 1-1,0 0 0,1 0 0,-1 0 0,0 0 0,1-1 0,-1 1 0,0 0 0,0 0 0,0 0 1,0 0-1,0 0 0,0-1 0,0 1 0,0 0 0,0 0 0,0 0 0,-1 0 0,1 0 0,0-1 1,0 1-1,-1 0 0,1 0 0,-1 0 0,1-1 0,-1 1 0,1 0 0,-1-1 0,0 2 0,-9 9 0,7-7 1,0 0 0,0 0 0,-1 0 1,1-1-1,-1 0 0,1 1 1,-1-1-1,0-1 0,-1 1 1,1-1-1,0 1 0,-9 2 0,-14 4 3,-34 16 0,-15 5-4,45-20 1,7-1 0,-1-2 0,-25 5 0,27-8-1,0 0 0,0-2 0,0-1 1,0 0-1,-31-4 0,39 1 5,14 2-5,0 0 0,0 0 1,0 0-1,0 0 0,0-1 1,0 1-1,0 0 1,-1-1-1,1 1 0,0-1 1,0 1-1,0-1 0,0 1 1,1-1-1,-1 1 0,-2-3 1,-20-9-6,21 11 6,-1 0-1,1 0 1,0 0-1,-1 0 1,1-1-1,0 1 0,0-1 1,0 1-1,0-1 1,0 0-1,0 1 1,1-1-1,-1 0 0,-2-3 1,-23-32-3,17 19 3,8 16-1,1 0 1,-1 0-1,1 0 1,0 0-1,0-1 0,0 1 1,0 0-1,0 0 1,1-1-1,-1 1 0,1-1 1,-1 1-1,1-1 1,0-3-1,-8-29-7,0-3 16,7 35-9,1 0 1,-1 0-1,0 0 0,-1 0 1,1 1-1,0-1 0,-1 0 1,1 0-1,-1 1 0,0-1 1,0 1-1,0 0 0,0-1 1,-4-1-1,-10-17 6,14 19-6,0 0 0,1 0 0,-1 0 0,0 0 0,0 0 1,0 0-1,0 1 0,-1-1 0,1 1 0,0-1 0,-1 1 0,1 0 0,-1 0 0,1 0 1,-1 0-1,0 0 0,1 1 0,-1-1 0,0 1 0,-3 0 0,-7-1-2,0 2 0,1-1 0,-15 4 0,23-3 0,-17 4 3,1 0-1,-1 2 1,2 1 0,-1 1 0,-34 20-1,51-28 0,1 1-1,0-1 1,0 1-1,-1-1 0,1 1 1,0 0-1,0 0 0,0 0 1,1 0-1,-1 1 1,0-1-1,1 0 0,0 1 1,-1-1-1,0 5 0,1-6 1,1 1 0,0 0-1,-1-1 1,1 1 0,0 0-1,0-1 1,0 1-1,1 0 1,-1-1 0,0 1-1,1 0 1,-1-1-1,1 1 1,-1-1 0,1 1-1,0 0 1,0-1 0,-1 0-1,1 1 1,0-1-1,0 1 1,1-1 0,-1 0-1,0 0 1,3 2-1,-2-1 2,1-1-1,0 1 0,0-1 1,0 0-1,0 0 0,0 0 1,0 0-1,0-1 0,0 1 1,1-1-1,4 0 0,16 4 0,-4 0 2,38 4-1,12 3 0,-65-11-1,0 1 0,0 0-1,0 1 1,0-1 0,0 1-1,-1 0 1,1 0-1,-1 1 1,1-1 0,-1 1-1,0 0 1,0 0-1,0 1 1,0-1 0,-1 1-1,6 6 1,-8-8 0,0 0 0,-1 1 0,1-1 0,-1 0-1,1 0 1,-1 0 0,0 1 0,0-1 0,0 0 0,0 0 0,0 1 0,0-1 0,-1 0 0,1 0 0,-1 1 0,1-1 0,-1 0-1,0 0 1,0 0 0,0 0 0,-1 2 0,-31 49 6,28-46-4,-48 63 3,-82 84-1,16-22-5,103-110 1,1-1-1,1 2 1,-14 31-1,26-51 1,0 0-1,1 1 1,-1-1-1,1 1 1,0 0-1,0-1 1,1 1-1,-1 0 1,1 0-1,0-1 0,-1 1 1,2 0-1,-1 0 1,0-1-1,1 1 1,0 0-1,0 0 1,1 3-1,1-2 1,-1 0 0,1-1 0,0 1 0,0-1 1,1 0-1,-1 0 0,1 0 0,0-1 0,0 1 0,0-1 0,8 5 0,2 0 0,1-1 1,1 0-1,-1-1 0,1 0 1,0-2-1,0 1 0,19 1 1,22 1-72,101 1 0,-132-9-198,-1-1 0,1-1 0,0-1 0,-1-1 1,1-2-1,27-10 0,-45 14 124,-1-1 1,0 0 0,0-1-1,0 1 1,-1-1 0,1-1-1,-1 1 1,7-9 0,10-9-201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8.6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1680,'8'42'1334,"1"99"-22,-9-133-1260,1 0 0,1 1 0,-1-1 0,2 0 0,3 11 0,4 13 73,-8-23-112,1-1 1,0 1-1,1-1 0,8 14 0,7 18-588,-18-38 487,0-1-1,0 1 0,1 0 1,-1 0-1,0 0 1,1-1-1,-1 1 0,1-1 1,0 1-1,-1-1 0,1 0 1,0 0-1,0 1 0,0-1 1,0 0-1,0-1 0,0 1 1,0 0-1,0-1 0,0 1 1,0-1-1,1 1 0,-1-1 1,4 0-1,2 0-253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09:59.9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136 524 1620,'0'5'1871,"-8"-24"-1196,0-18-233,8 26-376,0 1-1,-1-1 0,0 1 1,-4-16-1,1-1 15,4 23-72,0 0 0,-1 0 0,1 0 0,-1 1 0,0-1 0,0 0 1,0 1-1,-2-5 0,-14-31 54,2-1 1,-14-63 0,26 87-54,3 15-8,0-1 0,0 0 1,0 1-1,0-1 0,-1 1 0,1-1 0,-1 0 1,1 1-1,-1-1 0,0 1 0,1 0 0,-3-3 0,1-1 2,0 1 0,0 0 0,0-1-1,1 1 1,0-1 0,0 0 0,-1-9-1,1 9 0,0 1-1,1-1 1,-2 0-1,1 1 1,-4-10-1,3-2-5,3-3 15,-6 18-69,8 2-6,7 25-1750,-10-26 1776,0 1 0,-1 0 1,1-1-1,0 1 0,0-1 0,0 1 0,1-1 0,-1 1 0,0-1 0,0 1 0,0 0 0,0-1 0,0 1 0,1-1 0,-1 1 1,0-1-1,0 1 0,1-1 0,-1 0 0,0 1 0,1-1 0,-1 1 0,1-1 0,-1 1 0,0-1 0,1 0 0,-1 1 0,1-1 0,-1 0 1,1 0-1,-1 1 0,1-1 0,0 0 0,14 9-319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00.9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106 262 1616,'0'1'1336,"-6"-25"-405,4 2-650,1 4-113,-2 9-96,0 1 0,0-1 0,1 0 0,0 1 0,0-13 0,2 18-55,-1 0 0,1 0 0,-1 0 0,1 0 0,-1 1 0,0-1 0,0 0 0,-3-4 0,-3-18 68,6 23-78,1 0 0,0 0-1,-1 1 1,1-1-1,-1 0 1,1 1-1,-1-1 1,0 0-1,0 1 1,1-1 0,-1 1-1,0-1 1,-1 1-1,1 0 1,-2-3-1,2 3-1,0 0-1,0 0 0,0 0 1,0 0-1,0 0 0,1 0 1,-1 0-1,0 0 0,1 0 1,-1 0-1,1 0 0,-1-1 1,1 1-1,-1-2 0,-3-5 25,0 5-2,4 2-142,-1 0 1,1 0-1,-1 0 0,0 0 1,1 0-1,-1 0 1,0 0-1,1 0 0,-1 0 1,0 0-1,0 0 1,0 1-1,0-1 0,0 0 1,0 0-1,0 1 1,0-1-1,0 1 0,0-1 1,0 1-1,0 0 1,-1-1-1,1 1 0,0 0 1,-1 0-1,-7-4-261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01.9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42 1820,'8'-33'1621,"-2"25"-830,-5 8-553,0 0-141,1 24 265,29 90-174,2-33-147,5 24-4,-26-76-23,-1 1 0,8 32 0,-16-45-6,0-1 0,-1 2 0,-1 22-1,3-29-10,-6-7 3,1-4-1,1 1 0,0-1 0,0 1 0,0-1-1,0 0 1,-1 1 0,1-1 0,0 1 0,0-1 0,0 1 0,0-1-1,0 0 1,0 1 0,0-1 0,0 1 0,0-1 0,0 1 0,0-1-1,0 1 1,1-1 0,-1 0 0,0 1 0,0-1 0,0 1 0,0-1-1,1 0 1,-1 1 0,0-1 0,1 0 0,-1 1 0,0-1 0,0 0-1,1 1 1,-1-1 0,1 0 0,-1 0 0,0 1 0,1-1 0,1 2-119,-11-7-93,4-3-138,1 1 0,-1-2-1,2 1 1,-4-11 0,0 2-122,-1-1 73,-1 0 37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04.0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2626 139 1688,'0'-5'754,"0"-3"-550,0 1-1,0-1 1,-1 0-1,0 0 0,0 1 1,-3-11-1,-4-13 107,7 29-279,0-1 1,1 1 0,-1 0 0,1-1 0,0 1-1,0-1 1,0 1 0,0 0 0,0-1-1,0 1 1,1-1 0,0-3 0,0 3 111,2 5-137,-2-2-6,-1 0 1,0 0-1,0 0 0,1 0 0,-1 1 0,0-1 1,0 0-1,1 0 0,-1 1 0,0-1 1,0 0-1,0 0 0,1 1 0,-1-1 0,0 0 1,0 0-1,0 1 0,0-1 0,0 0 0,0 1 1,1-1-1,-1 0 0,0 1 0,0-1 1,0 0-1,0 1 0,0-1 0,0 0 0,0 1 1,-1-1-1,1 0 0,0 1 0,0-1 0,0 0 1,0 0-1,0 1 0,0 5 2,3 36 11,-2-36-9,0 1 0,0 0 0,-1 0-1,0 0 1,0-1 0,-1 1 0,0 0-1,-2 8 1,-2 4-3,4-14 0,-1 1 1,1-1 0,-1 0-1,0 0 1,0 0 0,-1 0-1,1 0 1,-1 0 0,-7 8-1,5-7 3,-3 4 1,0 0 1,0-1 0,-1 0 0,-1-1-1,1 0 1,-1 0 0,-1-1 0,1 0-1,-16 7 1,16-11-2,0 2 0,1-1 0,0 2 0,-18 11-1,4-7 2,21-9-4,1-1-1,-1 0 1,1 1 0,-1-1 0,1 1-1,0-1 1,-1 1 0,1 0-1,0-1 1,-1 1 0,1 0 0,0 0-1,-1 1 1,2-2-1,0 0-1,0 0 1,0 0 0,0 0-1,0 1 1,0-1-1,0 0 1,0 0 0,0 0-1,0 0 1,0 0 0,0 0-1,0 0 1,0 0-1,1 0 1,-1 0 0,0 0-1,0 0 1,0 0 0,0 1-1,0-1 1,0 0-1,0 0 1,0 0 0,0 0-1,0 0 1,0 0 0,0 0-1,0 0 1,0 0-1,0 0 1,0 1 0,0-1-1,0 0 1,0 0 0,19-3-38,158 8-58,-174-5 93,0-1 0,0 1 1,1 0-1,-1 0 1,0 1-1,0-1 0,1 1 1,-1 0-1,0 0 0,0 0 1,0 0-1,0 0 0,0 1 1,0-1-1,0 1 1,-1 0-1,1 0 0,0 0 1,-1 0-1,0 0 0,1 0 1,-1 1-1,3 3 0,1 21 1,-7-24 13,-1-1 0,0 1 1,0 0-1,0-1 0,0 1 1,0-1-1,-1 0 0,1 1 1,-1-1-1,0-1 0,1 1 1,-1 0-1,0-1 0,0 1 1,0-1-1,-6 2 0,-49 17 68,0-3-1,-2-3 0,-74 9 1,-5-1-52,-469 38 33,437-41-52,-59 4-3,199-21-4,-31 2 3,-72-5 1,74 1 2,50 1-8,0 0 0,0-1 0,1 0 0,-1-1 0,0 0 0,0-1 0,0 0 0,-15-5 0,3 1 2,20 6-1,-1-1 0,1 1 0,0-1 0,0 1 0,0-1 1,0 0-1,0 1 0,0-1 0,0 0 0,0 0 1,0-1-1,0 1 0,1 0 0,-1-1 0,0 1 0,1-1 1,-3-2-1,-5-6 3,5 4 2,2-20-5,2 23 0,2-4-2,3 3 0,-5 4 2,0 0 0,0 0 0,0 0 0,0 0 0,-1 0 0,1 0 0,0 0 0,0 0 0,0 0 0,0 0 0,0 0 0,0 0 0,0 0 0,0 0 0,0 0 0,0 0 0,-1 0 0,1 0 0,0 0 0,0 0 0,0 0-1,0 0 1,0 0 0,0 0 0,0-1 0,0 1 0,0 0 0,0 0 0,0 0 0,0 0 0,0 0 0,0 0 0,0 0 0,-1 0 0,1 0 0,0 0 0,0-1 0,0 1 0,0 0 0,0 0 0,0 0 0,0 0-1,0 0 1,0 0 0,0 0 0,0 0 0,0 0 0,1-1 0,-1 1 0,0 0 0,2-2-2,-2 2 3,0 0-1,1 0 0,-1-1 0,0 1 0,0 0 0,0 0 0,1 0 0,-1 0 0,0 0 0,0-1 0,0 1 0,0 0 0,1 0 1,-1 0-1,0-1 0,0 1 0,0 0 0,0 0 0,0 0 0,0-1 0,0 1 0,0 0 0,0 0 0,0-1 0,0 1 1,0 0-1,0 0 0,0-1 0,0 1 0,0 0 0,0 0 0,0-1 0,0 1 0,0 0 0,0 0 0,0 0 0,0-1 0,0 1 1,-1 0-1,1 0 0,0-1 0,0 1 0,0 0 0,0 0 0,0 0 0,0 0 0,0-1 0,0 1 0,0 0 0,0 0 0,0 0 0,0 0 0,0 0 0,0-1 0,0 1 0,0 0 1,0 0-1,0 0 0,0 0 0,0-1 0,0 1 0,0 0 0,0 0 0,0 0 0,0 0 0,0 0 0,1-1 0,-1 1 0,0 0 0,0 0 0,0 0 0,0 0 0,0 0 0,0 0 0,0-1 1,1 1-1,-1 0 0,0 0 0,0 0 0,0 0 0,0 0 0,0 0 0,1 0 0,-1 0 0,0 0 0,0 0 0,0 0 0,0 0 0,1 0 0,-1 0 0,0 0 0,0 0 0,0 0 1,0 0-1,1 0 0,-1 0 0,0 0 0,0 0 0,0 0 0,0 0 0,0 0 0,1 0 0,-1 0 0,0 1 0,0-1 0,-5-9-3,7 2 7,-2 7-3,0 0-1,0 0 0,0 0 0,0 0 0,0 0 0,0 0 0,0 1 0,0-1 0,1 0 0,-1 0 0,0 0 0,0 0 0,0 0 0,0 0 0,0 0 0,0 0 1,0 0-1,0 0 0,0 0 0,0 1 0,0-1 0,0 0 0,0 0 0,0 0 0,0 0 0,1 0 0,-1 0 0,0 0 0,0 0 0,0 0 0,0 0 0,0 0 1,0 0-1,0 0 0,0 0 0,0 0 0,1 0 0,-1 0 0,0 0 0,0 0 0,0 0 0,0 0 0,0 0 0,0 0 0,0 0 0,0 0 0,0 0 0,1 0 1,-1 0-1,0 0 0,0 0 0,0 0 0,0 0 0,0-1 0,0 1 0,0 0 0,0 0 0,0 0 0,0 0 0,0 0 0,0 0 0,0 0 0,1 0 0,14 12-12,-14-6 7,7 36-6,0 17 11,-4-39 4,-3-19-4,0 1 0,-1-1 1,1 1-1,-1-1 0,0 1 1,1-1-1,-1 0 0,0 1 1,0-1-1,0 1 0,0-1 1,0 1-1,-1 2 0,0 0 0,1 0 0,0 0 0,0 0 0,0 0 0,0 0 0,2 6 0,-2-7 1,1 0-1,0 0 1,-1 0 0,0 1-1,0-1 1,0 0-1,0 0 1,0 0 0,0 0-1,-1 0 1,0 0-1,1 0 1,-1 0 0,0 0-1,-1 0 1,-2 5-1,-13 18-1,15-23 1,1 0-1,-1-1 1,0 1-1,1 0 1,-1-1-1,-1 1 1,1-1-1,0 0 1,-1 1 0,1-1-1,-1 0 1,-4 2-1,-2 1 0,-1 0 1,0-1-1,-18 5 0,24-8 2,1 0 0,0 0 0,-1 0 0,1-1 1,0 1-1,-1-1 0,1 0 0,-1 0 0,1-1 0,-1 1 0,1-1 0,0 1 0,-1-1 0,-4-2 0,6 2 0,0 0-1,0-1 1,0 1 0,-1 0 0,1-1-1,1 0 1,-1 1 0,0-1 0,0 0-1,1 0 1,-1 0 0,1 0 0,-1-1-1,1 1 1,-2-3 0,2-1 0,0 0 0,0 1 0,0-1 0,1 0 0,0-10 0,1 5-3,-10-43 2,1 3-6,0 1 6,-1 6 4,2 7-6,-1 26 2,1 7 0,4 4 0,0 0-1,0 0 0,1 1 0,-1-1 0,0 1 0,0 0 0,1 0 0,-1 0 0,1 0 0,-1 0 0,1 1 1,-1-1-1,-3 3 0,-44 29 1,-268 204-1796,297-225 1369,18-10 348,0-1 0,0 0-1,0 1 1,0 0 0,1 0 0,-1 0 0,0 0 0,1 0-1,0 1 1,-1-1 0,-2 5 0,4-1-276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04.9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 19 1932,'-1'9'1979,"-2"-12"-1844,7 7 265,-61-28-2801,41 20 2056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05.3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82 1852,'2'0'1,"0"-1"686,-2 1-661,0 0 0,0 0 0,0-1 0,0 1 0,-1 0 0,1 0 0,0-1 0,0 1 1,0 0-1,0 0 0,0-1 0,0 1 0,0 0 0,0-1 0,0 1 0,0 0 0,0 0 0,0-1 0,1 1 1,-1 0-1,0 0 0,0-1 0,0 1 0,0 0 0,0 0 0,0 0 0,1-1 0,-1 1 0,0 0 0,0 0 1,0 0-1,1-1 0,-1 1 0,0 0 0,1 0 0,-1-1 0,0 1 0,1-1 0,-1 1 0,0-1-1,1 0 1,-1 1 0,0-1 0,0 1 0,1-1 0,-1 0 0,0 1 0,0-1 0,0 0-1,0 1 1,0-1 0,0 0 0,0 1 0,0-1 0,0 0 0,0 0-17,-1 1-1,1-1 1,0 0 0,0 1 0,0-1 0,0 1 0,0-1 0,0 1-1,0-1 1,0 1 0,0-1 0,1 1 0,-1-1 0,0 1 0,0-1-1,0 1 1,1-1 0,-1 1 0,0 0 0,0-1 0,1 1-1,-1-1 1,0 1 0,1 0 0,-1-1 0,1 1 0,-1-1 0,0 1-1,1 0 1,0-1 0,0 0 12,0 0-1,0 0 1,1 0-1,-2 0 0,1 0 1,0 0-1,0 0 1,0 0-1,0 0 1,-1-1-1,1 1 1,0 0-1,-1-1 1,1-2-1,-1 3-5,1 0-1,-1 0 0,1 0 0,-1 0 0,1 0 1,-1 0-1,1 0 0,-1-1 0,1 2 1,0-1-1,0 0 0,-1 0 0,1 0 1,1-1-1,0 1-3,-1 0 0,1 0 1,-1 0-1,1 0 0,0 1 0,-1-1 1,1 0-1,0 1 0,-1-1 1,1 1-1,0 0 0,0 0 1,0-1-1,-1 1 0,1 0 0,0 0 1,0 1-1,0-1 0,-1 0 1,1 1-1,0-1 0,0 1 0,-1-1 1,1 1-1,0 0 0,-1 0 1,3 1-1,26 9 11,-26-10-30,0 0 0,-1 0 0,1 0 0,-1 0 0,1 1 0,-1-1 0,0 1 0,1 0 0,-1 0 0,0 0 0,3 4 0,-2-2-239,0 0 0,0 0 0,0 0 0,0-1 0,8 5 0,-22-3-1102,-4-5 994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05.9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5 1852,'7'8'1048,"0"-1"479,-12-9-2358,-2-4 55,-4-2 164,3 4 240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08.5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1041 47 1708,'-33'4'1222,"14"-6"-1046,18 2-173,0 1 0,1-1 0,-1 0 0,0 0 0,1 0 0,-1 0 0,0 0 0,0 0 0,1 0 0,-1 0 0,0 0 0,1 0 0,-1 0 0,0 0 0,1 0 0,-1-1 0,0 1 0,1 0 0,-1-1 0,1 1 0,-1 0 0,0-1 1,1 1-1,-1-1 0,1 1 0,-1-1 0,1 1 0,-1-1 0,1 1 0,-1-1 0,1 1 0,0-1 0,-1 0 0,1 1 0,0-1 0,0 1 0,-1-1 0,1 0 0,0 1 0,0-1 0,0 0 0,0 0 0,0 1 0,0-1 0,0 0 0,0 1 0,0-1 0,0 0 0,0 1 0,1-2 0,-1 1-5,0-1-1,1 1 0,-1 0 1,1-1-1,0 1 1,-1 0-1,1-1 0,0 1 1,0 0-1,-1 0 1,1 0-1,0 0 0,0 0 1,1 0-1,-1 0 0,0 0 1,0 0-1,0 0 1,1 0-1,-1 1 0,0-1 1,1 1-1,-1-1 0,0 1 1,1-1-1,-1 1 1,1 0-1,1-1 0,-1 1 1,0-1-1,0 1 0,0 0 0,0 0 0,1-1 0,-1 1 1,0 0-1,0 1 0,0-1 0,0 0 0,0 1 0,0-1 0,0 1 1,0-1-1,0 1 0,0 0 0,0 0 0,0 0 0,2 2 1,5 2-1,-5-3 68,-10 6-9,-9 7 42,-9 6 34,10-12-65,13-8-57,0 0 0,-1 0 0,1 0 1,0 0-1,0 0 0,0-1 0,-1 1 0,1 0 0,0-1 0,-1 1 0,1-1 0,-1 1 0,1-1 0,-1 0 0,1 0 1,0 0-1,-1 1 0,1-1 0,-1-1 0,1 1 0,-1 0 0,1 0 0,-1 0 0,1-1 0,-1 1 0,1-1 0,0 1 1,-1-1-1,-1-1 0,3-1-3,1 0 0,0 1 0,0-1 1,0 0-1,1 1 0,-1-1 0,0 1 1,1-1-1,0 1 0,0 0 0,-1 0 1,1-1-1,4-1 0,3-2-9,1 1 0,-1-2 1,10-8-1,-3 13 32,-10 4-6,-9-2-10,1 38 63,0-35-66,1-1 0,0 1 0,0 0 0,1 0 0,-1-1 0,0 1-1,1 0 1,-1 3 0,2-4 1,-2 1 1,1-1-1,0 0 0,0 0 0,-1 1 0,1-1 1,-1 0-1,0 0 0,0 0 0,0 0 0,0 0 0,0 0 1,0 0-1,0 0 0,-1 0 0,1 0 0,-2 1 0,-14 11 106,9-6-68,-2 0-1,1-1 1,-1 0 0,0 0-1,-17 7 1,-6 1 37,-69 33 130,99-47-214,1 0 1,-1 0-1,1 0 1,-1 0-1,0-1 1,0 1-1,1-1 0,-1 1 1,0-1-1,0 0 1,0 0-1,0-1 1,1 1-1,-1 0 1,0-1-1,0 0 0,1 1 1,-1-1-1,0 0 1,1-1-1,-1 1 1,1 0-1,-1-1 1,1 1-1,0-1 1,0 0-1,0 0 0,0 0 1,0 0-1,0 0 1,0 0-1,0 0 1,-1-3-1,-6-14 10,7 16-12,0 0 1,1-1 0,-1 0 0,1 1-1,-1-1 1,1 0 0,0 0 0,1 1-1,-1-1 1,1 0 0,-1-5-1,1-32 8,0 40-4,-9 6 1,7-2-6,0-1 0,-1 0-1,1 0 1,0 1 0,-1-1-1,1-1 1,-1 1-1,0 0 1,0-1 0,0 1-1,0-1 1,1 0-1,-8 2 1,-21 11-2,0 5 6,-2 0-1,-1-2 0,0-2 1,-39 12-1,-150 36 3,203-58-7,-108 21-60,128-25 45,-1-1 0,0 0-1,0 1 1,0-1 0,1 0 0,-1 0 0,0 1 0,0-1 0,0 0-1,0 0 1,0 0 0,1 0 0,-1 0 0,0-1 0,0 1-1,0 0 1,0 0 0,1 0 0,-1-1 0,0 1 0,0 0 0,0-1-1,1 1 1,-1-1 0,0 1 0,0-2 0,0 1-35,1 0 0,1 0 1,-1 0-1,0 0 0,0 0 1,0 0-1,0 0 0,1 0 1,-1 0-1,0 0 0,1 0 0,-1 0 1,1 1-1,-1-1 0,1 0 1,0 0-1,1-1 0,34-36-1324,-35 37 1374,18-20-404,4 2 37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08.9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180 0 1928,'0'0'1352,"-25"10"-263,-33 35-1060,10-18-1288,16-11 219,15-4 677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09.2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449 28 1600,'-3'1'202,"0"0"1,0 0-1,0 0 1,-1 0-1,1-1 0,0 0 1,0 1-1,-1-1 0,1 0 1,0 0-1,-5-1 0,-6 1-96,-34 10 244,35-6-280,1-2 0,-1 1 0,-23 0 0,-23 1 45,49-3-261,0 0 1,0 0-1,0-1 0,0 0 1,-1 0-1,1-1 1,0-1-1,0 0 1,1 0-1,-18-7 1,13 3-283,1 0 1,-20-14 0,10 6 87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10.2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1115 624 1660,'0'0'17,"0"0"-1,0 1 1,0-1 0,0 0 0,0 0-1,1 0 1,-1 0 0,0 0-1,0 1 1,0-1 0,0 0-1,0 0 1,0 0 0,0 0-1,0 0 1,0 0 0,0 1-1,0-1 1,0 0 0,0 0-1,-1 0 1,1 0 0,0 0-1,0 0 1,0 1 0,0-1-1,0 0 1,0 0 0,0 0-1,0 0 1,0 0 0,0 0-1,0 0 1,-1 1 0,1-1-1,0 0 1,0 0 0,0 0-1,0 0 1,0 0 0,0 0-1,0 0 1,-1 0 0,1 0-1,0 0 1,0 0 0,0 0-1,0 0 1,0 0 0,-1 0-1,1 0 1,0 0 0,0 0-1,0 0 1,0 0 0,0 0-1,0 0 1,-1 0 0,1 0-1,0 0 1,-4-9 1162,12-65-361,-7 64-783,0 1-1,0 0 0,1 0 0,0 0 0,0 0 0,7-13 0,7-33 49,-14 45-69,1 1 0,0-1 0,0 0 0,7-11 0,2-7 14,45-95 52,-49 108-68,1-1-1,0 1 1,1 1 0,1 0-1,0 1 1,19-19 0,0 1 6,13-7-6,-39 36-11,-1 0 1,1 0-1,0 0 1,-1 0-1,1 1 1,7-2-1,-3 3 1,-7 1-2,1-1 0,-1 1 1,0-1-1,1 1 1,-1-1-1,0 1 0,0 0 1,0-1-1,0 1 0,0 0 1,0 0-1,0 0 0,0 0 1,0 0-1,0 0 0,0 0 1,0 0-1,-1 1 0,1-1 1,-1 0-1,1 0 0,-1 1 1,1-1-1,-1 0 0,1 1 1,-1-1-1,0 0 0,0 1 1,0-1-1,0 0 0,0 2 1,2 9-2,1-2 1,-1-1 0,0 1 1,-1-1-1,0 1 0,0 0 0,-1-1 1,-1 1-1,1 0 0,-1-1 0,-1 1 1,0-1-1,0 1 0,-1-1 1,-6 13-1,4-10 0,-2 0 1,0 0-1,0-1 1,-1 0 0,0 0-1,-1-1 1,0 0-1,-1-1 1,0 0-1,0-1 1,-22 14-1,-1 0 3,26-17-4,1 0 0,-1-1 0,0 1 0,0-2 0,0 1 1,0-1-1,-11 3 0,-12 2 1,0-2 1,-1-1 0,-48 2-1,76-8 1,0 1 0,0 0 0,0-1 0,1 0-1,-1 1 1,0-1 0,0 0 0,0 0-1,1-1 1,-1 1 0,1-1 0,-1 1-1,1-1 1,-1 0 0,1 0 0,0 0-1,0 0 1,0 0 0,0 0 0,-3-5-1,1 2 2,-3-1-9,-7 13-8,-117 62 13,114-56 2,15-11 1,0 0-1,-1-1 1,1 1 0,0 0 0,0-1 0,-1 1 0,1-1-1,-1 0 1,1 0 0,-1 0 0,-4 1 0,4-1 0,-1-1 0,1 1 0,0-1 0,-1 0 1,1 0-1,0 0 0,-1 0 0,1-1 0,0 1 0,-1-1 0,1 0 1,0 0-1,0 0 0,0 0 0,0-1 0,0 1 0,0-1 0,-3-2 1,4 2-3,0 0 1,1 0 0,-1 0 0,1 0 0,-1 0-1,1 0 1,0-1 0,-1 1 0,1-1 0,1 1-1,-1-1 1,0 1 0,0-1 0,1 1 0,0-1-1,-1 0 1,1 1 0,0-1 0,0 1 0,1-1-1,-1 0 1,0 1 0,1-1 0,1-4-1,0-1 2,-1 1-1,-1-1 0,1 1 0,-2-11 0,4-25 7,-2 32-6,1 0 0,-1 0 0,-1 0 0,0 0 0,-1 0 0,0 0 0,0 0 0,-6-19-1,6 26 0,-1 1-1,0-1 1,0 0-1,0 0 1,0 1-1,-1 0 1,-3-5-1,4 7 1,1 0 0,-1 0 0,0 0 0,1 0 0,-1 0 0,0 0 0,0 0 0,1 1 0,-1-1 0,0 1 0,0 0 0,0-1 0,0 1 0,0 0 0,0 0 0,0 0 0,1 0 0,-1 1 0,-2-1 0,-43 4 3,37-4-5,0 1 1,-1 0 0,1 0-1,-1 1 1,1 0 0,-13 6-1,-19 8 4,0 0 1,0 2 1,1 1-1,-45 30 0,77-43-3,0 1-1,0-1 0,1 2 0,0-1 0,0 1 1,1 0-1,0 1 0,0 0 0,1 0 0,0 0 1,1 1-1,0 0 0,-4 12 0,9-18 1,0 1 0,1 0 0,-1-1 0,1 1 0,0-1 0,0 1 0,0-1 0,1 1 0,0-1 0,0 0 0,3 6-1,2-4 1,-1-1-1,1 0 1,0 0-1,0-1 0,1 0 1,-1 0-1,1-1 1,0 0-1,0 0 0,12 2 1,6 0-4,0-2 0,27 0 0,-24-2 1,35 6 0,-62-7 4,0 1-1,0-1 0,0 1 0,0 0 1,0-1-1,0 1 0,0 0 0,0 0 0,0 0 1,-1 1-1,1-1 0,0 0 0,-1 0 1,1 1-1,-1-1 0,1 1 0,-1 0 1,0-1-1,0 1 0,0 0 0,0 0 0,0 0 1,0 0-1,0 0 0,-1 0 0,1 0 1,0 0-1,-1 0 0,0 0 0,0 0 0,1 0 1,-1 3-1,-1 6 1,0 1 1,0-1-1,-1 0 0,-6 19 1,5-18-1,-4 8-1,0-1 1,-2 0-1,0 0 1,-1-1-1,-14 19 1,-3 6 0,-2 1-4,-55 62 0,22-29 9,16-20-5,-23 33-2,55-69 1,-11 18 0,-29 57 0,48-82 0,0 0 0,1 1 0,0 0 0,1 0 0,1 0 0,1 0 0,0 1 0,0 16 0,2-27 0,1 1 0,0-1 0,0 1 0,0-1-1,1 0 1,-1 1 0,1-1 0,1 0-1,-1 0 1,1 0 0,0 0 0,0-1 0,0 1-1,0-1 1,1 0 0,0 1 0,0-2-1,0 1 1,0 0 0,1-1 0,-1 0 0,1 0-1,6 2 1,0 1-2,1 0 0,0-2 0,0 1 0,0-1-1,1-1 1,-1-1 0,1 1 0,0-2 0,15 1 0,28-4-93,-1-1 1,0-4-1,0-1 1,96-29-1,-111 25-236,-1-3 0,0-1 0,-1-2 0,-1-1 0,-1-2 0,-1-1 0,35-31 0,-37 26-38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11.2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98 1 1660,'5'5'744,"-13"-3"391,5-1-510,3-1-612,0 0 0,-1 0 1,1 0-1,0 0 0,0 0 0,0 0 1,0 0-1,0 0 0,0 1 1,0-1-1,0 0 0,0 0 1,0 0-1,0 0 0,0 0 0,0 0 1,0 0-1,0 0 0,0 0 1,0 0-1,0 0 0,0 0 0,0 0 1,0 0-1,0 1 0,-1-2 5,0 1 0,0 0-1,0 0 1,1 0 0,-1 0 0,0 0-1,0 0 1,0 0 0,0 0-1,0 0 1,0 1 0,0-1 0,0 0-1,0 1 1,0-1 0,0 1-1,1-1 1,-2 1 0,-3 0-229,0 0-1,1-1 1,-1 0 0,1 0 0,-1-1 0,0 1-1,1-1 1,-1 0 0,1 0 0,-1 0 0,1-1-1,-5-2 1,1 0-149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12.2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122 415 1756,'1'1'68,"-1"-1"-1,1 1 1,-1-1-1,1 1 1,-1 0-1,1-1 1,-1 1-1,0-1 1,1 1-1,-1 0 1,0-1 0,1 1-1,-1 0 1,0-1-1,0 1 1,0 0-1,0-1 1,0 3-1,0-3-38,0 0 1,-1 1-1,1-1 0,0 1 0,-1-1 0,1 0 0,0 1 0,-1-1 1,1 0-1,-1 0 0,1 1 0,0-1 0,-1 0 0,1 0 1,-1 1-1,1-1 0,-1 0 0,1 0 0,-1 0 0,1 0 0,-1 0 1,1 0-1,-1 0 0,1 0 0,-1 0 0,0 0 0,-1 0 129,-5-11 350,3 4-464,0 0 0,1-1 0,0 1 0,0-1 0,0 0 1,1 0-1,0 0 0,1 0 0,-1 0 0,1-11 0,-3-12 23,1-18-2,4 41-57,-1 0 1,0 0-1,-1 0 1,0 0-1,0 0 1,-4-9-1,2 5 2,1-1-1,0 1 0,0 0 0,1 0 1,1-1-1,1-16 0,0-1 9,-9-19 23,1 81-27,5-27-13,0 0 0,1 0 0,-1 0 0,1 0 0,0 10 0,1 31 4,-2 17 2,4-1-1,14 92 0,5 6 6,-8-45-14,-12-110 4,0-1-1,-1 1 0,0 0 0,0-1 0,0 1 0,0 0 0,-2 8 0,2 39 4,-1-29-10,1-23 5,0 0-1,0 0 1,0 1 0,0-1 0,0 0 0,1 0-1,-1 1 1,0-1 0,0 0 0,0 0 0,0 1-1,0-1 1,0 0 0,0 1 0,0-1 0,0 0-1,0 0 1,0 1 0,0-1 0,0 0 0,-1 0-1,1 1 1,0-1 0,0 0 0,0 0 0,0 1 0,0-1-1,0 0 1,-1 0 0,1 0 0,0 1 0,0-1-1,0 0 1,-1 0 0,1 0 0,0 0 0,0 1-1,0-1 1,-1 0 0,1 0 0,0 0 0,0 0-1,-1 0 1,1 0 0,0 0 0,-1 0 0,1 0-1,0 0 1,0 0 0,-1 0 0,1 0 0,0 0-1,0 0 1,-1 0 0,1 0 0,-3 9-106,2-9 61,0 0-1,0 0 1,-1 0-1,1-1 1,0 1-1,0 0 0,0 0 1,0-1-1,0 1 1,0 0-1,-1-1 1,1 1-1,0-1 1,0 1-1,0-1 0,0 0 1,1 1-1,-1-1 1,0 0-1,0 0 1,0 0-1,1 0 0,-1 0 1,0 0-1,1 0 1,-1 0-1,0-1 1,-19-33-1154,3 2 385,9 11 480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17.8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 1 1704,'-5'2'86,"-1"1"0,1 0 0,1 1 0,-1-1 0,0 1 0,1 0-1,0 0 1,0 0 0,0 1 0,0-1 0,-5 10 0,3-9-5,6-4-73,-1-1 0,1 0-1,-1 0 1,1 1 0,-1-1 0,0 0 0,1 1 0,-1-1 0,1 1 0,-1-1 0,1 0 0,0 1 0,-1-1 0,1 1 0,-1-1 0,1 1 0,0-1 0,-1 1 0,1 0 0,0-1 0,0 1 0,0-1 0,-1 1 0,1 0 0,0-1 0,0 1 0,0 0 0,0-1 0,0 1 0,0 0 0,0-1 0,0 1 0,0-1 0,0 1 0,1 0 0,-1-1 0,0 1 0,0-1 0,0 1 0,1 0 0,-1-1 0,1 1 0,2 3 42,4 1 85,15-5 0,93 0 6,-104 2-150,-11 2-11,-20 8-51,3-1-24,11-8 2,1 1 1,-1-1-1,1-1 1,-1 1-1,0-1 1,-9 3-1,-10 3-448,9-2 185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20.0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2372 656 1640,'-8'27'831,"8"-25"-784,0 0 0,0 1 1,0-1-1,0 0 0,0 0 0,0 0 0,1 1 1,-1-1-1,1 0 0,-1 0 0,1 0 1,0 0-1,2 4 0,-1-5-21,-1 0 0,1 0 0,0 0 0,0 0-1,0 0 1,-1-1 0,1 1 0,0-1 0,0 1 0,0-1 0,0 0-1,0 0 1,0 1 0,0-1 0,0-1 0,2 1 0,-3 0-21,1 0 1,-1 0 0,0 0-1,0 0 1,1 0 0,-1 0-1,0-1 1,0 1-1,1 0 1,-1-1 0,0 1-1,0-1 1,0 1 0,0-1-1,0 0 1,1 1 0,-1-1-1,0 0 1,-1 0 0,1 0-1,0 0 1,0 1 0,0-1-1,0-1 1,-1 1 0,1 0-1,0 0 1,-1 0-1,1 0 1,-1 0 0,0 0-1,1-1 1,-1 1 0,0 0-1,1-3 1,7-15 19,-7 14-16,-2 5-8,1 0 0,0 0 1,0 1-1,0-1 1,0 0-1,-1 0 0,1 0 1,0 0-1,0 0 0,0 0 1,-1 1-1,1-1 0,0 0 1,0 0-1,-1 0 1,1 0-1,0 0 0,0 0 1,-1 0-1,1 0 0,0 0 1,0 0-1,-1 0 0,1 0 1,0 0-1,0 0 1,0 0-1,-1 0 0,1 0 1,0-1-1,0 1 0,-1 0 1,1 0-1,0 0 1,0 0-1,0 0 0,-1 0 1,1-1-1,0 1 0,0 0 1,0 0-1,0 0 0,-1-1 1,1 1-1,0 0 1,0 0-1,0 0 0,0-1 1,0 1-1,0 0 0,0 0 1,0-1-1,0 1 0,0 0 1,0 0-1,0-1 1,0 1-1,0 0 0,0 0 1,0-1-1,0 1 0,0 0 1,0 0-1,0-1 1,0 1-1,0 0 0,0 0 1,0 0-1,1-1 0,-20 6 8,4-1-1,1 0 1,0 0-1,0 1 1,1 1-1,0 0 0,-16 11 1,15-9 21,0 0 0,-21 9 0,-6 3 119,36-17-118,0-1 0,0 1 0,0-1 1,0 0-1,0 0 0,0-1 0,-1 1 0,1-1 0,-6 0 0,-2 3 148,-7 2 12,20-6-187,-1-1 0,1 1 0,-1 0 0,1 0 0,-1 0 0,1 0-1,-1-1 1,1 1 0,0 0 0,-1 0 0,1-1 0,-1 1 0,1 0 0,0-1 0,-1 1 0,1 0 0,0-1 0,-1 1 0,1 0 0,0-1-1,-1 1 1,1-1 0,0 1 0,0-1 0,0 1 0,-1-1 0,1 1 0,0-1 0,0 1 0,0-1 0,0 1 0,0-1 0,0 1-1,0-1 1,0 1 0,0-1 0,0 1 0,0-1 0,9-145 214,-9 116-207,-7-56-1,3 51-8,2 0 0,4-52-1,0 16 6,-1 58-7,0-1 0,6-21 0,-5 22 1,1 0 0,0-23-1,-3 19 4,2 0 0,0 0 0,9-33 0,-10 45-2,0 1 1,-1-1-1,1 0 0,-1 0 0,0 0 0,-1-8 0,0-14-1,4 28-2,-3-1 1,0 0-1,0 1 1,0-1 0,0 0 0,0 0 0,0 0 0,0 0 0,0 0-1,1 0 1,-1 0 0,0 0 0,0 1 0,0-1 0,0 0-1,0 0 1,0 0 0,0 0 0,0 0 0,0 0 0,1 0 0,-1 0-1,0 0 1,0 0 0,0 0 0,0 0 0,0 0 0,0 0 0,0 0-1,1 0 1,-1 0 0,0 0 0,0 0 0,0 0 0,0 0-1,0 0 1,0 0 0,1 0 0,-1 0 0,0 0 0,0 0 0,0 0-1,0 0 1,0 0 0,0 0 0,0 0 0,0-1 0,0 1-1,1 0 1,-1 0 0,0 0 0,0 0 0,0 0 0,0 0 0,0 0-1,0 0 1,0 0 0,0-1 0,0 1 0,-8 36-10,8 11 22,1-3-21,-9 80 0,6-75 7,2-41 2,0 0 0,0 0-1,0 0 1,-1 0 0,-1 0-1,-2 10 1,-13 44-3,13-45 2,0 1 0,-12 27 0,0-8 7,-34 54 1,42-79-6,0 1 0,-2-2 1,0 1-1,0-2 0,0 1 1,-2-1-1,-16 11 0,8-7 0,0-2 0,-39 18 0,2-6 1,40-19 5,-5-1 1,8-4-7,1 0 0,0 0 0,0-1 0,-1-1 0,1-1 0,-21-6 0,31 3-1,3 6 0,0 0 0,0-1 0,0 1 0,0 0 0,0-1 0,0 1 0,-1 0 0,1 0 0,0-1 0,0 1 0,0 0 0,0-1 0,0 1 0,0 0 0,0 0 0,-1-1 0,1 1 0,0 0 0,0 0 0,0 0 0,-1-1 0,1 1 0,0 0 0,0 0 0,0 0 0,-1-1 0,1 1 0,0 0 0,0 0 0,-1 0 0,1 0 0,0 0 0,-1 0 0,1 0 0,0 0 0,0 0 0,-1 0 0,-12-6 0,16-5 0,-9-18-1,9 10-6,2-16 2,-5 34 0,-10 5-9,4 2 14,-20 7-7,17-9 8,0 0 0,0 1 0,-12 9-1,18-12 2,0 0-1,0 0 0,-1-1 0,1 1 0,0-1 0,-1 0 0,1 0 0,-1 0 0,1 0 0,-6 0 0,8-2 0,1 1-1,-1 0 0,0-1 0,0 1 0,1 0 0,-1-1 0,0 1 0,1-1 0,-1 1 0,1-1 0,-1 0 0,1 1 0,-1-1 0,1 1 0,-1-1 0,1 0 0,-1 1 0,1-1 0,0 0 0,-1 0 0,1 1 0,0-1 0,0 0 0,0-1 0,-2-1 5,5 3-5,-5 0-4,-11-2-8,-17 0-1,11 3 17,16 0-3,-1-1-1,0 1 1,0-1-1,1 0 1,-1 0-1,0 0 1,0-1-1,1 1 1,-1-1-1,-4-1 0,8-2-4,1 4 4,-1 0 0,0 0 0,0 0 1,1 0-1,-1 0 0,0 0 0,0 0 0,0 0 1,0-1-1,1 1 0,-1 0 0,0 0 0,0 0 0,0 0 1,0 0-1,1-1 0,-1 1 0,0 0 0,0 0 1,0 0-1,0 0 0,0-1 0,0 1 0,0 0 1,1 0-1,-1 0 0,0-1 0,0 1 0,0 0 0,0 0 1,0 0-1,0-1 0,0 1 0,0 0 0,0 0 1,0 0-1,0-1 0,0 1 0,0 0 0,0 0 1,0 0-1,-1-1 0,1 1 0,0 0 0,0 0 0,0 0 1,0-1-1,0 1 0,0 0 0,0 0 0,-1 0 1,-3-9-1,1 8 0,0 1 0,1 0 0,-1 0 0,0 0 0,0 0 0,0 0 0,0 1 0,0-1 0,-3 2 1,4-1-2,-70 14 3,40-7-4,-1-1 1,1-2 0,-42 2-1,-8-1 2,43-7 4,18 0-2,-1 1-1,-33 4 1,53-4-2,-1 1 1,0-1-1,1 0 0,-1 0 0,0 0 0,1-1 0,-1 1 1,0-1-1,1 1 0,-1-1 0,1 0 0,-1 0 1,1 0-1,-1 0 0,1-1 0,0 1 0,-4-3 0,3 2 1,0 1-1,0 0 0,0 0 0,-1 0 1,1 0-1,-1 0 0,1 0 0,0 1 1,-1 0-1,-5 0 0,5 0 1,0 0-1,0-1 1,0 1-1,0-1 1,0 0-1,0 0 1,1 0-1,-1 0 1,0-1-1,0 1 1,1-1-1,-1 0 1,-4-4-1,-21-8 6,18 6-6,10 7 0,0 0 0,0 0 0,0 0 0,0 1-1,0-1 1,0 0 0,-1 1 0,1-1 0,0 1-1,0-1 1,-1 1 0,1 0 0,0 0-1,-1-1 1,1 1 0,0 0 0,-2 0 0,1 0-2,1-1 3,0 1-1,1-1 0,-1 0 1,1 0-1,0 0 0,-1 0 1,1 0-1,0 0 1,0 0-1,-1 0 0,1 0 1,0 1-1,0-1 1,0 0-1,0 0 0,0 0 1,0-1-1,0 0-3,3-5 1,-3 7 2,0 0 0,1 0 0,-1-1 0,0 1 0,0 0 0,1-1 0,-1 1-1,0 0 1,0-1 0,1 1 0,-1 0 0,0-1 0,0 1 0,0 0 0,0-1 0,0 1 0,0 0 0,1-1 0,-1 1 0,0-1 0,0 1 0,0 0 0,0-1 0,0 1-1,-1-1 1,1 1 0,0 0 0,0-1 0,0 1 0,0 0 0,0-1 0,0 1 0,-1 0 0,1-1 0,0 1 0,0 0 0,0-1 0,-1 1 0,1 0 0,0-1 0,0 1-1,-1 0 1,1 0 0,0-1 0,-1 1 0,1 0 0,0 0 0,-1 0 0,1 0 0,0-1 0,-1 1 0,0 0 0,-2-1 2,-2-2 2,-6 2 5,10 1-8,10 1 1,-7-1-6,-2 128-12,-9-77 15,10-46 0,-1-1 1,0 0-1,-1 1 0,1-1 0,-1 0 0,0 1 0,0-1 1,0 0-1,-1 0 0,0 0 0,1 0 0,-1 0 0,-1 0 1,1 0-1,0-1 0,-4 5 0,0-1 3,-1 1-1,1-1 1,-1 0-1,-1 0 1,1-1-1,-1 0 1,-15 8-1,22-13 0,0-1-1,0 1 1,1-1-1,-1 1 1,0 0 0,0-1-1,1 1 1,-1 0-1,0 0 1,1 0 0,-1-1-1,1 1 1,-1 0-1,1 0 1,-1 2-1,1-3 1,-1 1-1,1 0 1,0-1-1,0 1 0,-1-1 1,1 1-1,0-1 1,0 1-1,-1-1 0,1 1 1,-1-1-1,1 0 1,0 1-1,-1-1 0,1 1 1,-1-1-1,1 0 1,-1 0-1,1 1 0,-1-1 1,1 0-1,-1 0 0,1 1 1,-1-1-1,0 0 1,1 0-1,-1 0 0,1 0 1,-1 0-1,1 0 1,-1 0-1,0 0 0,0 0 1,0-1-1,0 1 1,0-1-1,0 0 1,0 0-1,0 0 1,0 0-1,0 0 1,0 0-1,1 0 1,-1 0-1,0 0 0,1 0 1,-1 0-1,1 0 1,-1 0-1,0-2 1,-2-9-1,0 0 1,1 0-1,0 1 1,1-1-1,0 0 0,1-1 1,1 1-1,0 0 1,0 1-1,6-22 0,-7 24 1,1-1 0,-1 1 0,0-1 0,-1 0 0,0 1 0,-1-1 0,0 1 0,0 0 0,-1 0 0,0 0 0,-6-12 0,8 20-1,1 0 0,-1 0 0,1 0 0,-1 1 0,0-1-1,0 0 1,1 0 0,-1 0 0,0 0 0,0 1 0,0-1-1,0 0 1,0 1 0,0-1 0,0 1 0,0-1-1,0 1 1,0-1 0,0 1 0,0 0 0,-2-1 0,-1 1 0,1 0 0,-1 0 0,0 0 0,1 0 0,-1 1 0,1-1 0,-5 2 0,-1 1-1,-1 0 0,1 0 0,0 1 0,-16 10 0,-37 26-23,-94 65-1158,115-79 376,30-20 524,1 1 0,-1 0 0,-13 13 0,13-3-86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23.5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261 1 1624,'1'0'1377,"0"1"-1159,-2-1-216,1 0 0,0 0 0,0 1 0,0-1 0,0 0 0,0 0 0,0 0 0,0 1 0,0-1 0,0 0 1,0 0-1,0 0 0,0 1 0,0-1 0,1 0 0,-1 0 0,0 0 0,0 1 0,0-1 0,0 0 0,0 0 0,0 0 0,0 0 0,1 1 0,-1-1 0,0 0 0,0 0 0,0 0 0,0 0 0,0 0 0,1 1 0,-1-1 0,0 0 0,0 0 0,0 0 0,1 0 0,-1 0 0,0 0 0,0 0 0,0 0 0,1 0 0,-1 0 0,0 0 0,0 0 1,0 0-1,1 0 0,-1 0 0,0 0 0,0 0 0,1 0 0,-1 0 0,0 0 0,0 0 0,0 0 0,0 0 0,1-1 0,-1 1 0,0 0 0,0 0 0,1 0 0,3-1-11,0 0 0,0 1-1,0-1 1,0 1 0,0 0 0,0 0 0,0 1 0,0-1-1,1 1 1,5 2 0,1-1 5,-8 6 35,-3-8-24,0 1 0,-1-1 0,1 1 0,0-1 0,0 1 0,0-1 0,0 1 0,-1-1 0,1 1 0,0-1 1,-1 1-1,1-1 0,0 1 0,-1-1 0,1 0 0,0 1 0,-1-1 0,1 0 0,-1 1 0,1-1 0,0 0 0,-1 0 0,1 1 0,-1-1 0,1 0 0,-1 0 0,1 0 0,-1 0 0,1 1 0,-1-1 1,0 0-1,1 0 0,-1 0 0,1 0 0,-1 0 0,1-1 0,-1 1 0,1 0 0,-2 0 0,1 0 25,-23 13 168,12-11-97,20-7-88,-6 3-4,0-1-10,14 2-7,-9 1 28,-13 0-11,5 0 13,-7-3 3,7 3-25,1 0-1,0 0 0,-1 0 1,1 0-1,0 0 0,-1 0 1,1 0-1,0 0 0,-1 0 1,1-1-1,0 1 0,0 0 1,-1 0-1,1 0 0,0 0 1,-1-1-1,1 1 0,0 0 1,0 0-1,-1-1 0,1 1 1,0 0-1,0 0 0,0-1 1,-1 1-1,1 0 1,0-1-1,0 1 0,0 0 1,0-1-1,0 1 0,0 0 1,0-1-1,0 1 0,-1 0 1,1-1-1,0 1 0,0 0 1,1-1-1,-1 0 0,0 1 15,-7 0 5,19-6-37,-11 5 14,0 0 1,0 0 0,0 1-1,0-1 1,0 0-1,0 1 1,0-1 0,0 1-1,0-1 1,0 1 0,0 0-1,0 0 1,1-1 0,1 1-1,12-3 5,-14 3-2,0-1-1,0 1 1,0 0-1,0-1 1,0 1 0,0 0-1,0 0 1,1 0-1,-1 0 1,0 0 0,0 0-1,0 0 1,0 0-1,0 0 1,0 1-1,0-1 1,0 0 0,0 1-1,0-1 1,0 0-1,0 1 1,0 0 0,0-1-1,1 2 1,1 0 5,0 0 0,0 0-1,0 0 1,0-1 0,0 1 0,1-1 0,3 1 0,-4-1 8,0 0-1,0 0 0,0 1 1,0-1-1,0 1 1,0-1-1,0 1 1,-1 0-1,1 0 1,-1 0-1,3 3 0,-3-3 7,1 1 0,-1 0 0,0 0 0,-1 0 0,1 1 0,0-1-1,-1 0 1,0 1 0,0-1 0,0 1 0,0-1 0,0 1 0,-1-1-1,0 1 1,1 0 0,-2-1 0,1 1 0,0-1 0,0 1 0,-1 0 0,0-1-1,0 1 1,-2 3 0,-1 5 16,-1-2 1,0 1-1,-1 0 0,-1-1 0,-13 16 0,7-10-12,0-2 0,-2 0-1,0-1 1,0 0 0,-29 17-1,12-11-42,0-2 0,-40 16-1,63-29-171,1-1-1,-1 0 1,0 0-1,-1-1 1,1 0-1,0 0 1,-1-1-1,1 0 0,-1-1 1,1 0-1,-1-1 1,-9-1-1,11-3-196,6-3 36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23.9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473 400 1688,'0'0'949,"-25"10"-292,1 7-330,-10 11-2,25-20-252,1-1 0,-1 0 1,0-1-1,0 0 1,-13 6-1,-17 12 155,32-18-191,-1-1 0,0 1 1,0-1-1,0-1 0,-1 0 0,1 0 0,-1-1 0,0 0 0,0 0 0,0-1 0,-1 0 0,-9 1 0,16-4-28,0 0 1,0 1-1,0-1 1,0 0-1,0 0 1,0-1-1,0 1 1,0-1-1,1 1 1,-5-4-1,5 4-5,1 0 0,-1 0 0,0-1 0,1 1 1,-1-1-1,1 1 0,0-1 0,-1 1 0,1-1 0,0 0 0,0 1 0,0-1 0,0 0 0,0 0 1,0 0-1,1 0 0,-1-2 0,-7-50 58,-6-16-26,16 23-26,-1 30-5,0 0-1,-1-1 0,-1 1 1,-5-26-1,-7-18 7,7 27-2,-15-44 1,18 71-10,0 0-1,0-1 0,1 0 1,0 0-1,-2-15 0,0 13-23,4 10 22,0 0 0,0 0 0,0 0 0,1 0 0,-1 0 0,0 0 1,0 1-1,0-1 0,0 0 0,0 0 0,0 0 0,0 0 0,0 0 0,0 0 1,0 1-1,0-1 0,0 0 0,0 0 0,0 0 0,0 0 0,0 0 0,0 1 0,0-1 1,0 0-1,0 0 0,0 0 0,0 0 0,0 0 0,-1 0 0,1 1 0,0-1 1,0 0-1,0 0 0,0 0 0,0 0 0,0 0 0,0 0 0,0 0 0,0 0 1,-1 0-1,1 0 0,0 1 0,0-1 0,0 0 0,0 0 0,0 0 0,0 0 1,-1 0-1,1 0 0,0 0 0,0 0 0,0 0 0,0 0 0,0 0 0,-1 0 1,1 0-1,0 0 0,0 0 0,0 0 0,0 0 0,0 0 0,0 0 0,-1 0 1,1-1-1,0 1 0,-4 6-183,3-6 179,1 1-1,0-1 1,0 0-1,0 0 1,-1 0-1,1 0 1,0 0 0,0 1-1,0-1 1,-1 0-1,1 0 1,0 0-1,0 1 1,0-1-1,0 0 1,0 0 0,-1 0-1,1 1 1,0-1-1,0 0 1,0 0-1,0 1 1,0-1-1,0 0 1,0 0-1,0 1 1,0-1 0,0 0-1,0 0 1,0 1-1,0-1 1,0 0-1,0 0 1,0 1-1,0-1 1,0 0-1,0 0 1,1 0 0,-1 1-1,0-1 1,0 0-1,0 1 1,1 0-66,-1 1 1,0-1-1,0 1 1,0 0-1,0-1 1,0 1-1,0 0 1,0-1 0,0 1-1,-1 0 1,1-1-1,0 1 1,-1-1-1,-1 3 1,1-1-32,0 0 1,0 0 0,0 0-1,1 0 1,-1 0-1,1 0 1,0 0 0,0 0-1,0 0 1,0 3 0,6 10-308,-5 6 34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24.3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 46 1840,'0'4'53,"0"-3"-4,0-1 0,1 0 0,-1 1-1,0-1 1,0 0 0,0 1 0,0-1 0,0 0 0,0 1 0,0-1 0,0 0-1,0 1 1,0-1 0,0 0 0,-1 0 0,1 1 0,0-1 0,0 0 0,0 1-1,0-1 1,0 0 0,-1 1 0,1-1 0,0 0 0,0 0 0,0 0-1,-1 1 1,1-1 0,0 0 0,0 0 0,-1 0 0,1 1 0,0-1 0,0 0-1,-1 0 1,1 0 0,0 0 0,-1 0 0,1 0 0,0 1 0,-1-1 0,1 0-1,0 0 1,-1 0 0,1 0 0,0 0 0,0 0 0,-1 0 0,1-1-1,0 1 1,-1 0 0,1 0 0,0 0-42,-1 0-1,1 0 0,0 0 1,0 0-1,0 0 1,0 0-1,0 0 1,0 0-1,0 0 1,0 0-1,-1 0 1,1 0-1,0 1 0,0-1 1,0 0-1,0 0 1,0 0-1,0 0 1,0 0-1,0 0 1,0 0-1,0 0 1,0 0-1,0 0 0,0 0 1,0 1-1,0-1 1,-1 0-1,1 0 1,0 0-1,0 0 1,0 0-1,0 0 1,0 0-1,0 0 0,0 1 1,0-1-1,0 0 1,0 0-1,0 0 1,1 0-1,-1 0 1,0 0-1,0 0 1,0 0-1,0 0 0,0 1 1,0-1-1,0 0 1,0 0-1,0 0 1,0 0-1,0 0 1,0 0-1,0 0 1,0 0-1,0 0 0,1 0 1,-1 0-1,0 0 1,0 0-1,0 0 1,0 1-1,0-1 1,0 0-1,0 0 1,0 0-1,1 0 0,0 0 100,-1 0-110,0 0 0,0 0 0,0 0 0,0 0 0,0-1 0,0 1 0,1 0 0,-1 0 1,0 0-1,0 0 0,0 0 0,0 0 0,0 0 0,0 0 0,0 0 0,0 0 0,0 1 0,0-1 0,0 0 1,1 0-1,-1 0 0,0 0 0,-2-6-543,1 3 423,1 1 0,-1-1-1,0 1 1,0 0 0,0 0 0,-1 0-1,1 0 1,-1 0 0,1 0 0,-1 0-1,1 0 1,-1 0 0,0 0 0,-2-1-1,-8-9-321,-3-2 99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24.8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539 10 1704,'-1'-9'1159,"-9"11"-719,10-2-432,0 0-1,0 0 0,0 0 1,0 0-1,0 0 0,0 0 1,1 0-1,-1 0 0,0 1 1,0-1-1,0 0 1,0 0-1,0 0 0,0 0 1,0 0-1,0 0 0,0 0 1,0 0-1,0 0 0,0 0 1,0 0-1,0 0 1,0 0-1,0 0 0,0 1 1,0-1-1,0 0 0,0 0 1,0 0-1,0 0 1,0 0-1,0 0 0,0 0 1,0 0-1,0 0 0,2 28 669,-1-18-593,1-1 0,1 0 0,-1 1 0,2-1 0,4 10 0,-4-8-58,29 58 146,-23-50-133,-1 0 0,13 39 0,-20-48-29,26 104 68,-26-100-67,0 0 0,0 0 0,-2 0 0,1 1-1,-4 25 1,0-21 3,2-14-10,1 0 1,-1 0-1,0-1 1,0 1-1,-1 0 1,1-1-1,-1 1 1,-4 7-1,3-8 0,0 0-1,0 0 0,-1-1 1,1 1-1,-1-1 1,0 1-1,0-1 0,0 0 1,0-1-1,-1 1 1,1-1-1,-1 0 0,1 0 1,-1 0-1,0-1 1,0 1-1,0-1 0,0 0 1,0-1-1,0 1 1,0-1-1,0 0 0,0 0 1,0-1-1,0 1 1,0-1-1,-5-2 0,10 3-1,-5 0-1,0-1 0,0 0 0,0 0 1,1 0-1,-1 0 0,0-1 0,1 0 0,-1 0 1,1 0-1,0 0 0,-1-1 0,1 0 1,0 0-1,1 0 0,-5-4 0,4 2 0,1 3 0,1-2 0,0 1 0,0 0 0,0 0 0,0-1 0,0 1 0,1-1 0,-2-3 0,3 6 0,-1 0 0,1 0 0,-1 0 0,0 0 0,1 1-1,-1-1 1,1 0 0,-1 0 0,0 1 0,0-1 0,1 1-1,-1-1 1,0 1 0,0-1 0,0 1 0,0-1-1,0 1 1,0-1 0,0 1 0,0 0 0,1 0 0,-1 0-1,-2-1 1,-28 6-3,18 0 4,0 0 0,-19 11 0,-1 6 0,24-16 2,0 0 0,-1 0 1,1-1-1,-1 0 0,-12 3 0,5-2 10,16-5-11,0 0-1,1-1 1,-1 1-1,0-1 0,0 1 1,0-1-1,0 0 1,0 1-1,0-1 0,0 0 1,0 0-1,0 0 1,0 1-1,0-1 1,0 0-1,0 0 0,1 0 1,-1-1-1,0 1 1,0 0-1,0 0 0,0 0 1,0-1-1,0 1 1,0 0-1,0-1 0,0 1 1,0-1-1,1 1 1,-1-1-1,0 0 0,0 1 1,0-1-1,1 0 1,-1 1-1,1-1 0,-1 0 1,0 0-1,1 0 1,-1 1-1,0-3 0,-22-40 13,9-11 1,4 14-4,4 18-7,1 0-1,2 0 0,-2-23 1,2 19-1,-8-40 1,5 22-4,5 33 1,0 1 0,-1 0 0,-4-16 0,1-9 7,5 31-7,-1 0 0,1 0 0,0 0 0,-1 0 0,0 0 0,0 0 0,0 0 0,-1 0 0,-2-6 0,-6-18-173,8 30 6,-1 0 1,1 0-1,-1 0 0,1 0 1,0 1-1,0-1 0,0 1 0,0 0 1,1-1-1,-1 1 0,1 0 1,-1 0-1,1 0 0,0 0 0,0 0 1,1 0-1,-1 0 0,1 0 1,-1 5-1,1-3-183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25.3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180 1 1708,'0'0'57,"0"0"0,1 0-1,-1 0 1,0 0 0,1 0-1,-1 0 1,0 0 0,1 0 0,-1 0-1,1 0 1,-1 0 0,0 0-1,1 1 1,-1-1 0,0 0 0,0 0-1,1 0 1,-1 1 0,0-1-1,1 0 1,-1 1 0,0-1-1,0 0 1,0 0 0,1 1 0,-1-1-1,0 0 1,0 1 0,0-1-1,0 0 1,1 1 0,-1 0 0,-1-8 975,1 7-947,-5 1-89,-1 0 0,1 1-1,1-1 1,-1 1 0,0 0-1,0 1 1,-5 3 0,2-1-311,-1-1 0,1 0 0,-19 6 1,-39 9-1005,41-11 966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26.1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523 3 1600,'-7'0'915,"14"-1"-435,4 0-107,-11 1-371,0 0 0,0 0 0,0 0 0,0 0 0,1 1 0,-1-1 0,0 0 0,0 0 0,0 0 0,0 0 0,0 0 0,0 0 0,0 1 0,0-1 0,0 0 0,0 0 0,0 0 0,0 0 1,0 1-1,1-1 0,-1 0 0,0 0 0,0 0 0,-1 0 0,1 1 0,0-1 0,0 0 0,0 0 0,0 0 0,0 0 0,0 1 0,0-1 0,0 0 0,0 0 0,0 0 0,0 0 0,0 0 0,0 1 0,-1-1 0,1 0 0,0 0 0,0 0 0,0 0 0,0 0 0,0 0 0,-1 0 0,1 0 0,0 1 0,0-1 0,0 0 1,0 0-1,0 0 0,-1 0 0,1 0 0,1 5 107,0-3-91,0 0-1,0 0 1,-1 0 0,1 0-1,-1 0 1,1 0 0,-1 0-1,0 1 1,0-1-1,-1 4 1,1-3 5,-1 1 0,0-1 0,1 1-1,0 0 1,0-1 0,0 1 0,0-1 0,1 6 0,0-4-8,0-1-1,-1 0 1,1 0 0,-1 0 0,-1 1 0,1-1 0,0 0-1,-1 0 1,0 0 0,0 1 0,0-1 0,-2 4 0,-11 26 88,13-29-84,-1 1 0,0-1 0,0 0 0,0 0 0,-1 0 0,-5 9 0,-8 6 57,2 1-1,-12 24 0,-3-4 44,9-17-44,8-10-17,9-13-40,1 1-1,0 0 1,0 0-1,1 0 0,-1 0 1,0 1-1,1-1 1,-1 0-1,1 1 0,-2 2 1,3-4 30,2-12 36,-4 13-93,28 11 2,14 5 11,-28-8-8,-1 0-1,0 1 1,-1 0 0,0 1 0,12 17-1,-4-6 10,-15-19-3,1 0 0,-1 0 0,1 1 0,-1-1 0,-1 1 0,6 10-1,-7-14 0,0 1 0,-1 0 0,1-1 0,0 1 0,0 0 0,-1 0-1,1 0 1,-1 0 0,0 0 0,1-1 0,-1 1 0,0 0-1,0 0 1,0 0 0,0 0 0,-1 0 0,1 0 0,0 0-1,-1 0 1,0-1 0,1 1 0,-1 0 0,0 0 0,0-1-1,0 1 1,0 0 0,0-1 0,0 1 0,0-1 0,-2 2-1,-20 20 14,6-12-7,12-8-5,1-1 0,0 1 0,-1-1 0,1 0 1,-1 0-1,0 0 0,-6 1 0,-38 7 7,0-2 0,-1-2 0,-53-1 0,88-5-8,-1-1 0,1-1 0,1 0-1,-1-1 1,-24-8 0,34 10-1,0-1 0,0 0 0,1 0 0,-1 0 0,0-1 1,1 1-1,0-1 0,-1 0 0,1-1 0,0 1 0,0-1 0,1 0 0,-1 0 0,1 0 1,0 0-1,0 0 0,0-1 0,1 1 0,-4-9 0,3 1 1,1 0 0,0-1 0,1 1 0,0-25 0,1 35-3,0 0-1,0 0 0,0 1 0,1-1 0,-1 0 0,1 0 0,-1 0 0,1 1 0,0-1 0,0 0 0,0 1 0,0-1 1,0 1-1,0-1 0,0 1 0,0-1 0,0 1 0,1 0 0,-1 0 0,1-1 0,-1 1 0,1 0 0,1-1 0,-2 2-8,0 0-1,0 0 1,-1-1-1,1 1 1,0 0-1,0-1 1,0 1-1,-1-1 1,1 1-1,0-1 1,0 1-1,-1-1 1,1 0-1,-1 1 1,1-1-1,0-1 1,0 2-25,-1-1 0,1 0 1,0 0-1,-1 1 0,1-1 1,0 1-1,-1-1 0,1 0 1,0 1-1,0 0 0,-1-1 1,1 1-1,0-1 0,0 1 1,0 0-1,1-1 0,25-1-961,-21 1 701,1 0-1,-1 0 0,1 1 1,11 1-1,-9 3-27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26.5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343 10 1612,'-6'3'168,"-1"-1"0,1 1 0,-1-1-1,0-1 1,1 1 0,-1-1 0,0 0-1,0-1 1,0 1 0,0-1 0,0-1 0,0 0-1,0 1 1,-12-5 0,8 3-132,0 1 0,0 0-1,0 1 1,0 0 0,-12 2 0,-12 0-266,16-2-89,11 1 127,0-1-1,0 0 0,0-1 1,0 1-1,-1-2 0,1 1 1,1-1-1,-9-3 1,0-3-150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1.6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701 46 1724,'1'0'12,"-1"0"-1,0 0 0,1 0 1,-1 1-1,0-1 1,0 0-1,1 0 1,-1 0-1,0 1 1,0-1-1,1 0 0,-1 0 1,0 1-1,0-1 1,1 0-1,-1 1 1,0-1-1,0 0 1,0 0-1,0 1 0,0-1 1,0 0-1,1 1 1,-1-1-1,0 1 1,0-1-1,0 0 0,0 1 1,0-1-1,0 0 1,0 1-1,0-1 1,-1 0-1,1 1 1,0-1-1,0 0 0,0 1 1,0-1-1,0 0 1,0 0-1,-1 1 1,1-1-1,0 1 1,-4 13 258,3-4-19,0-9-239,1 0-1,0 0 1,0 0 0,0-1 0,0 1 0,0 0 0,0 0 0,0 0 0,0 0-1,0 0 1,0 0 0,1 0 0,-1-1 0,0 1 0,0 0 0,1 0 0,-1 0-1,2 1 1,30 53 432,-25-43-377,-6-11-57,0 0-1,0 1 1,0-1-1,-1 1 1,1-1-1,0 1 0,-1-1 1,1 1-1,-1 0 1,1-1-1,-1 1 1,0 0-1,0-1 1,0 3-1,6 23 83,-5-24-80,0-1-1,0 0 1,0 1-1,0-1 1,-1 0 0,1 1-1,-1-1 1,0 1-1,0-1 1,0 1-1,0-1 1,0 0 0,0 1-1,-1-1 1,0 4-1,-2 0 17,1 0 0,-1-1 0,0 1 0,-1-1-1,1 1 1,-1-1 0,0 0 0,0-1 0,-8 7-1,-49 34 224,39-30-173,7-7-17,-1 0-1,0-1 1,-27 9-1,2-1 32,-372 133 243,386-138-320,21-7-7,-1 0-1,0 0 1,0-1 0,0 0-1,-1-1 1,-12 2-1,18-3 1,9-10 12,4-17-12,28-33-2,-22 29 5,-8 16-15,-1 0 1,7-20-1,15-33 4,-19 47-1,13-41 0,-5 12 1,-13 36 0,-1 0 0,7-27 0,-10 35 0,0 0 0,1 1-1,-1 0 1,1-1 0,5-7-1,-5 9 1,-1 0-1,1 0 1,-1 0-1,0 0 1,0 0-1,-1 0 1,1-1-1,1-8 1,-3 12 0,0-1 0,1 1 0,-1-1 0,1 1 0,-1-1 0,1 1 0,0-1 0,0 1 0,-1-1 0,1 1 0,0 0 0,0-1 0,0 1 0,0 0 0,2-2 0,-2 3 1,0-1-1,0 0 0,0 0 0,0 0 0,0 0 0,0 0 0,-1 0 0,1-1 1,0 1-1,-1 0 0,1 0 0,-1 0 0,1 0 0,-1-3 0,18-13-6,-13 16-2,5 75 2,-2-16-1,-8-54 8,-1 0-1,0 0 0,0-1 1,0 1-1,0 0 1,-1-1-1,-2 6 1,0-2 0,3 2 9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2.3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1394 160 5172,'-7'10'13,"-1"0"0,0-1 0,0 0 0,-1-1-1,0 1 1,-1-2 0,0 1 0,0-1 0,-17 8-1,27-15-12,-1 1 0,1-1 0,-1 1 0,1-1 0,-1 0 0,1 1 0,-1-1 0,0 0 0,1 1 0,-1-1 0,0 0 0,1 0 0,-1 0 0,0 1 0,1-1 0,-1 0 0,0 0 0,0 0 0,1 0 0,-1 0 0,0 0 0,1-1 0,-1 1 0,0 0 0,1 0 0,-1 0 0,0-1 0,1 1 0,-1 0 0,1 0 0,-1-1 0,0 1 0,1-1 0,-1 1 0,1-1 0,-1 1 0,1-1 0,-1 0 0,-7-15 1,-6-11 0,13 26-1,0 1 0,1-1 0,-1 1 0,0 0 0,1-1 0,-1 1 1,0 0-1,1-1 0,-1 1 0,0 0 0,0 0 0,1 0 0,-1-1 0,0 1 0,0 0 0,0 0 0,1 0 0,-1 0 1,0 0-1,0 1 0,1-1 0,-1 0 0,0 0 0,0 0 0,1 1 0,-1-1 0,0 0 0,1 1 0,-1-1 1,0 1-1,1-1 0,-1 1 0,0-1 0,1 1 0,-1-1 0,0 2 0,-12 7 0,0 1 0,0-2 0,-1 0 0,0-1 1,0 0-1,-1-1 0,-21 6 0,-6-1 0,-61 7 1,98-16-3,4-2 1,-1 1 1,1-1 0,-1 0 0,0 0-1,1 0 1,-1 0 0,1 0-1,-1 0 1,0 0 0,1 0 0,-1 0-1,1-1 1,-1 1 0,-2-2-1,3 2 2,0-1-1,0 1 0,0 0 0,0-1 0,1 1 0,-1-1 0,0 1 0,0-1 0,1 0 0,-1 1 0,0-1 0,1 0 1,-1 1-1,1-1 0,-1 0 0,1 0 0,-1 0 0,1 1 0,0-1 0,-1 0 0,1 0 0,0 0 0,-1 0 0,1 0 1,0 0-1,0 0 0,0 1 0,0-1 0,0 0 0,0 0 0,0 0 0,0 0 0,1 0 0,-1 0 0,0 0 0,0 0 1,1 1-1,-1-1 0,1 0 0,0-1 0,0-14-11,-2 15 10,1 0 1,0 0-1,0-1 1,-1 1-1,1 0 1,0-1-1,0 1 1,0 0-1,1 0 0,-1-1 1,0 1-1,0 0 1,1 0-1,-1-1 1,1 1-1,-1 0 1,1 0-1,-1 0 1,1 0-1,0 0 1,-1 0-1,3-2 0,-3 3 2,0 0-1,0 0 0,0 0 0,0 0 1,0 0-1,-1 0 0,1 0 0,0 0 0,0 0 1,0 0-1,0 0 0,0 0 0,0 0 0,0 0 1,0 0-1,0 0 0,0 0 0,0 0 0,0 0 1,0 0-1,0 0 0,0-1 0,0 1 0,0 0 1,0 0-1,0 0 0,-1 0 0,1 0 0,0 0 1,0 0-1,0 0 0,0 0 0,0 0 0,0 0 1,0 0-1,0 0 0,0 0 0,0 0 0,0 0 1,0 0-1,0 0 0,0-1 0,0 1 0,0 0 1,0 0-1,0 0 0,0 0 0,0 0 0,0 0 1,0 0-1,0 0 0,1 0 0,-11 3 5,-9 6-6,-12 7 2,0-1-1,-63 20 0,90-34 1,-3 2 1,-1-1 0,1-1 1,-1 0-1,-11 1 0,17-2-2,1 0 0,0 1 1,0-2-1,0 1 0,0 0 0,0 0 1,0 0-1,0 0 0,0-1 0,0 1 0,0 0 1,0-1-1,0 1 0,0-1 0,0 0 0,0 1 1,0-1-1,0 0 0,0 1 0,0-1 0,1 0 1,-1 0-1,0 0 0,1 1 0,-1-1 1,0 0-1,1 0 0,-1 0 0,1 0 0,0 0 1,-1 0-1,1 0 0,0 0 0,-1-1 0,1 1 1,0 0-1,0 0 0,0 0 0,0-1 0,-8-44 5,0 11-1,6 31-5,1-1 0,-1 0-1,1 1 1,0-1 0,0-10 0,-7-57 3,-1 40 2,9 29-4,0 1 0,0 0 0,-1 0 0,0 0 0,1-1 1,-1 1-1,0 0 0,0 0 0,0 0 0,0 0 0,0 1 0,0-1 0,-1 0 1,1 0-1,-1 1 0,1-1 0,-1 1 0,0-1 0,1 1 0,-1 0 0,0-1 1,-3 0-1,-3-2 0,-1-1 1,1 2-1,-19-6 0,21 9 0,1-1 0,-1 1 0,1 0 0,-1 1 0,0-1 0,1 1 0,-1 0 0,-9 4 0,-7 0 0,10-2 0,0 1 0,1 0 0,-1 0-1,1 1 1,-1 1 0,-17 11-1,-59 50-1,87-66 2,-6 5 0,0 0 0,0 0 0,1 1 0,-7 10 0,11-16 0,1 0 0,1 1 0,-1-1 0,0 1 0,0-1 0,0 1 0,1-1 0,-1 1 0,1-1 0,-1 1 0,1 0 0,0-1 0,-1 1 0,1 0 0,0-1 0,0 1 0,0 0 0,1 0 0,-1-1 0,0 1 0,0-1 0,1 1 0,-1 0 0,1-1 0,0 1 0,-1-1 0,1 1 0,0-1 0,0 1 0,2 2 0,2 1 0,1 0 0,-1 0 0,1-1-1,0 1 1,0-1 0,1 0 0,-1-1-1,1 0 1,0 0 0,13 4 0,5-1-3,47 6 1,-28-7 1,3 0 1,-36-5 0,0 1 0,0 0 0,0 1 0,0 0 0,0 0 0,-1 2 0,19 6 0,-28-9 1,0 0-1,0 0 0,0 0 0,0 1 0,0-1 0,-1 0 0,1 0 0,0 0 1,-1 1-1,1-1 0,0 0 0,-1 1 0,0-1 0,1 1 0,-1-1 0,0 0 0,0 1 1,0-1-1,1 1 0,-2-1 0,1 1 0,0-1 0,0 1 0,0-1 0,-1 0 1,1 1-1,-1-1 0,1 1 0,-1-1 0,1 0 0,-1 0 0,-1 3 0,-26 42 4,28-45-4,-48 59 4,-2-3 0,-83 75 0,-22 23-3,129-126-1,3 0 0,0 2 0,-32 57-1,49-76 1,0-1-1,1 1 0,0 0 0,1 0 0,0 0 0,1 1 0,0-1 0,1 1 0,0 0 0,1-1 0,1 1 0,0 0 0,0 0 0,2 0 0,3 21 0,-2-29 1,-1 0-1,1 0 1,-1 0 0,1-1-1,1 1 1,-1-1-1,1 1 1,-1-1 0,1 0-1,0 0 1,1-1-1,-1 1 1,6 2 0,3 2-8,0 0 0,0-1 0,25 8 0,-26-11-14,1-1 1,0-1-1,-1 0 1,1 0-1,23-2 1,-5 1-48,-5-1-117,0-1 0,0-1 1,0-1-1,-1-1 0,38-12 0,-9-2-728,74-34-1,-86 30 549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3.0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400 1 1792,'-10'7'589,"8"-6"-514,0 0-1,1 0 0,-1 0 1,0 1-1,0-2 0,0 1 1,0 0-1,1 0 0,-1-1 1,0 1-1,0-1 0,0 1 0,0-1 1,-1 0-1,-2 0 0,-129 9 916,67-4-900,52-3-424,0 0 0,1-1-1,-1-1 1,0 0 0,-26-5 0,19 1-61,4 3 33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3.4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 1 1768,'0'0'778,"-8"0"1080,-10-1-1821,15 2-251,-1 0 1,1-1-1,-1 1 0,0-1 0,1 0 0,-1 0 1,-5-1-1,-4 0-474,5 1 345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4.0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66 472 1732,'2'-15'568,"-3"-2"-98,0 10-349,0 1 0,0-1 0,1 1 0,0 0 0,0-1-1,0 1 1,1-1 0,2-10 0,0-15 170,-4 4-32,-10-44 0,3 27-68,-26-79-1,24 79-111,6 22-25,2 21-21,2 11 8,0 0-36,1 0 0,0 0 0,1 0 0,3 11 1,3 16 1,1 20-1,2 0 0,24 74-1,-17-58-1,-16-58-4,1 0 0,1 0 0,0-1 0,1 1 0,8 15-1,-10-22-2,0-1 0,-1 1 0,1 1 0,-2-1 0,1 0 0,-1 0 0,0 1 0,0-1 0,-1 12 0,5-3-632,-18-28-734,-11-15 99,16 18 938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4.4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847 42 1636,'-1'0'34,"0"-1"-1,0 0 1,0 1-1,0-1 0,0 0 1,0 0-1,0 1 1,0-1-1,1 0 1,-1 0-1,0 0 1,0 0-1,1 0 0,-1 0 1,0-1-1,1 1 1,-1 0-1,1 0 1,0 0-1,-1-1 1,1 1-1,0 0 1,0 0-1,0 0 0,0-1 1,0 1-1,0 0 1,0-2-1,-3-7 543,-3 12 206,-8 15-225,7-3-465,1 0-1,0 0 1,-6 23 0,9-22-64,-2-1 0,0 0 0,-1 0 0,-11 18 0,-6 7 12,17-27-26,-1 0 0,-1 0 0,0-1 0,-1 0 0,-11 12 0,-6 0-2,0-2 1,-2-1-1,0-1 1,-1-1-1,-1-2 1,0-1-1,-1-1 1,-49 14-1,-77 28 24,-14 3-66,151-48-224,16-8-244,15-8-226,5-3 125,30-20-574,-30 14 839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4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28 1812,'1'-6'153,"-1"-13"577,0 19-724,0 0 0,-1 1 0,1-1 0,0 0 0,0 0 0,0 0 0,0 0 0,0 0 1,0 0-1,0 1 0,0-1 0,-1 0 0,1 0 0,0 0 0,0 0 0,0 0 0,0 0 0,0 0 0,-1 0 0,1 0 1,0 0-1,0 0 0,0 0 0,0 0 0,-1 0 0,1 0 0,0 0 0,0 0 0,0 0 0,0 0 0,-1 0 0,1 0 0,0 0 1,0 0-1,0 0 0,0 0 0,-1 0 0,1 0 0,0 0 0,0 0 0,0 0 0,0 0 0,0-1 0,0 1 0,-1 0 1,1 0-1,0 0 0,0 0 0,0 0 0,0 0 0,0-1 0,0 1 0,0 0 0,0 0 0,0 0 0,0 0 0,0 0 1,-1-1-1,1 1 0,0 0 0,0 0 0,0 0 0,0 0 0,0-1 0,0 1 0,1 0 0,-2 1 42,1 1-1,-1-1 1,1 1-1,0 0 1,0-1-1,0 1 1,0-1-1,0 1 1,0 0-1,0-1 1,1 1-1,-1-1 1,1 1-1,-1-1 1,1 1-1,-1-1 1,1 1-1,0-1 1,0 0-1,0 1 1,1 1-1,4 9 122,13 32 142,-17-40-289,-1 0 0,1 1-1,0-1 1,1 0 0,-1 0-1,1 0 1,5 5 0,-5-5-4,0 0 0,0 0-1,-1 0 1,1 0 0,-1 0 0,0 1 0,3 7 0,0 6 8,-2-11-41,-1 0-1,0 1 1,0-1-1,-1 1 1,1-1-1,-2 1 1,1 0-1,-1 0 1,0-1-1,-1 1 1,0 0-1,0-1 1,-3 9-1,2-5-306,2-11 291,0 1 0,0 0-1,0-1 1,0 1 0,0-1 0,0 1-1,0-1 1,0 1 0,-1-1 0,1 1-1,0-1 1,0 1 0,0-1 0,-1 1-1,1-1 1,0 0 0,-1 1 0,1-1 0,0 1-1,-1-1 1,1 0 0,-1 1 0,1-1-1,0 0 1,-1 1 0,1-1 0,-1 0-1,-5 5-394,6-5 391,0 1-1,-1-1 1,1 0 0,0 1 0,-1-1-1,1 0 1,-1 0 0,1 1 0,-1-1 0,1 0-1,0 0 1,-1 1 0,1-1 0,-1 0 0,1 0-1,-1 0 1,1 0 0,-1 0 0,1 0-1,-1 0 1,1 0 0,-1 0 0,1 0 0,-1 0-1,0 0 1,-14-4-323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5.1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93 0 1632,'-24'6'408,"22"-6"-381,1 0 0,-1 0 0,1 0 0,-1 0 0,0 0 0,1 1 0,-1-1 0,1 0-1,-1 1 1,1 0 0,-1-1 0,1 1 0,-1 0 0,-1 1 0,-11 5 323,-10 4 113,24-10-451,-1-1 0,1 0 0,-1 0 0,1 1 0,0-1 0,-1 0-1,1 1 1,0-1 0,0 0 0,-1 1 0,1-1 0,0 1 0,0-1 0,-1 0 0,1 1 0,0-1 0,0 1 0,0-1 0,0 1 0,0-1 0,-1 1 0,1-1 0,0 1 0,0-1 0,0 1 0,1-1 0,-1 1 0,0-1 0,0 0 0,0 1-1,0-1 1,0 1 0,0-1 0,1 1 0,-1-1 0,0 0 0,0 1 0,1-1 0,-1 1 0,0-1 0,0 0 0,1 1 0,3 1 29,-1 0 0,0 0 0,1-1 0,-1 1 0,1-1 0,-1 0 0,1 0 0,0 0 0,-1 0 0,8 0-1,14 4 73,-20-4-91,1 0-1,-1 0 1,0-1-1,1 0 1,-1 0-1,0 0 0,0-1 1,9-1-1,28-2 72,-40 4-89,0 0 1,0 0 0,-1 0-1,1 1 1,0-1-1,0 1 1,0-1 0,0 1-1,0 0 1,-1-1-1,1 1 1,0 0-1,-1 0 1,1 1 0,0-1-1,1 2 1,-2-2-7,-1-1-1,0 1 1,0-1 0,0 1-1,0-1 1,0 1 0,0-1 0,0 1-1,0-1 1,0 1 0,0-1 0,0 1-1,0-1 1,0 1 0,-1-1 0,1 1-1,0-1 1,0 1 0,0-1 0,-1 1-1,1-1 1,0 0 0,-1 1 0,1-1-1,0 0 1,-1 1 0,1-1 0,0 0-1,-1 1 1,1-1 0,-1 0 0,1 1-1,-1-1 1,1 0 0,-1 0 0,-20 13-140,18-12 99,-127 67-2211,105-55 1900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6.0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808 437 1660,'-5'3'153,"7"-3"204,0-2 24,-8 1-158,5 1-66,8-1 386,-7 1-535,-1 0 0,1 0 0,0 0 0,0 0 1,0 0-1,0 0 0,0 0 0,0 0 0,0 0 0,0 0 1,0 0-1,0 1 0,0-1 0,0 0 0,0 0 0,0 0 1,0 0-1,0 0 0,0 0 0,0 0 0,0 0 1,0 0-1,0 0 0,-1 0 0,1 0 0,0 0 0,0 0 1,0 0-1,0 0 0,0 0 0,0 0 0,0 0 0,0 0 1,0 0-1,0 0 0,0 0 0,0 0 0,0 0 0,0 0 1,-1 0-1,1 0 0,0 0 0,0 0 0,8 9 191,20 14-39,-25-21-152,-1-1 0,0 2-1,0-1 1,0 0 0,-1 0 0,1 1 0,0-1 0,-1 0 0,0 1 0,1 0 0,-1-1 0,0 1 0,-1 0 0,1 0-1,0-1 1,-1 1 0,1 0 0,-1 0 0,0 0 0,0 0 0,0 0 0,0-1 0,-1 5 0,-3 6 20,4-12-25,0 0 0,0 0 0,0 0-1,-1 0 1,1-1 0,0 1 0,0 0 0,-1 0-1,1 0 1,-1 0 0,1 0 0,-1-1 0,1 1-1,-1 0 1,1 0 0,-1-1 0,1 1-1,-1 0 1,0-1 0,0 1 0,1 0 0,-2 0-1,-5 4 24,0 0 0,-1-1 1,1 1-1,-1-1 0,0-1 0,0 0 0,0 0 0,-1 0 0,1-1 0,0 0 0,-14 0 0,-12 1 84,-57-5 0,29 0 12,58 2-116,1 0 0,-1-1 1,1 1-1,0-1 0,-1 0 0,1 0 0,0 0 0,-6-3 1,7 3-6,1 1 1,0-1 0,0 0 0,0 1 0,-1-1 0,1 0 0,0 0 0,0 0 0,0 0 0,0 0 0,1 0-1,-1 0 1,0 0 0,0-1 0,1 1 0,-1 0 0,0 0 0,1-1 0,-1 1 0,1 0 0,0-1 0,-1-2-1,1 2-1,1 1-1,-1-1 0,1 0 0,-1 0 1,1 0-1,0 1 0,0-1 0,-1 0 0,1 1 1,0-1-1,1 1 0,-1-1 0,0 1 0,0-1 1,1 1-1,-1 0 0,0 0 0,1 0 1,-1 0-1,1 0 0,2-1 0,10-4-14,-12 5 9,0 0 1,0 0 0,0 0-1,0 0 1,0 0-1,1 1 1,-1-1 0,0 1-1,0 0 1,5 0-1,-6-1 1,0 1 0,1 0 0,-1 0 0,0 0-1,1 0 1,-1 0 0,0 0 0,1 1-1,-1-1 1,0 0 0,1 1 0,-1-1 0,0 1-1,2 0 1,-3 0 4,0 1-1,1-1 1,-1 0 0,0 0-1,0 0 1,0 1-1,0-1 1,0 0 0,-1 0-1,1 0 1,0 1-1,-1-1 1,1 0 0,0 0-1,-1 0 1,0 0 0,1 0-1,-2 2 1,-1 14-1,3-16 2,0 0 0,0 0 0,0 0 0,0 1-1,0-1 1,-1 0 0,1 0 0,0 0 0,-1 0 0,1 1 0,0-1 0,-1 0 0,0 0 0,1 0 0,-1 0 0,-1 1-1,-13 25 12,14-24-9,0 0-1,0 0 1,0 0 0,-1 0 0,1-1-1,-1 1 1,0 0 0,0-1 0,0 0-1,0 1 1,0-1 0,-6 4 0,-10 5 8,11-7 3,0 0 0,0 0 0,0 0 1,0-1-1,0 0 0,-1 0 0,0-1 1,1 0-1,-1 0 0,0-1 0,-14 1 0,20-2-10,0-1-1,1 1 0,-1-1 0,0 1 1,0-1-1,0 0 0,0 0 0,0 0 1,1 0-1,-1 0 0,0 0 0,1 0 1,-1-1-1,1 1 0,0 0 0,-1-1 1,1 0-1,0 1 0,-2-3 0,1 1 0,0 0-1,1 0 1,-1 0 0,1 0-1,-1 0 1,1-1-1,0 1 1,0 0-1,1-1 1,-1-4-1,-1-1 1,-1 0 0,1 0 0,-1 0 0,-1 1 0,0 0-1,0-1 1,-7-9 0,-22-27 0,24 30-1,-1 2-1,0-1 1,-1 1-1,0 1 1,-1 0 0,-14-11-1,-72-46 7,76 55-6,18 11-2,0 1 0,1 0 0,-1-1 0,1 1 0,0-1 0,-4-4 0,-15-13 2,17 16-1,0 0 0,1-1 1,-1 1-1,1-1 0,-6-8 0,10 12 1,-1 0-1,1-1 0,0 1 0,0-1 0,-1 1 0,1-1 0,0 1 0,0-1 0,0 1 0,1-1 0,-1 1 0,0-1 0,1 1 0,-1 0 0,0-1 0,1 1 0,0-1 0,-1 1 0,1 0 1,1-3-1,21-28 1,-18 26-1,11-13-7,1 1-1,27-23 1,-23 23 2,-7 8-31,1-1-1,0 2 0,0 0 0,1 1 0,0 0 0,31-9 0,-29 13-218,0 1 0,-1 1 1,1 1-1,24 1 0,-35 0 27,42 8-1105,-40-11 974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6.4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139 0 1948,'17'4'2290,"-17"-3"-1964,-25 12-360,-75 14-2490,70-21 2186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6.8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538 336 1636,'-2'3'100,"0"0"-1,0 0 0,0-1 1,0 1-1,-1 0 0,1-1 1,-1 0-1,0 0 1,-5 4-1,-12 11 303,16-13-321,0-1 0,0 0 0,-1 0 1,1 0-1,-1 0 0,0-1 0,0 0 1,0 0-1,0 0 0,0 0 0,-1-1 1,1 0-1,-9 1 0,-13 1 254,-39-2-1,48-1-228,15-1-92,1 1 1,-1 0-1,1-1 1,-1 0 0,1 1-1,-1-1 1,1 0-1,0 0 1,-1 0-1,1-1 1,0 1 0,0-1-1,0 1 1,-3-3-1,-26-30 71,20 20-68,-8-27 23,11 30-33,1-1-1,1-1 1,0 1-1,1-1 1,0 0-1,-3-16 1,-3-5-1,-4-11 3,-11-30 20,20 62-26,6 10-3,-1 1 1,0 0-1,1 0 1,-1 0 0,0 0-1,-1 0 1,1 0-1,0 1 1,0-1 0,-1 0-1,1 0 1,-1 1-1,0-1 1,1 1-1,-1 0 1,0-1 0,-2 0-1,4 2 0,-1-1 0,1 1 0,0 0 0,0 0 0,0 0 0,0 0 0,0-1 0,-1 1 0,1 0 0,0 0 0,0-1 0,0 1 0,0 0-1,0 0 1,0 0 0,0-1 0,0 1 0,0 0 0,0 0 0,0-1 0,0 1 0,0 0 0,0 0 0,0-1 0,0 1 0,0 0 0,0 0 0,0-1 0,0 1 0,0 0 0,0 0 0,0-1 0,0 1-1,1 0 1,-1 0 0,0-1 0,0 1 0,0 0 0,0 0 0,0 0-1,0 1 1,0-1 0,0 0 0,0 0 0,0 0-1,-1 0 1,1 0 0,0 0 0,0 0-1,0 0 1,0 0 0,0 0 0,0 0 0,0 0-1,0-1 1,0 1 0,0 0 0,0 0-1,0 0 1,0 0 0,0 0 0,0 0 0,0 0-1,0 0 1,0 0 0,-1 0 0,1 0-1,0 0 1,0 0 0,0 0 0,0 0 0,0 0-1,0 0 1,0 0 0,0 0 0,0 0-1,-4 3-6,7-3 5,0-2-19,-5 1-44,2 1 55,0 0 1,-1 0-1,1 0 0,0 0 0,0 0 0,-1 0 1,1 1-1,0-1 0,0 0 0,-1 0 0,1 0 1,0 0-1,0 0 0,-1 0 0,1 0 1,0 1-1,0-1 0,0 0 0,-1 0 0,1 0 1,0 0-1,0 1 0,0-1 0,0 0 0,-1 0 1,1 1-1,0-1 0,0 0 0,0 0 1,0 1-1,0-1 0,0 0 0,0 0 0,0 1 1,0-1-1,0 0 0,0 1 0,0-1-17,0 0-1,0 1 1,-1-1 0,1 0-1,0 1 1,0-1-1,0 0 1,0 1-1,0-1 1,0 0 0,0 0-1,0 1 1,-1-1-1,1 0 1,0 0-1,0 1 1,0-1 0,-1 0-1,1 0 1,0 1-1,0-1 1,-1 0-1,1 0 1,0 0 0,0 0-1,-1 1 1,1-1-1,0 0 1,-1 0 0,1 0-1,0 0 1,-1 0-1,1 0 1,0 0-1,0 0 1,-1 0 0,1 0-1,-1 0 1,-4 1-177,0 0 1,0 0-1,0 1 1,1-1 0,-1 1-1,0 0 1,1 0-1,-5 4 1,-1-1-150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7.7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1027 112 1852,'14'-2'240,"1"0"0,-1-1-1,0-1 1,0-1 0,0 0 0,22-11-1,-16 7-176,0 0-1,1 2 0,0 0 0,43-7 1,-3 1-45,-48 9-34,-1 1 1,1 0-1,-1 1 0,16 0 1,-14 0-5,-1 3-9,-8 3 16,-9-4 37,-16 2 17,-13 8 59,-52 10-1,-14 5 28,70-18-60,0 0 0,-49 4 0,15-4 33,-302 29 422,81-31-228,269-5-278,12 0-8,-4-5 28,8 5-36,-1 0 0,0 0 0,1 0 0,-1 1-1,1-1 1,-1 0 0,0 0 0,0 0 0,1 0 0,-1 0 0,0 0 0,1 1 0,-1-1 0,0 0 0,1 0 0,-1 0 0,0 1 0,0-1 0,1 0 0,-1 0-1,0 1 1,0-1 0,0 0 0,1 1 0,-1-1 0,0 0 0,0 0 0,0 1 0,0-1 0,0 0 0,0 1 0,0-1 0,0 0 0,0 1 0,0 0 0,-2 19-3,-16 31 4,11-35 6,7-14-7,-1-1 0,0 1 0,0-1-1,0 1 1,0-1 0,0 1 0,0-1 0,-1 1-1,1-1 1,0 0 0,-3 2 0,3-3 0,0 1 1,0 0-1,0 0 0,-1 0 1,1 0-1,0 0 0,1 0 1,-1 0-1,0 0 0,0 1 1,0-1-1,1 0 0,-1 0 1,0 1-1,1-1 0,0 0 1,-1 1-1,1-1 0,0 1 1,-1-1-1,1 3 0,0-4 1,0 1-1,0 0 0,-1-1 0,1 1 0,0 0 0,0-1 0,-1 1 0,1-1 0,-1 1 0,1 0 0,-1-1 0,1 1 0,0-1 0,-1 1 1,0-1-1,1 1 0,-1-1 0,1 0 0,-1 1 0,0-1 0,1 0 0,-1 1 0,0-1 0,1 0 0,-1 0 0,0 1 0,0-1 1,0 0-1,1 0 1,-1 0-1,1 0 0,-1 0 1,1 1-1,-1-1 1,1 0-1,-1 1 0,1-1 1,-1 0-1,1 1 1,-1-1-1,1 0 0,0 1 1,-1-1-1,1 1 1,0-1-1,-1 0 0,1 1 1,0-1-1,-1 1 1,1-1-1,0 2 0,0-2 5,-15-9 14,-35-55-6,49 64-13,1-1 0,-1 0 1,1 1-1,-1-1 0,1 0 0,0 1 0,-1-1 0,1 0 1,0 1-1,0-1 0,-1 0 0,1 0 0,0 1 0,0-1 0,0 0 1,0 0-1,0 1 0,0-1 0,0 0 0,0 0 0,1 0 0,-1 0 0,0-1 0,0 1 0,0 0 0,0 0 0,0 0 0,0 0 0,0 0 0,0 0 0,0 0 0,0 0 0,-1 0 0,1 0 0,0 0 0,-1-1 0,1 2 0,-1-1 0,1 0 0,-2-1 0,1 0 1,-2-2-1,0 1 0,1-1 1,-1 0-1,1 0 0,0 0 1,0 0-1,1 0 0,-1 0 1,-1-8-1,3 12 0,-1-5 1,0 5-1,0 0 0,1 0-1,-1 0 1,1 0 0,-1 0 0,0 0 0,1-1 0,-1 1 0,0 0 0,1 0 0,-1-1 0,1 1 0,-1 0 0,1-1 0,-1 1 0,1 0 0,-1-1 0,1 1 0,-1-1 0,1 1 0,-1-1 0,1 1 0,0-1 0,-1 0 0,1-2-3,5 0 2,-3 3-3,-10 13-8,7-10 12,1-1 0,-1 0 0,1 1 0,-1-1 0,0 0 0,0 0-1,0 1 1,0-1 0,0 0 0,-1 0 0,1 0 0,0-1-1,-1 1 1,-2 2 0,2-1 0,0-1 0,0 1-1,0-1 1,0 1 0,0 0-1,1 0 1,-2 4 0,1-3-1,0 0 0,0 1 1,-1-1-1,1-1 0,-1 1 1,0 0-1,0-1 0,0 1 0,0-1 1,-6 5-1,5-6 1,1 1-1,0 0 1,0 1-1,0-1 1,0 0 0,0 1-1,1 0 1,-5 7-1,4-3-62,-2 0 0,1 0 0,-1-1 0,-10 13-1,-7 10-798,14-2-1015,15-27 1496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39.6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1411 187 1724,'1'27'1316,"0"-22"-1196,-2-4-109,1 0 1,0 0 0,0 0 0,0-1 0,0 1 0,0 0 0,0 0 0,0 0 0,0 0 0,0 0 0,0 0 0,1 0 0,-1 0 0,0 0-1,0 0 1,1 0 0,-1-1 0,1 1 0,-1 0 0,1 0 0,-1 0 0,1-1 0,0 1 0,-1 0 0,1-1 0,0 1 0,-1 0 0,1-1-1,0 1 1,0-1 0,0 1 0,0-1 0,-1 0 0,1 1 0,2-1 0,7 2 73,-7-1-73,-1-1 0,0 1 0,0-1 0,0 1-1,1-1 1,-1 0 0,0 0 0,0 0 0,1 0 0,-1-1 0,0 1 0,0-1 0,0 1-1,3-2 1,23-11 60,-25 12-68,1 0 0,-1 0 0,1 0 0,-1-1 0,0 0 0,0 0 0,0 0 0,0 0 0,0 0 0,-1 0 0,1-1 0,0 1 0,-1-1 0,4-5 0,0 0 3,-6 7-4,1 1 0,-1 0 0,1-1 0,-1 1 0,1-1 0,-1 1 0,1-1 0,-1 1 0,0-1 0,1 1 0,-1-1 0,0 0 0,0 1 0,1-1 0,-1 0 0,0 1 0,0-1 0,0 0 0,0 1 0,0-1 0,0 0 0,0 1 0,0-1 0,0 0 0,0 1 0,0-1-1,0 1 1,0-1 0,0 0 0,-1 1 0,1-1 0,0 0 0,0 1 0,-1-1 0,1 1 0,0-1 0,-1 1 0,0-2 0,-2-8 179,1 7-126,-11 3-31,0 1-17,-1 0 0,0 1 0,0 1 0,1 0 0,-1 1 0,1 1 0,0 0 0,-21 11 0,12-6-6,-98 37 82,100-40-64,-5 2 56,-35 7 0,43-13-39,13-2-25,-1 1 1,1-2-1,-1 1 0,1 0 0,-1-1 1,0 0-1,1 0 0,-1-1 0,0 1 1,-7-3-1,4 3 9,7 0-20,1 0 1,0 0-1,-1 0 0,1 0 0,0 0 1,0 0-1,-1 0 0,1 0 0,0 0 1,-1 0-1,1 0 0,0 0 0,0-1 1,-1 1-1,1 0 0,0 0 0,-1 0 1,1 0-1,0 0 0,0-1 0,-1 1 1,1 0-1,0 0 0,0 0 0,0-1 1,-1 1-1,1 0 0,0 0 0,0 0 1,0-1-1,0 1 0,0 0 0,-1-1 1,1 1-1,0 0 0,0 0 0,0-1 1,0 1-1,0 0 0,0-1 0,0 1 1,0 0-1,0 0 0,0-1 1,0 1-1,0 0 0,0-1 0,0 1 1,0 0-1,-4-7 9,4 7-10,0 0 1,0 0-1,-1 0 0,1-1 0,0 1 0,0 0 0,0 0 1,0 0-1,-1 0 0,1 0 0,0-1 0,0 1 0,0 0 1,0 0-1,0 0 0,0-1 0,-1 1 0,1 0 0,0 0 0,0 0 1,0-1-1,0 1 0,0 0 0,0 0 0,0 0 0,0-1 1,0 1-1,0 0 0,0 0 0,0-1 0,0 1 0,0 0 1,0 0-1,0 0 0,0-1 0,0 1 0,1 0 0,-1-1 1,0 1-1,1 0 0,-1-1 1,0 1-1,1-1 0,-1 1 1,0-1-1,0 1 0,0-1 1,1 1-1,-1-1 0,0 1 1,0-1-1,0 1 1,0-1-1,0 1 0,0-1 1,0 0-1,0 1 0,0-1 1,0 1-1,0-1 0,0 1 1,-1-1-1,1 1 0,0-1 1,0 1-1,0-1 0,-1 1 1,1-1-1,0 1 0,-1 0 1,1-1-1,-1 0 0,-16-10-34,13 11 36,-1 0-1,0 0 0,1 0 0,-1 0 0,1 1 0,-1 0 0,1 0 0,0 0 0,-5 2 0,-51 18 27,45-16-20,5-1 4,2 0-2,-1-1 0,0 0 0,0 0 0,0-1 0,0-1-1,0 1 1,-12-1 0,13 1 21,8-1-29,-1-1 0,1 0-1,-1 1 1,1-1 0,-1 0 0,1 1 0,-1-1 0,1 0 0,-1 0 0,1 0 0,-1 1-1,1-1 1,-1 0 0,0 0 0,1 0 0,-1 0 0,1 0 0,-1 0 0,0 0-1,1 0 1,-1 0 0,1 0 0,-1-1 0,1 1 0,-1 0 0,1 0 0,-1 0 0,1-1-1,-1 1 1,1 0 0,-1-1 0,1 1 0,-1 0 0,1-1 0,-1 1 0,0-1-1,1 0-1,-1 1-4,0 0 2,0 0 0,0 0 0,0 0 0,0 0-1,0-1 1,-1 1 0,1 0 0,0-1 0,0 1 0,0-1 0,0 1-1,0-1 1,0 0 0,-1 0 0,2 0-1,-1 1 0,0-1 0,0 1 1,1-1-1,-1 1 0,0-1 0,0 1 0,0 0 0,0-1 1,1 1-1,-1 0 0,0 0 0,0 0 0,0 0 0,0 0 1,0 0-1,0 0 0,0 0 0,0 0 0,0 0 0,0 0 1,1 0-1,-1 1 0,-1-1 0,-13 4-8,-7 3 16,-40 15 1,45-14 2,-6 3 24,-1-1 0,0-1 0,-32 7-1,50-15-25,0-1 0,0 0 0,1 0 0,-1-1 0,0 0 0,1 0-1,-1 0 1,-6-3 0,11 3-4,0 0 0,0 0 0,0 0 0,1 0 0,-1-1 0,0 1 0,0 0 0,1 0 0,-1-1 0,0 1 0,1 0 0,-1-1 0,1 1 0,0 0 0,-1-1 0,1 1 0,0-1 0,0 1 0,0-2 0,1-37-14,0 23 13,-1-7-1,-1 10-2,1 0 0,0 0 0,1 0 0,6-25 0,4-29 2,-8 58 0,-2 5-4,1 0 0,0 0-1,0 1 1,0-1 0,0 1 0,1-1-1,-1 1 1,1 0 0,0-1 0,1 2-1,6-8 1,-8 9 3,0 0-1,0 1 1,0-1 0,0 1-1,1-1 1,-1 1 0,0 0-1,1 0 1,-1 0-1,1 0 1,-1 0 0,1 1-1,-1-1 1,1 1 0,3-1-1,10 0-2,-15 0 3,0 1 0,0 0 0,0 0 1,0-1-1,0 1 0,1 0 0,-1 0 0,0 0 1,0 0-1,0 0 0,0 1 0,1-1 1,-1 0-1,0 0 0,0 1 0,0-1 0,0 1 1,0-1-1,0 1 0,0-1 0,0 1 0,0 0 1,0 0-1,0-1 0,0 1 0,0 0 0,-1 0 1,1 0-1,0 0 0,-1 0 0,1 0 0,0 0 1,0 2-1,0-2-2,8 15-12,1 0 0,16 19 0,-25-33 15,0 0 1,-1 0 0,1 1-1,0-1 1,-1 0-1,0 0 1,0 0 0,0 1-1,0-1 1,0 0 0,0 1-1,-1 3 1,-7 21 33,2-19-27,1-1 0,-1 0 0,-1-1 1,1 1-1,-1-1 0,0-1 0,0 1 0,-1-1 0,0-1 1,-15 8-1,-13 4 13,-43 12 0,64-22-16,-7-1-1,0 0 1,0-1-1,-1-2 0,1 0 0,-30-1 0,11 3-15,40-3 13,-5 5-11,4-4 9,7-2-3,45 27-35,-50-27 39,0 0 0,1 0 0,-1 1 0,0-1 0,0 0 0,0 0 0,0 0 0,0 0 0,1 0 0,-1 0 0,0 0 0,0 1 0,0-1 0,0 0 0,0 0 0,0 0 0,0 0 1,0 1-1,0-1 0,0 0 0,0 0 0,1 0 0,-1 0 0,0 1 0,0-1 0,0 0 0,0 0 0,0 0 0,0 1 0,0-1 0,-1 0 0,1 0 0,0 0 0,0 0 0,0 1 0,0-1 0,0 0 0,0 0 0,0 0 0,0 0 0,0 0 0,0 1 0,-1-1 0,1 0 0,0 0 0,0 0 0,0 0 0,0 0 0,0 0 2,2-1 1,5 2-5,-8-1 6,0-1-3,-45 9 39,23-4-39,-1 2 0,2 1-1,-1 0 1,1 2 0,-35 18-1,54-26 1,0 1-1,0 1 0,0-1 0,0 0 0,0 1 0,1-1 0,-1 1 0,1 0 0,0 0 0,0 0 0,0 0 0,0 0 0,1 0 0,-1 1 0,1-1 0,0 1 0,-1-1 0,2 1 1,-1-1-1,0 1 0,1-1 0,0 1 0,-1 0 0,1-1 0,1 1 0,0 7 0,3 7 1,0 1 1,1-1-1,1 0 1,9 19-1,-1-3 3,-9-18-1,2-1 0,0 1 0,13 20-1,-16-27-1,0 0-1,-1 1 0,0 0 0,-1-1 0,0 1 0,1 18 0,0-5 3,2 10-20,-2 0 0,-1 46 1,-2-79-3,0 0 1,0 0-1,0 0 0,0 1 1,0-1-1,0 0 1,0 0-1,0 0 1,0 1-1,0-1 0,0 0 1,0 0-1,0 0 1,0 1-1,0-1 0,0 0 1,-1 0-1,1 0 1,0 1-1,0-1 1,0 0-1,0 0 0,0 0 1,0 0-1,-1 0 1,1 0-1,0 1 0,0-1 1,0 0-1,-1 0 1,1 0-1,0 0 1,0 0-1,0 0 0,0 0 1,-1 0-1,1 0 1,0 0-1,0 0 0,0 0 1,-1 0-1,1 0 1,0 0-1,0 0 0,0 0 1,-1 0-1,1 0 1,0 0-1,-1 0-26,1-1-1,0 1 1,-1-1-1,1 1 1,0 0-1,0-1 1,-1 1 0,1-1-1,0 1 1,0-1-1,0 1 1,0-1-1,0 1 1,0-1-1,0 1 1,0-1 0,0 1-1,0-1 1,0 1-1,0-1 1,0 1-1,0-1 1,0 1-1,0-1 1,0 1 0,1-1-1,-1 1 1,0-1-1,0 1 1,1 0-1,-1-1 1,8-18-782,-1 10 465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40.2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99 1 1600,'1'13'3320,"-84"-17"-6163,67 4 2486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40.6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212 0 1708,'-16'5'1735,"1"-4"-1598,0 0 0,-23 7 1,23-5-398,-1 0 1,-25 1-1,2-1-578,22-3 468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40.9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13 1756,'-15'-13'2271,"23"15"-1804,8 19-241,-10-11-180,-1 0 1,0 0-1,0 0 1,6 21-1,7 16 21,62 141 111,-49-123-139,-28-53-35,-2-8-30,0 0 1,0-1-1,0 1 1,1 0-1,-1-1 0,1 1 1,3 4-1,-5-8 7,0 0 1,0 0-1,0 1 0,0-1 1,0 0-1,0 0 1,0 0-1,0 0 0,0 1 1,0-1-1,0 0 0,0 0 1,0 0-1,0 0 0,0 1 1,0-1-1,0 0 0,0 0 1,0 0-1,-1 0 0,1 1 1,0-1-1,0 0 0,0 0 1,0 0-1,0 0 0,0 0 1,0 1-1,-1-1 0,1 0 1,0 0-1,0 0 0,0 0 1,0 0-1,0 0 0,-1 0 1,1 0-1,0 0 0,0 1 1,0-1-1,0 0 0,-1 0 1,1 0-1,0 0 0,0 0 1,0 0-1,0 0 0,-1 0 1,1 0-1,0 0 0,0-1 1,0 1-1,0 0 0,-1 0 1,1 0-1,0 0 1,0 0-1,0 0 0,0 0 1,-1 0-1,1 0 0,0-1 1,-17-4-1321,9-2 939,0 1 43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41.3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20 1960,'0'-1'43,"0"1"1,0 0-1,0 0 0,0-1 1,0 1-1,0 0 0,0 0 0,0-1 1,0 1-1,0 0 0,0 0 1,0-1-1,0 1 0,0 0 0,0 0 1,0-1-1,0 1 0,0 0 0,0 0 1,0 0-1,0-1 0,1 1 1,-1 0-1,0 0 0,0 0 0,0-1 1,0 1-1,1 0 0,-1 0 0,0 0 1,0 0-1,0-1 0,1 1 1,-1 0-1,0 0 0,0 0 0,0 0 1,1 0-1,-1 0 0,0 0 1,0 0-1,1 0 0,-1 0 0,0 0 1,0 0-1,1 0 0,-1 0 0,0 0 1,0 0-1,1 0 0,-1 0 1,0 0-1,0 0 0,1 0 0,2 3 27,-4-4 342,2-4-400,-1 5-16,0 0 0,0 0-1,0-1 1,0 1 0,-1 0 0,1 0 0,0 0 0,0 0 0,0-1 0,-1 1-1,1 0 1,0 0 0,0 0 0,0 0 0,-1 0 0,1 0 0,0 0 0,0 0 0,-1 0-1,1 0 1,0 0 0,0 0 0,-1 0 0,1 0 0,0 0 0,0 0 0,-1 0 0,1 0-1,0 0 1,0 0 0,-1 0 0,1 0 0,0 0 0,0 0 0,-1 0 0,1 1-1,0-1 1,0 0 0,0 0 0,0 0 0,-1 0 0,1 1 0,0-1 0,0 0 0,-1 1-1,0-1-234,0-1 126,0 1-1,0-1 1,0 0-1,0 0 1,0 0-1,-1 1 1,1-1-1,0 0 1,-1 1-1,1-1 1,0 1-1,-1 0 1,1-1-1,0 1 1,-1 0-1,1 0 1,0 0-1,-1 0 1,-1 0 0,-11 5-255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0:56.5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1786 65 1732,'0'1'33,"0"0"0,0-1 0,1 1-1,-1 0 1,0-1 0,0 1 0,0 0-1,1-1 1,-1 1 0,0 0 0,1-1 0,-1 1-1,1 0 1,-1-1 0,0 1 0,1-1 0,-1 1-1,1-1 1,0 1 0,-1-1 0,1 1 0,-1-1-1,1 0 1,0 1 0,-1-1 0,1 0 0,0 0-1,-1 1 1,1-1 0,1 0 0,22 2 889,-23-2-911,0 0 427,6 4 210,-11-3-640,-1 0 0,1-1 1,0 1-1,0-1 0,-1 0 0,1 0 1,0-1-1,0 1 0,-7-3 0,-4 1 6,-157 0 59,59 3-56,-939-59 109,769 44-111,135 18 14,147-4-23,43 4-20,-11-2 8,-21-1-149,0-1 0,0 0 0,0 0 1,0-1-1,11-2 0,-21 3 123,0 1 1,1-1-1,-1-1 0,0 1 0,1 0 1,-1 0-1,0 0 0,1 0 0,-1 0 1,0 0-1,0 0 0,1 0 1,-1 0-1,0-1 0,1 1 0,-1 0 1,0 0-1,0 0 0,0 0 0,1-1 1,-1 1-1,0 0 0,0 0 1,0-1-1,1 1 0,-1 0 0,0 0 1,0-1-1,0 1 0,0 0 0,0-1 1,0 1-1,0 0 0,0 0 1,1-1-1,-1 1 0,0 0 0,0-1 1,0 1-1,0 0 0,-1-1 0,1 1 1,0 0-1,0 0 0,0-1 0,0 1 1,0 0-1,0-1 0,0 1 1,0 0-1,-1 0 0,1-1 0,0 1 1,0 0-1,0 0 0,-1 0 0,1-1 1,0 1-1,0 0 0,-1-1 1,0-3-339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08.4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537 15 1760,'-13'1'203,"1"1"0,-1 0 1,0 0-1,0 1 0,1 1 0,-21 9 0,-71 39 285,65-27-330,2 2 1,1 1 0,-59 58 0,59-51-87,27-26-55,1 0 0,1 0-1,-1 1 1,2 0 0,-1 0 0,1 1-1,1-1 1,0 1 0,0 1 0,1-1 0,1 1-1,-4 20 1,6-29-12,1 0-1,0 1 1,0-1 0,1 0-1,-1 0 1,1 0-1,-1 1 1,1-1 0,0 0-1,0 0 1,0 0 0,1 0-1,-1 0 1,1 0-1,-1-1 1,1 1 0,0 0-1,0-1 1,4 4-1,-2-2 0,0 0-1,0 0 0,0 0 1,1-1-1,0 1 0,0-1 1,0 0-1,0-1 0,11 5 0,0-2 4,0-1-1,1-1 0,-1-1 1,1 0-1,-1-1 0,1 0 0,0-2 1,-1 0-1,1 0 0,0-2 0,30-8 1,59-18 37,-80 20-40,82-35 12,-95 37-14,1 0-1,-1-1 1,-1 0 0,0-1-1,19-17 1,3-6-1,-21 20 1,-1 0 0,0-1 0,0 0 0,9-15-1,-6 7 7,-10 14-8,0 0-1,0-1 1,6-13-1,3-10-5,-11 26 5,0 0 1,-1 0 0,0 0-1,0 0 1,0-1 0,-1 1-1,0-1 1,0 1 0,0-1-1,0-8 1,-1 4 3,0 0-1,-1 1 1,0-1 0,-3-10 0,4 17-2,-1 0 0,0 0-1,-1 0 1,1 0 0,0 0 0,-1 1 0,0-1-1,0 0 1,0 1 0,0 0 0,0-1 0,0 1 0,0 0-1,-1 0 1,1 0 0,-6-3 0,-2 0 1,0 1 1,0 0 0,-1 0-1,1 1 1,-1 1-1,0 0 1,0 0-1,0 1 1,0 0 0,0 1-1,0 0 1,0 1-1,0 0 1,-15 4 0,5 0-2,0 1 1,1 1 0,0 1-1,1 0 1,-1 2 0,-25 17-1,17-11 1,1 2 0,1 1-1,1 2 1,1 0-1,-41 46 1,63-65-2,0 1 0,0 0 0,0 0 0,0 0 0,0 0 0,1 0 0,0 0 0,-1 1 0,1-1 0,0 0 0,1 1 0,-1-1 0,0 0 0,1 1 0,0-1 0,0 1 0,0 5 0,1-7-1,0 0 0,0 1 0,0-1-1,0 0 1,0 0 0,1-1 0,-1 1-1,1 0 1,-1 0 0,1-1 0,0 1 0,-1-1-1,1 1 1,0-1 0,0 0 0,0 1-1,0-1 1,0 0 0,0 0 0,0-1-1,1 1 1,-1 0 0,0-1 0,0 1-1,1-1 1,-1 0 0,4 0 0,21 2-347,0 0-1,1-3 1,-1 0 0,0-1-1,0-2 1,0-1 0,41-13 0,-42 9-12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0.4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212 1 1648,'0'4'109,"-1"1"0,0-1-1,0 1 1,0-1 0,0 0 0,-1 0 0,1 1-1,-4 4 1,-5 16 130,6-17-181,0 0-1,0-1 1,-1 1-1,0-1 1,0 0-1,-13 12 1,-5 9 52,-10 5-20,27-27-71,-1-1 0,2 1 0,-1 0 0,-9 14 0,14-19-23,1 0 1,-1 1-1,1-1 1,-1 0-1,0 0 1,1 0-1,-1 0 1,0 0-1,0 0 1,0 0-1,0 0 1,0 0-1,0 0 1,0 0-1,0-1 1,-1 1-1,1 0 1,0-1-1,0 1 1,-1-1-1,1 1 0,-3-1 1,-4 0-338,7 1 308,1-1 0,-1 0 0,1 0 0,-1 0 0,0 0 0,1 0-1,-1 0 1,1 0 0,-1 0 0,1 0 0,-1 0 0,1-1-1,-1 1 1,0 0 0,1 0 0,-1 0 0,1-1 0,-1 1 0,1 0-1,-1-1 1,1 1 0,0 0 0,-1-1 0,1 1 0,-1-1 0,1 1-1,-1-1 1,0-4-325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0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 0 1696,'0'0'1080,"-8"0"-992,8 5-20,-8-5-12,8 5-32,-8-5-24,-1 4-132,1 5-40,-8-9-120,8 5-84,0-5 44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1.1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1676,'1'0'68,"-1"1"-1,0-1 1,1 0 0,-1 1-1,1-1 1,-1 0-1,0 1 1,1-1 0,-1 0-1,0 1 1,1-1 0,-1 0-1,0 1 1,1-1-1,-1 1 1,0-1 0,0 1-1,0-1 1,1 1-1,-1-1 1,0 1 0,-1 0-46,1 0 1,-1 0-1,1-1 1,-1 1-1,1 0 1,-1 0-1,1 0 1,-1 0-1,1-1 1,0 1 0,-1 0-1,1 0 1,0 0-1,0 0 1,0 0-1,0 0 1,0 0-1,0 0 1,0 0-1,0 0 1,0 0 0,1 1-1,-2 13 158,2-7-124,-1-1 0,1 0 1,0 0-1,5 14 0,3 0 22,-7-17-65,0 0 0,0-1 1,0 1-1,-1 0 0,0 0 0,0 0 1,0 0-1,0 0 0,0 5 1,-1-5-21,0 0 0,1 0 1,0 0-1,0 0 1,0-1-1,3 8 0,-3-7-156,1 0 0,-1-1 0,0 1 0,0 0 0,0 0 0,0 8 0,-9-3-1049,8-5 890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1.5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277 0 1700,'-20'4'504,"17"-4"-473,0 0 0,1 0 0,-1 1 0,0-1 0,0 1 0,0-1 0,0 1-1,1 0 1,-1 0 0,0 0 0,1 1 0,-1-1 0,1 1 0,-3 1 0,4-2-23,1-1 1,0 0-1,0 1 1,0-1 0,-1 0-1,1 1 1,0-1-1,-1 0 1,1 1 0,0-1-1,-1 0 1,1 0-1,0 1 1,-1-1-1,1 0 1,0 0 0,-1 0-1,1 0 1,0 0-1,-1 1 1,1-1 0,-1 0-1,1 0 1,0 0-1,-1 0 1,1 0 0,-1 0-1,1 0 1,0 0-1,-1-1 1,1 1 0,-1 0-1,1 0 1,0 0-1,-1 0 1,1 0-1,0-1 1,-1 1 0,1 0-1,0 0 1,-1-1-1,1 1 1,0 0 0,-1 0-1,1-1 1,0 1-1,0 0 1,-1-1 0,1 1-1,0 0 1,0-1-1,0 1 1,-1 0 0,1-1-1,0 1 1,0-1-1,0 1 1,0 0 0,0-1-1,0 1 1,0-1-1,0 1-7,0-1-1,0 1 0,0 0 1,0 0-1,0 0 1,0-1-1,0 1 0,0 0 1,1 0-1,-1 0 0,0-1 1,0 1-1,0 0 0,0 0 1,0 0-1,0 0 1,1-1-1,-1 1 0,0 0 1,0 0-1,0 0 0,0 0 1,1 0-1,-1 0 1,0 0-1,0-1 0,0 1 1,1 0-1,-1 0 0,0 0 1,0 0-1,0 0 1,1 0-1,-1 0 0,0 0 1,0 0-1,1 0 0,-1 0 1,0 0-1,0 0 1,0 0-1,1 1 0,-1-1 1,0 0-1,0 0 0,0 0 1,1 0-1,-1 0 0,0 0 1,0 1-1,16 7-62,-9-5 29,-5-3 23,0 0-1,1 0 1,-1 0-1,0 1 1,0-1-1,0 1 1,0-1-1,0 1 1,0-1-1,3 3 1,-4-3 10,-1 0 1,0 0-1,1 1 1,-1-1-1,1 0 1,-1 1-1,1-1 0,-1 1 1,0-1-1,1 0 1,-1 1-1,0-1 1,1 1-1,-1-1 1,0 1-1,0-1 0,1 1 1,-1-1-1,0 1 1,0-1-1,0 1 1,0-1-1,0 1 1,0 0-1,0-1 0,0 1 1,0-1-1,0 1 1,0-1-1,0 1 1,0-1-1,0 1 0,0-1 1,0 1-1,-1-1 1,1 1-1,0-1 1,0 1-1,-1-1 1,1 1-1,0-1 0,-1 1 1,1-1-1,-1 1 1,1-1-1,0 0 1,-1 1-1,1-1 1,-1 0-1,1 0 0,-1 1 1,0-1-1,-10 9 36,11-8-31,-1-1 0,0 1 0,0 0 0,0 0 0,1-1 0,-1 1 0,0-1 0,0 1 0,0-1 0,0 1-1,0-1 1,0 1 0,0-1 0,0 0 0,0 0 0,0 1 0,0-1 0,0 0 0,0 0 0,-2 0 0,-5 3 44,-3 2 5,11-5-52,0 0 0,-1 0 0,1 0 0,0 0 0,0-1 0,0 1 1,-1 0-1,1 0 0,0 0 0,0 0 0,0 0 0,-1 0 0,1 0 0,0 0 1,0 0-1,0-1 0,-1 1 0,1 0 0,0 0 0,0 0 0,0 0 0,0-1 1,0 1-1,-1 0 0,1 0 0,0 0 0,0-1 0,0 1 0,0 0 1,0 0-1,0 0 0,0-1 0,0 1 0,0 0 0,0 0 0,0-1 0,0 1 1,0 0-1,0 0 0,0 0 0,0-1 0,0 1 0,0 0 0,-3-5 14,5-1-11,-2 5-4,0 0 0,1 1 1,-1-1-1,0 0 0,1 0 0,-1 0 0,0 0 1,0 0-1,0 1 0,1-1 0,-1 0 1,0 0-1,0 0 0,-1 0 0,1 0 0,0 0 1,0-1-1,-1-2 14,1 3-1,3 3 9,-1-1-1,1 2 0,-1-1 1,1 0-1,-1 0 0,0 1 1,0-1-1,4 6 0,3 3 133,-2 10 57,-6-20-208,-1-1 0,0 1 0,0-1 0,0 1 0,0-1 0,0 1 1,0-1-1,0 1 0,0-1 0,0 1 0,0-1 0,0 1 0,0-1 0,0 1 0,0-1 0,0 0 1,0 1-1,0-1 0,-1 1 0,1-1 0,0 1 0,0-1 0,0 1 0,-1-1 0,1 0 0,0 1 1,-1-1-1,1 0 0,0 1 0,-1-1 0,1 0 0,-1 1 0,1-1 0,0 0 0,-1 0 0,1 1 1,-1-1-1,0 0 0,-25 15 90,20-11-133,-1 0-1,1-1 1,-1 1-1,0-1 1,0-1-1,0 1 1,-12 1-1,-53 8-1154,29-8 407,20-7 450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2.0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449 0 1648,'6'10'622,"-6"-9"-601,1 0 1,-1 0 0,1 1-1,-1-1 1,0 1 0,0-1-1,0 0 1,1 1 0,-1-1-1,-1 0 1,1 1 0,0-1-1,0 1 1,0-1 0,-1 2-1,-4 26 231,5-25-215,0 1 0,0 0 0,-1-1 0,0 1 1,1-1-1,-2 1 0,1-1 0,-4 9 0,3-10-9,0 1 1,1 0-1,-1 0 1,1 0-1,0 0 0,0 0 1,1 0-1,-1 6 1,1-7-8,0 1-1,-1 0 1,0 0-1,1 0 1,-1-1-1,-1 1 1,1 0 0,0-1-1,-1 1 1,-3 4-1,2-4 21,-1 0 0,1 0 0,-1 0 0,0 0 0,-9 6 0,-13 11 141,24-19-166,0-1 0,0 1 0,0-1-1,-1 0 1,1 0 0,-1 0 0,1 0 0,-1 0-1,1 0 1,-1-1 0,1 1 0,-1-1 0,1 0-1,-1 0 1,0 0 0,1 0 0,-1 0-1,0 0 1,1-1 0,-6-1 0,0 1 64,7 1-75,1 0-1,-1 0 1,0 0-1,1-1 1,-1 1-1,1 0 1,-1 0-1,0 0 1,1-1-1,-1 1 0,1 0 1,-1-1-1,0 1 1,1 0-1,-1-1 1,1 1-1,-1-1 1,1 1-1,0-1 1,-1 1-1,1-1 0,-1 1 1,1-1-1,0 1 1,-1-1-1,1 0 1,0 1-1,0-1 1,0 1-1,-1-1 1,1-1-1,-3-6 12,-1-1 0,2 0-1,-1 0 1,1-1 0,1 1-1,-1 0 1,2-1 0,0-12-1,-2 11-4,0 1-1,-1-1 1,0 1 0,0 0-1,-1 0 1,-1 0-1,0 0 1,-9-14-1,12 21-10,1 1 0,0 0-1,-1 0 1,0 0 0,1 0-1,-1 0 1,0 1 0,0-1-1,0 0 1,0 1 0,0 0 0,-1-1-1,1 1 1,0 0 0,-1 0-1,1 0 1,0 0 0,-1 1-1,1-1 1,-1 1 0,0-1 0,1 1-1,-1 0 1,1 0 0,-1 0-1,1 0 1,-1 1 0,-3 0-1,-58 9 7,63-9-4,-11 2 1,1 0 1,1 1-1,-14 7 1,22-10-3,0 0 0,0 0 0,0 0 1,0 0-1,1 0 0,-1 1 0,0-1 1,1 1-1,-1-1 0,1 1 0,-1 0 1,1 0-1,0 0 0,-1 0 0,1 0 1,0 0-1,0 0 0,1 0 1,-1 0-1,0 0 0,1 0 0,-1 0 1,1 3-1,1-3-12,1 0 1,0 0-1,0-1 0,-1 1 1,1-1-1,0 0 0,0 1 1,1-1-1,-1 0 1,0 0-1,0 0 0,1 0 1,-1-1-1,4 1 0,13 3-156,9-1-258,35-3-962,-28 1 650,-19-1 399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2.4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302 73 1816,'-26'1'1488,"18"0"-1368,-1 0 1,0-1 0,1 0 0,-1-1 0,-11-1-1,-15-3-218,-33-9-1,56 10-125,-1 0 0,1-1 1,1 0-1,-1-1 0,1 0 1,-11-8-1,6 4-153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2.8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433 0 1852,'-25'1'1494,"15"2"-1444,0 1 1,0 1-1,1 0 0,-16 10 1,15-9-231,-1 1 1,0-2-1,-17 8 1,-11-3-597,23-6 440</inkml:trace>
  <inkml:trace contextRef="#ctx0" brushRef="#br0" timeOffset="1">0 69 1688,'0'0'367,"0"15"440,2 7-627,0 0 1,2-1 0,5 23 0,0-4-77,-2-16-71,-5-19-41,-1-1 0,1 0 0,-1 1 0,0-1 1,-1 1-1,1 5 0,-1-5-3,1 10-289,-2 1 1,1-1 0,-2 0-1,-5 24 1,0-25-56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3.7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1313 0 1644,'-2'2'70,"0"0"0,1-1 0,-1 1 1,1 0-1,0 0 0,0 0 0,0 0 0,0 0 0,0 1 0,0-1 0,0 0 0,1 0 1,-1 1-1,1-1 0,0 3 0,-2 0-74,-28 78 262,27-66-231,3-15-23,0-1 0,0 1 0,0 0 0,-1 0 0,1 0 0,-1 0 0,1-1 0,-1 1 1,0 0-1,1 0 0,-3 1 0,-21 36 80,14-23-61,-7 8 6,-7-4 60,0-1 0,-1-1 0,-1-1 0,0-2 0,-1 0 1,-39 13-1,17-10 90,-1-3 0,-102 17 1,-69-5 69,216-27-242,0 0 0,1 0-1,-1 0 1,0 0 0,1-1 0,-1 0 0,-7-3-1,11 4-5,0 0 0,1 0 0,-1 0 0,1 0 0,-1 0-1,0-1 1,1 1 0,-1 0 0,0-1 0,1 1 0,-1 0-1,1-1 1,-1 1 0,1 0 0,-1-1 0,1 1-1,-1-1 1,1 1 0,0-1 0,-1 1 0,1-1 0,-1 0-1,1 1 1,0-1 0,0 1 0,-1-1 0,1 0 0,0 1-1,0-1 1,0 0 0,0 1 0,0-1 0,0 0 0,0 1-1,0-1 1,0 0 0,0 1 0,0-1 0,0 1-1,0-1 1,0 0 0,1 1 0,-1-1 0,0 0 0,1 1-1,-1-1 1,0 1 0,1-1 0,-1 1 0,0-1 0,1 1-1,-1-1 1,1 1 0,-1-1 0,1 1 0,-1 0-1,1-1 1,0 1 0,-1 0 0,2-1 0,5-6 2,0-1 0,-1 0 0,9-13 0,4-5-5,7-10-2,-25 35-1,-1 0 1,1 0-1,0 0 1,-1 0-1,1 0 1,0 0-1,-1 0 1,1 0-1,-1 0 1,0 0-1,1 0 1,-1 0-1,0 0 1,1 0-1,-1 0 1,0-1-1,0 0 1,1-1-53,6 7 28,-4 9 30,-2-11-1,0 0 0,0-1 1,0 1-1,0 0 1,0 0-1,0 0 0,0 0 1,-1 0-1,1 0 0,-1 0 1,1 0-1,-1 0 0,0 0 1,0 0-1,0 0 1,0 0-1,0 0 0,0 0 1,-1 0-1,1 0 0,-1 0 1,0 2-1,0 2 0,0-1 1,0 0-1,-1 1 1,0-1-1,0 0 1,0 0-1,-5 7 1,-19 4 2,3-3-26,14-7 21,0-1-1,0 0 1,-14 5-1,-22 13 13,39-20-9,0 0-1,-1-1 1,1 0 0,-1 0 0,1 0-1,-1-1 1,0 0 0,0 0 0,0-1 0,-7 0-1,-20 3 7,-8 1 18,34-32 23,8 26-45,0-1 0,0 1 1,-1-1-1,1 1 0,0-1 1,-1 1-1,0-1 0,1 1 1,-1 0-1,-2-5 0,3 7-2,0 1-1,1-1 0,-1 0 0,0 0 0,0 0 0,1 0 1,-1 0-1,0 0 0,0 0 0,1 0 0,-1-1 0,0 1 0,0 0 1,1 0-1,-1 0 0,0 0 0,0 0 0,0 0 0,1 0 1,-1 0-1,0-1 0,0 1 0,0 0 0,1 0 0,-1 0 0,0-1 1,0 1-1,0 0 0,0 0 0,1 0 0,-1-1 0,0 1 1,0 0-1,0 0 0,0-1 0,0 1 0,0 0 0,0 0 0,0-1 1,0 1-1,0 0 0,0 0 0,0-1 0,0 1 0,0 0 1,0 0-1,0-1 0,0 1 0,0 0 0,0 0 0,0-1 0,0 0 1,1-1-1,0 1 0,0-1 0,0 1 0,0 0 0,0-1 0,0 1 0,0 0 0,0 0 0,1 0 0,-1 0 0,0 0 0,1 0 0,-1 0 1,0 0-1,1 1 0,2-2 0,0-2-5,-4 4 5,0-1 0,1 1 0,-1 0-1,0-1 1,0 1 0,1 0 0,-1 0-1,0-1 1,1 1 0,-1 0 0,0 0-1,1-1 1,-1 1 0,0 0 0,1 0-1,-1 0 1,1 0 0,-1 0 0,0-1-1,1 1 1,-1 0 0,1 0 0,-1 0-1,1 0 1,-1 0 0,0 0 0,1 0-1,-1 0 1,1 1 0,-1-1 0,0 0-1,1 0 1,-1 0 0,1 0 0,-1 1-1,9 2 1,-8-3 1,0 0-1,0 0 0,1 1 1,-1-1-1,0 0 0,0 1 0,1-1 1,-1 1-1,0-1 0,0 1 1,0 0-1,0 0 0,0-1 0,0 1 1,0 0-1,0 0 0,0 0 0,0 0 1,0 0-1,-1 0 0,1 0 1,0 0-1,-1 0 0,1 1 0,-1-1 1,1 0-1,-1 0 0,0 1 1,1 0-1,3 9 5,-3-7 2,0-1 0,0 1 0,-1-1 0,1 1 0,-1-1 0,0 1 0,0-1 0,0 1-1,0-1 1,-2 7 0,1 7 19,1-11-19,0 1-1,-1-1 1,0 1-1,0-1 1,-1 1-1,0-1 1,0 0-1,0 0 1,-1 0-1,0 0 1,0 0-1,0 0 1,-1-1-1,-6 8 1,1-4-3,0 1 0,0-2 1,-2 1-1,1-2 0,-1 1 1,-14 7-1,22-13 22,-16 8-224,0 0 1,-37 14-1,51-22 67,0-1 0,-1 1 0,1-1 0,0 0 0,0-1 0,-1 1 0,1-1 0,0 0 0,-1 0 0,1-1 0,0 0 0,0 0 0,-1 0 0,1 0 0,0-1 0,-9-4 0,4 1-223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4.0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277 1 1828,'-24'9'236,"8"5"-24,-9-14-24,1 4-24,-1 1-16,1-1-48,-1 1-52,1-1-80,-1-4-96,9 5-160,-8-5-92,-1 5 44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4.4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229 521 1788,'0'0'262,"-2"-2"-155,1 0 0,-1 0 0,1 0 0,-1 0 0,1 0-1,0 0 1,0 0 0,-1 0 0,0-4 0,4 2-65,-1 1 1,0-1-1,0 0 1,0 0-1,-1 0 1,1 1-1,-1-1 0,0 0 1,0 0-1,0 0 1,-2-7-1,3-26 208,-1 32-222,1 0 0,0 0 0,-1 0 0,0 0 0,0 0 0,-1 0 0,0 0-1,-1-8 1,-3-23 126,3 7-44,-1 0 0,-10-45 0,8 50-81,3 16-21,1-1 0,0 1 0,1-1 0,-1 0 0,2 1 0,1-13 0,-2 18-6,1 0 0,-1 1 0,1-1-1,0 1 1,-1-1 0,1 1 0,0 0 0,1-1-1,-1 1 1,0 0 0,1 0 0,-1-1-1,1 1 1,0 0 0,-1 0 0,1 1-1,0-1 1,0 0 0,0 1 0,1-1-1,3-1 1,3-2 4,-1 1-1,0-2 0,13-9 1,-12 8-3,-8 6-3,1 1 0,-1-1 0,0 1 0,1-1 0,-1 1 0,1 0 0,0-1 0,-1 1 0,1 0 0,-1 0 0,1 0 0,-1 0 0,1 0 0,-1 1 0,1-1 0,2 1 0,18 0 8,-19-1-7,1-1-1,-1 1 1,1 0 0,-1 0 0,1 1 0,-1-1 0,1 1-1,-1 0 1,0-1 0,1 2 0,-1-1 0,0 0 0,0 1-1,0-1 1,0 1 0,0 0 0,0 0 0,0 0-1,0 0 1,-1 0 0,1 1 0,-1 0 0,0-1 0,4 7-1,-3-2 2,0 0-1,-1 0 0,0 0 0,0 1 1,-1-1-1,0 1 0,0-1 0,-1 13 1,-2 2 14,-7 37 1,8-56-16,0 0 0,0 0 0,0 0 0,0-1-1,0 1 1,0 0 0,-1-1 0,1 1-1,-1-1 1,0 0 0,1 1 0,-1-1-1,0 0 1,0 0 0,-1 0-1,-3 3 1,-10 8 4,6-3-3,-1-2 0,1 0 0,-2 0 0,1-1 0,-1 0 1,0-1-1,0 0 0,-19 5 0,-6 2 4,28-9-11,1-1 1,-1 0-1,0-1 0,-15 3 0,9-3-105,0-1-1,-24-2 0,34 0-20,0 1 1,0-1 0,0-1-1,0 1 1,0-1-1,0 0 1,0 0-1,1-1 1,-1 1-1,-6-6 1,10 8 95,0-1-1,0 0 1,1 1 0,-1-1-1,0 0 1,1 1 0,-1-1-1,1 0 1,-1 0 0,1 0-1,-1 0 1,1 0-1,-1 1 1,1-1 0,0 0-1,0 0 1,-1 0 0,1-1-1,-1-5-151,-6-7-169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4.8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 1736,'0'0'1278,"23"-5"-488,-19 10-709,-1 0 0,0 0-1,0 0 1,0 1 0,-1-1-1,0 1 1,3 9 0,-4-10-82,1 1-1,0 0 1,0-1 0,1 1 0,0-1 0,0 0 0,5 7-1,17 19-291,-20-23 41,1 0 1,0-1 0,0 0 0,1-1 0,0 1-1,0-1 1,14 8 0,-4-4-110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5.6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332 0 1736,'14'2'713,"-19"2"244,-29 5-209,-103 4-307,-10-7-241,134-4-238,4-1-80,12-5-34,30-6-2149,-24 6 1943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6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457 1 1732,'-3'27'1228,"-12"-16"-468,-1-3-414,10-5-308,0-2 0,-1 1 0,1-1 0,0 0-1,-1 0 1,1 0 0,-1-1 0,1 0 0,-7-1-1,-30 2 105,13 3-105,0-2 0,0 0 0,0-2 0,0-2 0,-30-4 0,25 2-550,30 4 285,-1 0 0,1 0 0,-1-1 0,1 0 0,-1 0 0,1 0 0,0-1 0,-8-3 0,4 1-135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7.4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4 1680,'0'0'167,"-17"7"774,65-10 5,99-1-556,-117 2-342,-25 1-39,1 1 1,-1 0-1,1 0 0,-1 0 0,1 0 1,-1 1-1,1 0 0,-1 0 0,8 3 0,-5-1-1,-7-3-6,0 0 1,0 0 0,0 0-1,0 1 1,0-1-1,0 1 1,0-1-1,0 1 1,-1-1-1,1 1 1,0-1-1,0 1 1,0-1-1,-1 1 1,1 0-1,0 0 1,-1-1-1,2 2 1,4 6 29,4 7 54,-10-15-84,0 1 0,0-1 1,0 1-1,0 0 1,0-1-1,0 1 0,0-1 1,0 1-1,-1 0 1,1-1-1,0 1 0,0-1 1,0 1-1,-1-1 0,1 1 1,0-1-1,-1 1 1,1-1-1,0 1 0,-1-1 1,1 0-1,-1 1 1,1-1-1,0 1 0,-1-1 1,1 0-1,-1 1 1,1-1-1,-1 0 0,-1 1 1,-20 17 117,20-16-109,0 0 1,-1 1-1,0-1 1,1 0-1,-1 0 1,0 0-1,-4 1 1,-1 0 12,1 1 0,-1-1 0,1 1 0,-11 8 1,18-12-23,-1 0 0,1 1 1,-1-1-1,1 0 1,-1 1-1,1-1 1,-1 1-1,1-1 0,-1 1 1,1-1-1,0 1 1,-1 0-1,1-1 0,0 1 1,0-1-1,-1 1 1,1 0-1,0-1 1,0 1-1,0 0 0,0-1 1,-1 1-1,1 0 1,1 0-1,-1 0 0,1 0-1,0 0 1,0 0-1,0 0 1,0 0-1,0-1 1,0 1 0,0 0-1,0-1 1,0 1-1,0-1 1,0 1-1,0-1 1,1 1 0,-1-1-1,0 0 1,0 0-1,0 0 1,2 1-1,38 6 19,76 18 9,-101-21-27,-1 1-1,-1 1 1,1 1 0,-1 0 0,22 14 0,-32-18-2,-1-1 1,1 1 0,-1 0-1,0 0 1,0 1-1,0-1 1,0 1 0,-1-1-1,1 1 1,-1 0 0,0 0-1,0 0 1,0 0-1,-1 0 1,2 5 0,-3-6 0,1-1 0,-1 1 0,0-1 0,0 1 1,0 0-1,0-1 0,-1 1 0,1-1 0,-1 1 1,1-1-1,-1 1 0,0-1 0,0 1 0,0-1 0,0 0 1,0 1-1,-1-1 0,1 0 0,-1 0 0,1 0 1,-1 0-1,0 0 0,0 0 0,0-1 0,-4 4 0,-11 7-2,-2-1 0,1-1 0,-1-1 0,-1-1 0,0 0 0,0-1 0,0-2 0,-1 0 0,1-1 0,-1-1 0,-38 1 0,39-3-66,-18 0-200,37-1 211,0 0 0,-1 0-1,1-1 1,0 1 0,0 0 0,-1-1 0,1 1 0,0-1 0,0 1 0,0-1 0,0 1 0,-1-1 0,1 0-1,0 0 1,0 1 0,0-1 0,1 0 0,-1 0 0,0 0 0,0 0 0,0 0 0,0-1 0,1 0-1,0 1 0,0-1 0,0 1-1,0-1 1,0 1 0,1 0 0,-1-1 0,1 1 0,-1 0 0,1-1 0,-1 1 0,1 0 0,0 0 0,-1-1 0,1 1 0,0 0 0,0 0 0,0 0 0,1-1 0,2-3-111,4-5-191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8.4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339 0 1620,'0'2'55,"-1"-1"1,1 1-1,-1-1 0,0 0 1,0 0-1,1 1 0,-1-1 1,0 0-1,0 0 0,0 0 1,-1 0-1,1 0 0,0 0 0,0 0 1,0 0-1,-1 0 0,1-1 1,0 1-1,-1 0 0,1-1 1,-1 1-1,1-1 0,-1 0 1,1 0-1,-3 1 0,-50 8 267,48-9-222,-23 5 116,-32 9 1,39-8-68,0-1 1,0-1-1,-39 3 1,60-7-93,-21 0 146,14 0-139,12 0-3,-3 0-41,0 0-16,-1 0-4,0 0 0,0 0 0,1-1 0,-1 1 1,0 0-1,0 0 0,1 0 0,-1 0 0,0 0 0,0 1 0,1-1 1,-1 0-1,0 0 0,0 0 0,1 0 0,-1 0 0,0 0 0,0 0 1,1 0-1,-1 0 0,0 1 0,0-1 0,0 0 0,1 0 0,-1 0 1,0 1-1,0-1 0,0 0 0,0 0 0,1 0 0,-1 1 0,0-1 1,0 0-1,0 0 0,0 1 0,0-1 0,0 0 0,0 0 0,0 1 1,0-1-1,1 4 2,-1 0 1,1 0-1,0 0 1,0 0-1,0 0 1,1 0-1,3 7 1,-3-6-1,0-1 0,0 0 0,-1 1 0,1 0 0,-1-1 0,0 1 0,0 0 0,0 5 0,-1 58 14,0-67 0,26-24 8,-24 21-23,1-1-1,0 1 1,0 0-1,0 0 0,1 0 1,-1 1-1,0-1 0,1 1 1,-1-1-1,1 1 1,6-1-1,47-5 7,-37 5-7,68-5-5,-76 7 5,0 0 0,0 1 0,0 0 0,-1 1 1,18 4-1,-7 1 1,-10-4-4,-1 1 1,0 1-1,14 7 1,-21-10 2,0 1 0,0 0 0,0 0 0,-1 0 0,1 1 0,-1-1 0,0 1 0,0 0 0,0 0 1,0 0-1,2 6 0,-2-6 2,-1 1 0,0 0 0,0 0 0,0-1 0,-1 1 0,2 9 0,-2-12-1,-2 1 0,1-1 0,0 0 0,0 1-1,-1-1 1,1 0 0,-1 0 0,0 1-1,0-1 1,0 0 0,0 0 0,0 0 0,0 0-1,0 0 1,-1 0 0,1 0 0,-3 2-1,-3 3 2,0-1-1,0 0 1,0-1-1,-1 0 0,0 0 1,0 0-1,0-1 0,-16 6 1,-76 18-15,75-22 5,0 1-274,1-1 0,-1-2 0,0 0 0,0-2 0,-40-1 0,62-1 166,-18-3-237,21 3 334,0 0 0,-1 0 0,1 0 0,-1 0 1,1 0-1,0 0 0,-1 0 0,1-1 0,0 1 0,-1 0 0,1 0 0,0 0 0,-1-1 0,1 1 0,0 0 0,-1 0 0,1-1 0,0 1 0,-1 0 0,1-1 0,0 1 0,0 0 0,0-1 1,-1 1-1,1 0 0,0-1 0,0 1 0,0 0 0,0-1 0,0 1 0,0-1 0,0 1 0,0 0 0,0-1 0,0 1 0,0-1 0,0 1 0,0-1 0,0 1 0,0 0 0,0-1 0,0 1 0,0-1 1,7-11-332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19.3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 14 1732,'-2'1'64,"0"1"0,0-1 0,1 1-1,-1 0 1,0-1 0,1 1 0,0 0 0,-1 0-1,1 0 1,0 0 0,-2 4 0,-10 15 271,11-19-296,-1 1 0,1 0 0,0 0 1,0 0-1,0 0 0,0 0 0,0 0 0,1 1 0,0-1 1,-1 0-1,1 1 0,0-1 0,1 1 0,-1-1 0,1 1 1,-1 0-1,1-1 0,0 1 0,1 3 0,-1-4-23,0-1 0,1 0 0,-1 0 0,0 0 0,1 0 0,0 0 0,0 0-1,-1 0 1,1 0 0,0 0 0,1 0 0,-1 0 0,0-1 0,0 1 0,1 0 0,-1-1 0,1 1-1,0-1 1,-1 1 0,1-1 0,0 0 0,0 0 0,0 0 0,3 2 0,1-2 9,0 0 0,-1 0 0,1-1 0,0 1 0,-1-1 0,1 0 0,0-1 1,0 1-1,-1-1 0,1-1 0,8-2 0,-10 3-14,-1 0 1,1-1-1,-1 1 0,0-1 0,1 0 0,-1 0 1,0 0-1,0-1 0,0 1 0,-1-1 1,1 1-1,0-1 0,-1 0 0,0 0 0,0 0 1,0 0-1,0 0 0,2-6 0,4-5 50,-7 13-55,0 0 0,-1 0 1,1 0-1,0-1 0,-1 1 1,1 0-1,-1-1 0,1 1 0,-1 0 1,1-1-1,-1 1 0,0-1 1,0 1-1,0-1 0,0 1 0,0-2 1,0 0-1,1 0 0,-1-1 1,-1 1-1,1 0 1,0 0-1,-1 0 0,0 0 1,1-1-1,-1 1 0,-1 0 1,1 0-1,0 0 0,-1 1 1,1-1-1,-1 0 0,0 0 1,0 1-1,0-1 0,0 1 1,0 0-1,-1 0 1,1 0-1,-1 0 0,1 0 1,-1 0-1,0 0 0,0 1 1,0 0-1,0-1 0,0 1 1,0 0-1,0 1 0,-5-2 1,6 2-7,-1 0 0,1 0 0,0 0-1,-1 0 1,1 0 0,-1 1 0,1-1 0,0 1 0,-1-1 0,1 1 0,0 0 0,-3 1 0,-20 5-174,22-7 34,1 1 0,-1 0 0,0 0 0,1-1 0,0 1 0,-1 1 0,1-1 0,-1 0 0,1 1 0,0-1 0,0 1 0,-3 2 0,-9 6-702,13-9 495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25.6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366 1 1668,'9'6'231,"-8"-3"-28,-1-3-194,0 0 0,0 0 0,0 0 0,0 0 0,1 0 0,-1 0 0,0 0 0,0 1 0,0-1 0,0 0 0,0 0 0,0 0 0,0 0 0,1 0 0,-1 0 0,0 1 0,0-1 0,0 0 0,0 0 0,0 0 0,0 0 0,0 0 0,0 1 0,0-1 0,0 0 0,0 0 0,0 0 0,0 0 0,0 0 0,0 1 0,0-1 0,0 0 0,0 0 0,0 0 0,0 0 0,0 1 0,0-1 0,0 0 0,0 0 0,0 0 0,0 0 0,0 0 0,-1 0 0,1 1 0,0-1 0,0 0 0,0 0 0,0 0 0,0 0 0,0 0 0,-1 0 0,-12 2 188,-18 4 41,25-5-196,0 0 0,0 0 0,0-1 0,-1 1 0,1-1-1,0-1 1,-8 0 0,-25-1 112,-146 15 480,135-8-420,100-4-146,78 2-88,-103-2 1,0 0-1,0-1 1,29-5 0,-30 9 10,-18-4 12,-15 1-98,-15-2-372,-37-13-1025,45 9 1131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34.2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579 24 1600,'0'0'22,"0"0"1,0 1-1,0-1 0,0 1 1,0-1-1,0 1 0,0-1 1,0 1-1,0-1 0,1 0 1,-1 1-1,0-1 0,0 1 1,0-1-1,1 0 0,-1 1 0,0-1 1,0 0-1,1 1 0,-1-1 1,0 0-1,1 1 0,-1-1 1,0 0-1,1 0 0,-1 1 1,1-1-1,-1 0 0,0 0 1,1 0-1,-1 1 0,1-1 0,-1 0 1,1 0-1,-1 0 0,0 0 1,1 0-1,-1 0 0,1 0 1,-1 0-1,1 0 0,-1 0 1,1 0-1,-1 0 0,0-1 1,1 1-1,-1 0 0,1 0 0,7 0 233,16 12 443,-23-11-672,0-1-1,0 1 0,-1-1 0,1 0 1,0 1-1,0-1 0,0 0 1,-1 0-1,1 1 0,0-1 0,0 0 1,0 0-1,0 0 0,0 0 1,-1 0-1,1 0 0,0 0 0,0-1 1,1 1-1,0 0-1,-1-1 0,1 1 1,0 0-1,0 0 0,0 0 0,-1 0 1,1 0-1,0 1 0,0-1 0,-1 0 1,1 1-1,3 1 0,5 0 56,2 3-39,1-1 122,-10-3-116,-7 0-32,13 0 103,-22-2 28,-58-2-56,36 0-70,-37 3-1,51 1-11,-1-1-1,-22-4 1,-25-1 5,50 5-11,-58 0 9,-118-14 0,120 9 12,88 3-21,1 0 0,-1 1 0,0 1-1,23 1 1,12 0 0,89-7-3,86-7-2,-187 11 2,44 3-1,-28 0-19,-57 1-25,4-1 13,0 0 0,-1-1 1,1 1-1,-1 0 1,0-1-1,1 1 0,-1-1 1,1 1-1,-1-1 0,0 0 1,1 0-1,-1 0 1,0 0-1,-1 0 0,-118-17-2541,96 17 2200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51.0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0 158 1620,'18'-3'962,"-14"0"-863,0 0 0,0-1 0,0 1 0,0-1 0,6-7 0,-7 7-53,1-1 0,1 1 0,-1-1 0,1 1 0,0 1 0,5-5 0,-6 7-28,-3 1-16,-1-1 1,1 1 0,-1 0 0,1 0 0,-1 0 0,0-1 0,1 1-1,-1 0 1,1 0 0,-1-1 0,1 1 0,-1 0 0,0-1-1,1 1 1,-1-1 0,0 1 0,1 0 0,-1-1 0,0 1 0,1-1-1,-1 1 1,0-1 0,0 1 0,0-1 0,1 1 0,-1-1-1,0 1 1,0-1 0,0 0 0,1 0 5,-1-1 0,1 1 0,0-1 0,0 1 0,0 0 0,0-1 0,0 1 1,1 0-1,-1 0 0,0 0 0,3-2 0,7-7 42,-8 7-39,1 1 0,0-1 0,0 1 1,0 0-1,0 0 0,0 1 1,0-1-1,7-1 0,2-2 12,-9 4-20,3-3 14,1 1-1,0 0 0,0 0 0,0 1 0,0 0 0,0 1 0,14-2 0,12 0 90,-30 2-97,0 0 1,1 1-1,-1-1 0,0 1 0,1 0 0,-1 0 0,0 1 1,1-1-1,-1 1 0,0 0 0,7 2 0,-8-2-4,-1 0 0,1 0-1,0 0 1,-1 0 0,1 0-1,-1 1 1,0-1 0,1 1-1,-1 0 1,0-1 0,0 1-1,0 0 1,0 0 0,0 0-1,-1 1 1,1-1 0,0 0-1,-1 1 1,0-1 0,0 1-1,0-1 1,0 1 0,0 0-1,1 3 1,-2-4 1,0 0-1,0 0 1,1 0-1,-1 0 0,1 0 1,0 0-1,-1 0 1,1 0-1,0 0 1,1 2-1,0-2 1,-1 0 1,0 0-1,0 0 0,0 0 0,-1 0 0,1 1 0,0-1 0,-1 0 0,0 0 0,1 4 0,-1 6 30,-1 1-1,0 0 0,-4 16 0,0-6 15,3-13-20,-1-1-1,1 1 1,-2-1 0,-6 14-1,6-15 4,-1 0 0,0 0 1,-12 13-1,16-19-29,0-1 0,0 1 1,0-1-1,0 1 0,0-1 0,0 1 1,1 0-1,-1 0 0,1-1 1,-1 1-1,1 3 0,-1-3 1,1 0-1,0 0 1,-1-1-1,1 1 1,-1 0-1,0-1 1,1 1-1,-1 0 1,0-1-1,0 1 1,-2 2-1,-93 90 117,64-65-84,19-17-22,-1 0-1,0-1 1,-19 11-1,18-5 4,15-17-18,-1 0 0,1 1 0,0-1-1,0 0 1,0 0 0,0 0 0,0 0-1,0 0 1,0 1 0,0-1 0,0 0 0,0 0-1,0 0 1,0 0 0,0 0 0,0 0 0,0 1-1,0-1 1,0 0 0,0 0 0,0 0-1,0 0 1,0 0 0,0 1 0,1-1 0,-1 0-1,0 0 1,0 0 0,0 0 0,0 0 0,0 0-1,0 0 1,0 0 0,0 1 0,0-1-1,1 0 1,-1 0 0,0 0 0,0 0 0,0 0-1,0 0 1,0 0 0,1 0 0,-1 0 0,0 0-1,0 0 1,0 0 0,0 0 0,0 0 0,0 0-1,1 0 1,14 3 1,14-2 6,436-27 9,-335 20-4,-124 6-23,-15-2-18,-11 0-54,-3 5-467,0 0 0,0-2 0,-26-3 0,3 1-159,21 1 337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52.2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65 1632,'1'-4'123,"-1"0"-1,0 0 1,-1 0 0,1 0-1,-1 0 1,1 0-1,-1 0 1,0 0 0,-2-5-1,-1 0 191,-1 3 9,5 6-313,1 0 0,-1 0 0,0 0 0,0 0-1,0 0 1,0 0 0,0 0 0,0 0 0,0-1 0,0 1 0,0 0 0,0 0-1,0 0 1,0 0 0,1 0 0,-1 0 0,0 0 0,0 0 0,0 0 0,0-1 0,0 1-1,0 0 1,0 0 0,0 0 0,0 0 0,0 0 0,0 0 0,0 0 0,0 0 0,0-1-1,0 1 1,0 0 0,0 0 0,0 0 0,-1 0 0,1 0 0,0 0 0,0 0 0,0 0-1,0-1 1,0 1 0,0 0 0,0 0 0,0 0 0,0 0 0,0 0 0,0 0-1,0 0 1,-1 0 0,1 0 0,0 0 0,0 0 0,0 0 0,0 0 0,0 0 0,0 0-1,0 0 1,0 0 0,0 0 0,-1 0 0,1 0 0,0 0 0,0 0 0,0 0 0,0 0-2,0 0 1,0 0-1,1 1 1,-1-1 0,0 0-1,0 0 1,0 1-1,0-1 1,0 0 0,1 0-1,-1 1 1,0-1-1,0 0 1,0 1 0,0-1-1,0 0 1,0 0 0,0 1-1,0-1 1,0 0-1,0 1 1,0-1 0,0 0-1,0 0 1,-1 1-1,1-1 1,0 0 0,0 1-1,0-1 1,0 0 0,0 0-1,-1 1 1,1-1-1,0 0 1,0 0 0,0 0-1,-1 1 1,1-1-1,0 0 1,-15 54 283,12-46-260,1 0 0,0 0 0,0 0 0,1 0 0,-1 10 0,-1 12 30,2-25-53,1 0 0,0 0 1,0 1-1,1-1 0,-1 0 0,1 0 0,0 1 1,3 8-1,-1-8 1,-2 1 1,1 0-1,-1 0 0,1 10 1,-1-7-1,0 0 1,1 0-1,0-1 0,1 1 1,0-1-1,1 0 0,0 0 1,0 0-1,1 0 1,11 15-1,-4-4 12,-9-15-14,1-1 0,0 0 0,0 0 0,0 0-1,0 0 1,1-1 0,0 1 0,-1-1-1,1 0 1,0-1 0,1 1 0,7 2-1,-4-2 2,1 1-1,0-2 0,0 1 0,1-2 1,18 2-1,-26-3-6,0 0 1,-1-1 0,1 1-1,0-1 1,0 0-1,-1 0 1,1 0 0,-1 0-1,1 0 1,-1-1-1,1 1 1,-1-1 0,0 1-1,0-1 1,1 0-1,-1 0 1,-1 0 0,1 0-1,0 0 1,2-4-1,9-9 0,-11 12-1,0 1 0,0-1 0,-1 1 0,1-1 0,-1 0 0,0 0 0,0 1 0,0-1 0,0 0 0,-1 0 0,1 0 0,-1 0 0,1 0 0,-1 0 0,0 0 0,0 0 0,0 0 0,-1 0 0,1 0 0,-1 0 0,-1-3 0,0-19 0,2-7 0,1 9-2,-1 0 0,-1 1 0,-6-30 0,-1-16 6,-8 13 0,11 42 0,8 35-8,-3-17 4,-1-1 0,1 1 0,-1 0 0,0-1 0,-4 10 0,3-10 0,1 1 0,0-1 0,-1 1 0,1-1 0,0 10 0,1 35 1,-1 9-1,9 73 0,-5-93 3,3 15-1,12 31 9,-13-57-14,1 1 0,14 40 0,-9-21-7,-4-11 8,-6-33 3,0 0 0,1 0-1,-1 0 1,1 0-1,-1 0 1,1-1-1,3 4 1,-3-4-1,-1 0 1,1 0-1,-1 0 1,1 0-1,-1 0 1,0 0-1,0 0 1,0 0 0,0 1-1,0-1 1,-1 0-1,1 0 1,-1 1-1,1-1 1,-1 4-1,0 8 25,0-16-42,0 1 1,0-1-1,0 0 0,0 1 1,0-1-1,0 0 1,-1 1-1,1-1 0,-1 0 1,1 1-1,-1-1 1,1 1-1,-1-1 0,0 1 1,-2-3-1,-15-24-807,15 24 672,0-1 0,0 1 0,0-1-1,0 0 1,1 0 0,0 0 0,0 0-1,0-1 1,0 1 0,1-1-1,0 1 1,0-7 0,6-7-237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52.9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 13 1716,'-12'6'714,"10"-6"-660,0 1-1,-1 0 1,1 0-1,0 0 0,0 0 1,0 0-1,0 0 1,0 1-1,0-1 0,1 1 1,-1-1-1,0 1 1,1 0-1,-1 0 0,1 0 1,-1 0-1,1 0 0,0 0 1,0 0-1,0 0 1,-1 4-1,-7 20 130,6-20-144,1 0 0,0 0 1,0 0-1,0 1 0,1-1 0,0 0 1,0 0-1,0 1 0,1-1 1,0 1-1,0-1 0,2 8 0,1 4 50,2 5 50,-4-21-127,0 1 1,0-1-1,1 1 1,-1-1-1,0 0 1,1 0-1,-1 0 1,1 0-1,0 0 0,0 0 1,0 0-1,0-1 1,0 1-1,3 1 1,-1-1 2,0-1 1,0 1-1,1-1 1,-1-1-1,1 1 0,-1 0 1,1-1-1,7 0 1,-9-1-11,1 0 0,0 1 0,-1-1 0,1-1 1,0 1-1,-1 0 0,1-1 0,-1 0 0,0 0 0,0 0 0,0 0 1,0 0-1,0-1 0,0 0 0,0 1 0,-1-1 0,1 0 0,-1 0 1,0 0-1,0-1 0,0 1 0,2-6 0,5-9 38,-1-1 1,11-36-1,-18 51-37,-1-1 1,1 1-1,-1-1 1,1 1-1,-1-1 0,-1 0 1,1 1-1,-1-1 1,1 1-1,-1-1 1,-2-4-1,-19-18 32,21 26-42,0 0 0,-1 0-1,1 0 1,0 0 0,-1 0 0,1 0 0,-1 0-1,1 1 1,-1-1 0,1 0 0,-1 1 0,1-1-1,-1 1 1,0 0 0,-2-1 0,-27-2-490,30 3 246,-2 0-407,2 0 602,1 0-1,-1 1 1,1-1-1,-1 0 1,1 0-1,-1 0 1,1 0 0,-1 0-1,1 0 1,-1 0-1,1 0 1,-1 0-1,1-1 1,-1 1 0,1 0-1,-1 0 1,1 0-1,-1 0 1,1-1-1,0 1 1,-1 0-1,1 0 1,-1-1 0,1 1-1,0 0 1,-1-1-1,0 0 1,1 5-314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54.0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307 1 1736,'0'0'375,"-19"12"1421,-141 0-1005,140-12-769,1 1 0,-1 1-1,-35 7 1,41-6-611,21-6-433,23-6-204,-21 9 886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54.4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580 0 1616,'4'2'719,"-12"4"56,-23 8 368,18-8-1126,6-3 36,0 0-1,0-1 1,-1 0-1,1-1 1,-1 1-1,-10-1 1,-11 3 44,8-1-36,0-1-1,-25-1 1,27-1-61,1 0 0,-1 2 1,-26 4-1,12 2-490,-1-2 1,0-1 0,0-2-1,0-2 1,-36-2 0,58-3 147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1:55.4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619 16 1736,'0'0'194,"-17"5"473,-66 57 48,-11 9-362,71-51-276,-243 235 504,243-229-547,10-13-13,0 0 1,1 1-1,1 0 1,0 1-1,2 1 0,-1 0 1,-8 22-1,15-32-14,1-2-2,0 0 0,0 1 0,1-1 0,-1 1 0,1-1 0,0 1 0,0-1 0,1 1 0,0 0 0,-1-1 0,1 1 0,1 0 0,-1-1 1,1 1-1,0-1 0,0 1 0,2 7 0,3-1 7,-1-1 0,1 1 0,1-1 0,0-1 0,11 13 0,-14-18-8,1 0 0,-1-1 0,1 1 0,0-1 0,0 0 0,0-1 0,0 1 0,0-1 0,0 0-1,1 0 1,-1 0 0,1-1 0,9 1 0,-3 0 0,0-2 0,-1 1 0,1-2 0,0 1 0,-1-2 0,1 1 0,-1-2 0,1 1 0,-1-2 0,0 1 0,0-1-1,17-10 1,13-7-2,-2-2 0,0-2 0,-2-1 0,-1-2 0,-1-1 0,-1-2 0,-2-1-1,-1-2 1,-2-1 0,41-62 0,-62 85-4,-2 3 2,0 0 0,-1-1 0,0 1 0,6-16 0,-6 10-1,2 1-1,13-23 1,-14 29 3,-1-1 0,0 0 0,-1 0 0,1 0 1,-2 0-1,1-1 0,-2 1 0,1-1 0,1-14 0,4-29 19,-4 28-9,-4 23-10,1-1 0,0 0 1,-1 1-1,1-1 0,-1 0 0,0 1 0,0-1 0,0 0 0,0 0 0,-1 1 1,1-1-1,-1 0 0,1 1 0,-1-1 0,-2-3 0,-1-2-1,4 8 0,0-1-1,0 1 0,-1-1 1,1 1-1,0-1 0,-1 1 1,1-1-1,0 1 0,-1-1 1,1 1-1,-1 0 0,1-1 1,0 1-1,-1 0 0,1-1 0,-1 1 1,1 0-1,-1 0 0,1-1 1,-1 1-1,1 0 0,-1 0 1,0 0-1,1 0 0,-1 0 1,1 0-1,-1 0 0,1 0 1,-1 0-1,1 0 0,-1 0 1,0 0-1,1 0 0,-1 0 0,1 1 1,-2-1-1,-4 0 0,-24-1 2,19 1-1,-1-1 1,0 1-1,0 1 0,1 0 0,-1 1 1,-17 5-1,8-1 7,1 1 0,0 1 0,0 1 0,1 0 0,0 2 0,-23 16-1,7-5 20,30-19-23,0 0 0,0 0 0,0 0 0,0 1-1,0-1 1,1 1 0,-8 8 0,3 0 6,0-1 2,0 1 0,0 0 0,2 1-1,-11 21 1,17-31-9,-1 1 0,1 0 0,0 0 0,0 0 0,0 0 0,1 0 0,0 0 0,-1 0-1,1 0 1,1 0 0,-1 1 0,1-1 0,-1 0 0,1 0 0,0-1 0,0 1 0,1 0 0,-1 0 0,1 0 0,0-1 0,0 1 0,3 3-1,2 1 7,0 0-1,0-1 1,1 1-1,0-1 1,1-1-1,-1 0 1,1 0-1,1 0 1,-1-1-1,1-1 1,0 1-1,0-2 0,0 1 1,16 2-1,7 0-207,1-1-1,-1-1 0,46-2 0,-68-4-257,-1 1-1,0-2 0,1 1 1,18-9-1,-20 7 78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00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3701 0 1648,'-2'0'48,"-1"0"0,1 0 1,-1 1-1,0-1 0,1 0 0,-1 1 0,1 0 1,0-1-1,-1 1 0,1 0 0,-3 2 0,-35 7 260,32-9-240,-43 8 259,0-2 1,-69 0-1,65-8-206,-69 2 78,-152 13 14,233-9-103,-75 18 1,73-13 47,-61 7 0,-243 21 296,289-32-411,-77 0 0,65-5-16,-67-1-8,108-1-10,-34 3 0,32 0-2,-36-2 0,-279-13 9,178 9-10,47 2 6,63 3-10,-118-5-1,-121 3 3,249 3-4,-42 4-2,73-4 7,-1-2-1,-34-2 1,3-1 2,-8-2 5,38 4-10,15 0-1,1 1 0,-1 0 0,0 0 0,1 0 0,-10 2 0,0-2 7,13 0-4,2-4 0,0 4-4,0 0 0,0 0 0,1-1 0,-1 1 0,0 0 0,0 0 0,0 0 0,0 0 1,0 0-1,0 0 0,0 0 0,0-1 0,0 1 0,0 0 0,0 0 0,0 0 0,0 0 0,0 0 0,1 0 0,-1 0 1,0 0-1,0 0 0,0 0 0,0 0 0,0 0 0,0-1 0,0 1 0,0 0 0,1 0 0,-1 0 0,0 0 0,0 0 0,0 0 1,0 0-1,0 0 0,0 0 0,1 0 0,-1 0 0,0 0 0,0 0 0,0 0 0,0 0 0,0 0 0,0 1 0,0-1 1,1 0-1,-1 0 0,0 0 0,0 0 0,0 0 0,0 0 0,0 0 0,0 0 0,0 0 0,0 0 0,0 0 0,0 1 0,1-1 1,-1 0-1,0 0 0,0 0 0,0 0 0,0 0 0,0 0-1,0 1-1,0-1 1,0 0 0,0 0 0,0 0-1,0 0 1,0 0 0,0 1 0,1-1-1,-1 0 1,0 0 0,0 0 0,0 0-1,0 1 1,0-1 0,0 0 0,0 0-1,0 0 1,0 0 0,0 1-1,-1-1 1,1 0 0,0 0 0,0 0-1,0 0 1,0 0 0,0 1 0,0-1-1,0 0 1,0 0 0,0 0 0,0 0-1,-1 0 1,1 0 0,0 1 0,0-1-1,0 0 1,0 0 0,0 0 0,0 0-1,-1 0 1,1 0 0,0 0 0,0 0-1,0 0 1,0 0 0,-1 0-1,1 0 1,0 0 0,0 0 0,0 0-1,0 0 1,-1 0 0,1 0 0,0 0-1,0 0 1,0 0 0,0 0 0,0 0-1,-1 0 1,1 0 0,0 0 0,0 0-1,0 0 1,-1-1 0,-22-17-1942,-12 0 616,20 13 971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02.5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 1796,'4'-11'1570,"-3"11"-1562,-1 0 0,0 0-1,0 0 1,0 0 0,0-1-1,1 1 1,-1 0 0,0 0-1,0 0 1,0 0 0,0 0-1,1 0 1,-1 1 0,0-1-1,0 0 1,0 0-1,0 0 1,1 0 0,-1 0-1,0 0 1,0 0 0,0 0-1,0 0 1,0 0 0,0 0-1,1 1 1,-1-1 0,0 0-1,0 0 1,0 0 0,0 0-1,0 0 1,0 0 0,0 1-1,0-1 1,1 0-1,-1 0 1,0 0 0,0 0-1,0 1 1,0-1 0,0 0-1,0 0 1,0 0 0,0 0-1,0 1 1,0-1 0,0 0-1,0 0 1,0 0 0,0 0-1,0 1 1,0-1 0,-1 0-1,1 0 1,0 0-1,0 0 1,0 0 0,0 1-1,0-1 1,0 0 0,-1 0-1,8 15 269,-6-14-261,0 1-1,0-1 1,0 0 0,0 1-1,0-1 1,0 1 0,-1 0 0,1-1-1,-1 1 1,1-1 0,-1 1-1,1 3 1,-1-2 3,1 0 0,-1 0 0,1 1-1,0-1 1,0 0 0,0 0 0,0 0 0,0 0-1,4 4 1,-3-4-3,-1 0-1,1 0 1,-1 0 0,0 1-1,1-1 1,-1 0-1,-1 0 1,1 1 0,0 5-1,1-1 2,-1 1 0,1-1 0,1 0 0,0 0 0,0-1 0,0 1-1,5 7 1,1 3 26,6 5-25,-14-21-41,1 0-1,0 0 1,0 0 0,-1 0-1,0 1 1,1-1 0,-1 1-1,0-1 1,0 1 0,0 0-1,0 4 1,-1-6-13,0-1-1,-1 0 1,1 0-1,0 1 1,-1-1-1,1 0 1,-1 0-1,1 0 1,0 1-1,-1-1 1,1 0-1,-1 0 1,1 0-1,-1 0 1,1 0-1,-1 0 1,1 0-1,-1 0 1,1 0-1,0 0 1,-1 0-1,1 0 1,-1 0-1,1 0 1,-1-1-1,1 1 1,0 0-1,-1 0 1,-3-1-357,-12-4-466,8 1 504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02.8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351 1 1720,'-1'3'65,"0"1"0,0-1 0,-1 0 0,1 1 0,-1-1 0,0 0 0,0 0 0,0 0 0,0 0 1,-5 4-1,-27 26 385,17-20-300,-3 1 1,-1 0-1,0-1 1,0-1 0,-26 10 0,-26 6 58,61-24-219,1 1 0,0 1 0,-19 12 0,21-16-486,8-12-727,1 9 1127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03.2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0 1696,'0'0'18,"0"1"1,0-1-1,0 0 0,0 0 1,0 1-1,0-1 0,0 0 1,0 0-1,0 1 0,0-1 1,0 0-1,0 0 0,0 0 0,0 1 1,0-1-1,0 0 0,-1 0 1,1 0-1,0 1 0,0-1 1,0 0-1,0 0 0,0 0 0,-1 0 1,1 0-1,0 1 0,0-1 1,0 0-1,0 0 0,-1 0 1,1 0-1,0 0 0,0 0 1,-1 0-1,1 0 0,0 0 0,-1 1 1,3 0 402,8 4-267,-7-2-82,0 0 1,0 0-1,-1 0 1,1 1-1,-1-1 1,0 0-1,0 1 1,0 0-1,2 4 1,-4-6-57,1 0 0,0 0 0,-1 0 0,1-1 0,0 1 0,0 0 0,0 0 0,1-1 0,-1 1 1,3 3-1,9 13 102,-11-15-104,0 1 0,0-1 0,0 0-1,1 0 1,-1-1 0,1 1 0,0 0 0,0-1 0,4 3 0,10 10-68,-17-15 38,-1 0-1,1 0 0,0 0 0,0-1 0,0 1 1,0 0-1,-1 0 0,1 0 0,0 0 0,0 0 1,0 0-1,-1 0 0,1 0 0,0 0 0,0 0 0,0 0 1,-1 0-1,1 1 0,0-1 0,0 0 0,0 0 1,0 0-1,-1 0 0,1 0 0,0 0 0,0 0 1,0 0-1,0 1 0,-1-1 0,1 0 0,0 0 1,0 0-1,0 0 0,0 0 0,0 1 0,0-1 1,0 0-1,-1 0 0,1 0 0,0 0 0,0 1 1,0-1-1,0 0 0,0 0 0,0 0 0,0 1 1,0-1-1,0 0 0,0 0 0,0 0 0,0 1 1,0-1-1,0 0 0,0 0 0,0 0 0,1 1 0,-1-1 1,0 0-1,0 0 0,0 0 0,0 0 0,0 1 1,1-1-1,-19-3-988,10-1 657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03.6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1 1664,'0'0'23,"-1"0"-1,1 0 1,-1 0-1,1 0 1,-1 0-1,1 1 1,-1-1-1,1 0 1,-1 0-1,1 1 1,-1-1-1,1 0 1,-1 1-1,1-1 1,0 0-1,-1 1 1,1-1-1,0 0 1,-1 1-1,1-1 1,0 1-1,0-1 1,-1 1-1,1-1 1,0 1-1,0-1 1,0 1-1,0-1 1,-1 1-1,1-1 1,0 1-1,0-1 1,0 1-1,0-1 1,0 1-1,0-1 1,1 1-1,-1 0 1,0-1-1,0 1 1,0-1-1,1 1 1,3 9 260,-4-10-279,0 0 0,0 1 0,0-1 0,0 1 0,1-1 0,-1 1 1,0-1-1,0 0 0,0 1 0,0-1 0,0 0 0,0 1 0,1-1 0,-1 1 0,0-1 1,0 0-1,1 1 0,-1-1 0,0 0 0,0 0 0,1 1 0,-1-1 0,0 0 0,1 0 0,-1 1 1,1-1-1,-1 0 0,0 0 0,1 0 0,-1 0 0,0 1 0,1-1 0,-1 0 0,1 0 1,-1 0-1,1 0 0,-1 0 0,0 0 0,1 0 0,-1 0 0,1 0 0,-1 0 0,0 0 1,1-1-1,4 2 15,-1-1 0,0 1 0,0 0 0,0 1 0,0-1 0,1 0 0,-2 1-1,1 0 1,0 0 0,4 3 0,-1-1-17,-6-3-42,-26 4-1194,10-5 902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04.2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488 209 1604,'0'0'34,"-1"0"0,1 0 0,0 0 1,-1 0-1,1 0 0,0 0 0,0 0 0,-1 0 0,1 0 0,0 0 0,0 0 0,-1 1 1,1-1-1,0 0 0,0 0 0,-1 0 0,1 0 0,0 0 0,0 1 0,0-1 0,-1 0 1,1 0-1,0 0 0,0 1 0,0-1 0,0 0 0,0 0 0,-1 1 0,1-1 0,0 1 1,2 0-10,-1 1 0,1 0 0,-1 0-1,0 1 1,0-1 0,0 0 0,0 0 0,0 1 0,0-1 0,0 0 0,-1 1 0,1-1 0,-1 1 0,0-1 0,0 1 0,0-1 0,0 1 0,0-1 0,0 1 0,-1-1 0,1 0 0,-1 1 0,0-1 0,1 1 0,-3 2 0,-5 19 80,5-16-98,3-8-7,0 1 0,0-1 0,0 0 0,0 0 1,0 1-1,0-1 0,0 0 0,0 0 0,0 1 0,0-1 0,0 0 1,0 0-1,0 0 0,-1 1 0,1-1 0,0 0 0,0 0 0,0 0 1,0 1-1,0-1 0,-1 0 0,1 0 0,0 0 0,0 0 0,0 0 1,0 1-1,-1-1 0,1 0 0,0 0 0,0 0 0,-1 0 0,1 0 1,0 0-1,0 0 0,0 0 0,-1 0 0,1 0 0,0 0 0,0 0 1,-1 0-1,1 0 0,0 0 0,-18 10 28,17-9-20,-1 1 0,0-1 0,0 0 0,1 0-1,-1 0 1,0 0 0,0 0 0,0 0 0,0-1 0,0 1 0,0-1-1,0 1 1,0-1 0,-3 0 0,2 0 3,0 0-1,0 0 1,0 0-1,0-1 1,1 1 0,-1-1-1,0 1 1,0-1-1,1 0 1,-4-2 0,5 2-5,-1 0 0,1 0 1,0 0-1,0 0 1,0 0-1,0 0 1,0 0-1,1 0 1,-1 0-1,0 0 1,0-1-1,1 1 1,-1 0-1,1 0 1,-1-1-1,1 1 1,-1 0-1,1-1 0,0 1 1,0-1-1,0 1 1,0-3-1,0 3-2,0 0-1,0-1 1,0 1-1,0 0 1,0 0-1,0 0 0,-1-1 1,1 1-1,0 0 1,-1 0-1,1 0 1,0 0-1,-1 0 0,1 0 1,-1 0-1,0 0 1,1 0-1,-2-1 1,2 2-4,0-1 0,-1 1 0,1 0 0,0 0 0,0-1 0,0 1 0,-1 0 0,1 0 0,0-1 1,0 1-1,0 0 0,0 0 0,0-1 0,0 1 0,0 0 0,0-1 0,0 1 0,0 0 0,0 0 0,0-1 0,0 1 1,0 0-1,0-1 0,0 1 0,0 0 0,0 0 0,0-1 0,0 1 0,0 0 0,0-1 0,0 1 0,1 0 0,-1 0 1,0-1-1,0 1 0,1 0 0,-1 0 0,0 0 0,0 0 1,0 0-1,0 0 0,0 0 1,0 0-1,0 1 0,0-1 0,0 0 1,1 0-1,-1 0 0,0 0 0,0 0 1,0 0-1,0 0 0,0 0 0,0 0 1,0 0-1,1 0 0,-1 0 0,0 0 1,0 0-1,0 0 0,0 0 0,0 0 1,0 0-1,0 0 0,1 0 0,-1 0 1,0 0-1,0 0 0,0 0 1,0 0-1,0 0 0,0 0 0,0-1 1,0 1-1,1 0 0,-1 0 0,0 0 1,0 0-1,0 0 0,0 0 0,-2 1 8,5-1-4,-1 0 0,-1 0 0,5 0-4,-5 4 0,-1 0 0,0 0 0,1-1 0,-2 1-1,1 0 1,0-1 0,-1 1 0,0 0-1,0-1 1,0 1 0,0-1 0,0 1-1,-1-1 1,-2 5 0,2-6 2,0-1 0,0 1 0,0-1 0,0 0 0,0 1 0,0-1 0,-1 0 0,1-1 0,0 1 0,-1 0 0,1-1 0,0 1 0,-1-1 1,1 0-1,-1 0 0,1 0 0,-5 0 0,-13-2 46,18 1-36,-1 0-1,1 1 0,0 0 1,-1-1-1,1 1 0,0 0 0,-1 0 1,1 1-1,0-1 0,-1 0 1,1 1-1,0-1 0,-4 2 0,5-2-6,0 1 0,0-1 0,0 0 0,0 0 0,-1 0 0,1 0 0,0 0 0,0 0-1,0 0 1,0 0 0,0-1 0,0 1 0,-1 0 0,1-1 0,0 1 0,0-1 0,0 1-1,0-1 1,0 1 0,0-1 0,0 0 0,1 1 0,-3-3 0,-19-18 64,21 19-62,-64-71 185,61 70-180,1 0 0,0 0 0,-1 0-1,1 0 1,-1 1 0,0 0-1,0-1 1,-6-1 0,-18-12 74,-11-14 58,-1 2-17,40 28-123,-1-1 0,0 0 0,1 1 1,-1-1-1,1 0 0,-1 1 0,1-1 0,-1 0 0,1 0 0,-1 1 0,1-1 0,0 0 0,0 0 0,-1 0 1,1 1-1,0-1 0,0 0 0,0 0 0,0 0 0,0 0 0,0 0 0,0 0 0,0 1 0,0-1 0,0 0 1,0 0-1,1 0 0,-1 0 0,1-1 0,19-16 33,-3 5-14,-9 6-23,0 1 0,1 0-1,0 1 1,1 0 0,-1 1 0,18-6 0,-10 3-12,2 0-140,39-10 1,-51 15-150,1 0 1,0 1 0,-1 0-1,1 1 1,0 0 0,0 0 0,-1 0-1,10 2 1,-9 2-61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04.6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1 1716,'7'0'1130,"-23"3"-509,14-2-716,1-1 0,-1 1-1,1-1 1,-1 0 0,1 1-1,-1-1 1,1 0 0,-1 0 0,1 0-1,-1 0 1,1 0 0,-1 0-1,-1-1 1,-5 0-262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05.0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359 168 1628,'0'2'40,"0"-1"-1,-1 0 0,1 1 1,-1-1-1,1 0 1,-1 0-1,0 1 1,1-1-1,-1 0 0,0 0 1,0 0-1,0 0 1,0 0-1,0 0 1,0 0-1,0 0 0,0-1 1,0 1-1,0 0 1,0 0-1,-1-1 1,1 1-1,0-1 1,0 1-1,-1-1 0,-1 1 1,-10 5 182,-5-2 13,17-4-222,0 0 1,0 0-1,0 0 0,-1 0 0,1 1 0,0-1 0,0 0 0,0 0 1,0 1-1,0-1 0,0 1 0,0-1 0,0 1 0,0-1 1,0 1-1,0 0 0,0 0 0,0-1 0,0 1 0,1 0 0,-2 1 1,-1 1 49,1-1 0,-1 0 1,0 1-1,0-1 0,0 0 1,0-1-1,0 1 0,0 0 1,-1-1-1,1 0 0,0 1 1,-1-2-1,1 1 0,-1 0 1,-6 0-1,-25-38 461,20 20-441,9 10-60,1-1 1,0 1-1,1-1 1,-4-8-1,-13-22 39,7 13-40,12 21-20,1 0 1,-1 0-1,-1 1 1,1-1 0,0 0-1,-1 1 1,0 0-1,0-1 1,-3-2-1,-12-12 8,17 17-9,0 1 0,0-1-1,0 0 1,0 0 0,0 0-1,0 0 1,0 0-1,0 0 1,0 0 0,0 0-1,0 0 1,0 0 0,1-1-1,-2-1 1,2 2-9,-2-1-15,0 2-73,0 2 47,0-2-91,-30 0-2622,23 0 2398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05.6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595 33 1780,'0'0'249,"22"-5"1202,61-4-1003,-74 9-438,0 0-1,0-1 0,0 0 0,0 0 0,13-4 1,-16 3 5,2-1-149,-24-1 15,8 3 120,0 1 1,0 0-1,-1 1 1,1 0-1,-13 3 1,-4 0 19,6-1 5,0 1 0,-20 7 0,-32 6 88,51-14-74,1 1 25,-1-1-1,1-1 0,-1-1 1,1-1-1,-1 0 0,1-2 1,-21-3-1,22 4 38,-3-3 25,20 4-101,-14 4 80,14-1-107,0-1 0,1 1 1,-1 0-1,1-1 0,-1 1 1,1 0-1,0-1 0,0 1 0,0 0 1,2 4-1,-2 7-3,0-14 4,1 3 3,-1-1 0,0 0 0,0 0 0,0 0 0,0 1 0,-1-1-1,1 0 1,0 0 0,-1 0 0,-1 3 0,1-5 0,1 1-1,-1-1 0,0 0 0,0 0 1,0 0-1,0 0 0,0 0 1,0 0-1,0 0 0,0-1 1,0 1-1,0 0 0,0 0 0,0-1 1,1 1-1,-1 0 0,0-1 1,0 1-1,0-1 0,1 0 1,-1 1-1,-1-2 0,-2-2 9,0 0-1,0 0 1,0 0 0,1 0 0,0-1-1,0 1 1,0-1 0,0 0-1,1 0 1,-3-8 0,4 10-5,-1 0 1,0 0 1,1-1-1,0 1 0,0-1 0,0 1 0,0-1 0,1 0 1,-1-3-1,1 6 31,-6 1-39,1 1 1,-1 0-1,0 1 1,1-1-1,-1 1 1,1 0-1,0 0 1,-1 1-1,1 0 1,0 0-1,1 0 1,-1 0-1,0 1 1,1-1-1,0 1 1,-4 5-1,3-4-171,0 0-1,0-1 1,0 1-1,-1-1 0,0 0 1,1-1-1,-1 0 1,-1 0-1,1 0 1,-10 3-1,-16 3-1132,22-8 953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20.6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308 19 1740,'16'5'2611,"-15"-4"-2606,-1-1-1,1 1 1,-1 0 0,1-1 0,-1 1-1,1-1 1,-1 1 0,1-1-1,-1 1 1,1-1 0,0 0-1,-1 1 1,1-1 0,0 0 0,-1 1-1,1-1 1,0 0 0,-1 0-1,1 0 1,0 0 0,0 0-1,-1 0 1,1 0 0,0 0 0,1 0-1,25 1 78,-23-1-65,119 0 143,-122 0-157,0 0 1,1 0-1,-1 0 1,1 0-1,-1 1 0,1-1 1,-1 1-1,0-1 1,1 1-1,-1-1 1,0 1-1,3 1 0,-4 3 38,-14-3-24,-98-1 54,-50-2-26,-19-2-15,135 2-30,69 1 78,153-4-888,-138 1 120,1-1 1,65-17-1,-71 12 335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46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1516 1294 1624,'8'-5'388,"-11"-4"-215,5 5-80,-4 6 112,2-2-203,0 0-1,0 0 0,0 0 0,0 0 0,0 0 0,0 0 0,0 0 0,0 0 1,1 0-1,-1 0 0,0 0 0,0 0 0,0 0 0,0 0 0,0 0 0,0 0 0,0 0 1,0 0-1,0 0 0,0 0 0,0 0 0,1 0 0,-1 0 0,0 0 0,0 0 1,0 0-1,0 0 0,0 0 0,0 0 0,0 0 0,0 0 0,0 0 0,0 1 0,0-1 1,0 0-1,0 0 0,0 0 0,0 0 0,0 0 0,0 0 0,0 0 0,0 0 0,0 0 1,0 0-1,0 0 0,0 1 0,0-1 0,0 0 0,0 0 0,0 0 0,0 0 1,0 0-1,0 0 0,0 0 0,1 0 78,-14 5 163,15-5-166,0 0-58,-2 0-35,0 0 21,0 0 1,0 0-1,-1-1 0,1 1 1,0 0-1,0 0 1,0 0-1,0 0 0,0 0 1,-1 0-1,1 0 1,0 0-1,0 0 1,0 0-1,0 0 0,0 0 1,-1 0-1,1 0 1,0 0-1,0 0 0,0 0 1,0 0-1,0 0 1,-1 0-1,1 0 0,0 0 1,0 0-1,0 1 1,0-1-1,0 0 1,0 0-1,-1 0 0,1 0 1,0 0-1,0 0 1,0 0-1,0 0 0,0 1 1,0-1-1,0 0 1,0 0-1,0 0 1,-1 0-1,1 0 0,0 0 1,0 1-1,0-1 1,0 0-1,0 0 0,0 0 1,0 0-1,0 0 1,0 1-1,0-1 1,0 0-1,0 0 0,0 0 1,0 0-1,1 1 1,1 0 61,2-2-1,-1 3 33,-6-4 55,3 2-146,0-1-1,0 1 1,0 0 0,-1-1-1,1 1 1,0-1-1,-1 1 1,1-1 0,0 1-1,-1 0 1,1-1-1,0 1 1,-1 0 0,1-1-1,-1 1 1,1 0-1,-1 0 1,1-1-1,0 1 1,-1 0 0,1 0-1,-1 0 1,1 0-1,-1-1 1,1 1 0,-1 0-1,1 0 1,-1 0-1,1 0 1,-1 0-1,0 0 1,1 1 0,-1-1-1,0 0 1,-10-3 85,6-9-40,4 10-42,0 0 0,0 0 0,0 0 0,0 0 0,0 0 0,0 0 0,-1 0 1,1 1-1,-1-1 0,-2-2 0,-23-24 137,24 24-131,0 1-1,0-1 1,0 1 0,-1 0 0,1 0 0,-1 0-1,-5-3 1,-9-6 22,-19-7 31,31 16-60,1 0 0,0 0 0,0 0 0,0 0 0,0-1 0,1 0 0,0 0 0,-5-5 0,-17-14 38,-88-61 119,31 12-83,47 44-14,-39-39 1,-3-2-1,-58-52 29,103 90-77,-63-47 15,-14-14-10,61 52-17,35 29-2,-1 0 0,-21-23 0,-26-25 17,35 35-21,-78-72-3,84 81 5,18 14-5,1-1 1,0 1 0,-1-1-1,1 0 1,0 1 0,0-1 0,0 0-1,0 0 1,0-1 0,1 1 0,-1 0-1,-1-3 1,0 0 0,0 0-1,-1 0 1,0 0 0,0 1-1,-5-6 1,-13-14-3,5 7-7,16 16 9,-1 0-1,1 0 1,-1 0 0,1 0-1,0 0 1,0 0-1,0-1 1,0 1 0,0 0-1,0-1 1,0 1-1,0-1 1,-1-2-1,1 1 1,0 1 0,-1 0 0,1 0 0,-1-1 0,0 1 0,0 0 0,1 0 0,-1 1 0,-4-4 0,-4-4 0,9 5 2,1 3 7,-7-2-10,6 2 4,-1 15-198,-13-14-2015,-1 4 1372,8 1 492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47.3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20 232 1636,'1'0'31,"0"-1"0,0 1 0,0-1 1,0 0-1,-1 0 0,1 0 0,0 1 0,0-1 0,0 0 0,-1 0 0,1 0 0,-1 0 0,1 0 1,-1 0-1,1-1 0,-1 1 0,1 0 0,-1 0 0,0 0 0,0 0 0,1 0 0,-1-1 0,0 1 1,0 0-1,0 0 0,0 0 0,-1 0 0,1-1 0,0 1 0,0 0 0,-1 0 0,1 0 0,-1-2 0,-2-16 255,3 15-259,-1 1 0,0 0 0,1 0 0,-1 0 0,0 0 0,0 0 0,-1 0 0,1 0 0,-3-3 0,2 3-8,1 0 0,-1 0 0,1-1 0,-1 1 0,1 0 0,0 0 0,0-1-1,1 1 1,-2-6 0,0-3 59,3 0-21,0 9-34,0-1 0,0 1 0,-1-1 0,0 0 0,1 1 1,-1-1-1,0 1 0,-1-1 0,0-3 0,0-8 114,2 13-131,0 1 1,-1 0-1,1-1 1,0 1-1,0-1 1,0 1-1,0 0 1,0 0-1,0 0 1,0 0-1,1 0 1,-1 0-1,0 0 1,0 0-1,1 0 1,-1 0-1,1 1 0,-1-1 1,1 0-1,-1 1 1,1-1-1,-1 1 1,1 0-1,-1 0 1,1-1-1,2 1 1,1-1 2,1 0 0,0 1-1,0 0 1,-1-1 0,1 2 0,0-1 0,8 2 0,15 4 16,-22-5-19,0 1-1,0-1 1,0 1-1,11 5 1,90 50 31,-69-35-1105,64 27-1,-94-45 701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51.0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4888 14 1660,'-6'0'423,"4"-9"-67,2 5-327,0 7 47,0-3-71,0 0 0,0 0 0,0 0 0,-1 0 1,1 1-1,0-1 0,0 0 0,0 0 0,-1 0 0,1 0 1,0 0-1,0 0 0,-1 0 0,1 0 0,0 0 1,0 0-1,-1 0 0,1 0 0,0 0 0,0 0 1,0 0-1,-1 0 0,1 0 0,0 0 0,0-1 1,0 1-1,-1 0 0,1 0 0,0 0 0,0 0 0,0 0 1,-1 0-1,1-1 0,0 1 0,0 0 0,0 0 1,0 0-1,0-1 0,-1 1 0,1 0 0,0 0 1,0 11 460,0-10-406,-42 8 0,39-9-59,0 1 0,-1-1 0,1 1 0,0 0 0,0 0 0,0 0 0,0 1 0,-5 1 0,5-1 1,-1 0 0,1 0 0,-1-1 0,0 1 1,0-1-1,0 0 0,0 0 0,-8 0 0,-14 2 7,21-1-8,0-1 0,1-1 0,-1 1 0,0-1 0,0 1 0,0-1 0,1-1 0,-10-1 0,9 2 0,0-1-1,0 1 0,1 0 0,-1 0 0,0 0 1,1 1-1,-1 0 0,0-1 0,-8 5 0,-31 2 0,-68-2 16,63-2 21,37-1-24,0-1 1,-1 0 0,1-1-1,-13-2 1,-48 6 9,64-3-23,1-1 0,-1 2 0,1-1 1,-16 7-1,16-6 1,0 1 1,0-1 0,0-1 0,-16 2 0,-103 5 60,1 1-12,47-3 47,58-4-59,19-1-36,1-1 0,-1 0 0,0 0 0,1 0 0,-1 0 0,1 0 0,-1 0 0,0 0 0,1 0 0,-1 0 0,-2-2 0,1 2 4,-1-1 0,1 1 0,0 0-1,0 0 1,-1 0 0,1 1 0,0-1 0,-6 2 0,6-1-3,0 0 1,0-1-1,0 1 1,0-1-1,1 0 1,-1 1-1,0-2 1,0 1-1,0 0 1,-5-2-1,-1 0 4,0 0-1,1 1 1,-1 0-1,0 0 1,0 1-1,0 0 0,0 1 1,-14 2-1,-23 0 9,-125 11 156,80-9-18,-6-1-95,-1 6 31,34-10 37,-43 13 116,70-8-192,31-3-38,-1-1-1,1 0 0,-1 0 1,1-1-1,-1 0 0,0 0 1,-8-1-1,3-1 10,-1 0-1,0 1 1,1 1-1,-1 0 1,-21 3-1,-14-1 15,-10 3-6,45-3-24,1-1 0,-1 0-1,0-1 1,0 0-1,-15-3 1,11 1 0,-1 1 1,0 1 0,0 0-1,1 2 1,-24 4-1,-40 2 12,-51-13-12,-19 17-2,83-5 6,-55 10 16,60-10-25,-52 2-10,77-5 9,-14-1 0,-97-4 2,70 3 7,35-2-12,-51 8 1,36-3 3,37-4 0,0 1 1,-23 5-1,31-5 0,0 0 0,-25-1 0,-15 2-1,39-2 3,0 0 0,-23-3 0,-23 2 4,15 3-4,-58-3 0,-33 2-1,-23 2 11,117-4-9,-195-4 3,141 0-12,93 4 16,8-4-250,-4 3 65,9-12-2070,-8 8 1827,6 0 44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39.8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1264 322 1676,'0'0'224,"15"1"199,-13-1-403,0 1 0,0-1 0,0 1 0,0-1 0,-1 0-1,1 0 1,0 1 0,0-1 0,0-1 0,0 1 0,0 0 0,0 0 0,0-1 0,0 1 0,-1-1 0,1 0 0,0 1 0,0-1 0,-1 0-1,1 0 1,0 0 0,-1 0 0,1 0 0,-1 0 0,1-1 0,1-1 0,8-7 20,-1-1-1,14-17 1,-10 11 14,146-143 96,-95 92 18,-63 67-156,5-13 63,-8 14-72,-1 0-1,1 0 1,0 1 0,0-1 0,0 0-1,0 1 1,0-1 0,0 1-1,0-1 1,0 1 0,0 0 0,0-1-1,0 1 1,0 0 0,1-1-1,-2 3 1,-20 24 48,12-15-41,0 0 1,-1-1 0,-20 16 0,-21 22-14,5 3-9,-78 95 62,102-120 4,-36 35 0,28-31-13,-132 138 187,24-45-99,66-55-111,45-45-1,2 1-1,-26 32 0,-6 4 8,0 1 33,-14 31 81,-2-21-28,8-17-38,-7 0 30,66-49-91,0-1-1,0 0 1,0-1 0,-11 5 0,-24 17 53,-15 26 60,42-33-87,14-17-33,0-1 1,0 1 0,0 0-1,-1-1 1,1 1-1,0-1 1,-1 1-1,1-1 1,-1 0-1,1 0 1,-1 1 0,0-1-1,1 0 1,-1 0-1,-3 1 1,4-2-3,-1 1 1,1 0-1,0 0 1,0 0-1,-1 0 1,1 0-1,0 0 1,0 1-1,0-1 1,1 0-1,-1 0 1,-1 3-1,-16 16 40,8-11-25,10-9-12,-1 1-1,1 0 1,-1 0-1,1-1 1,-1 1-1,0-1 0,1 1 1,-1-1-1,0 1 1,1-1-1,-1 1 1,0-1-1,0 0 1,1 1-1,-1-1 0,0 0 1,0 1-1,-1-1 1,0-9-25,-1 8-195,-1 0-1,1-1 1,-1 1-1,1-1 1,0 0-1,-1 0 0,1 0 1,0 0-1,0 0 1,0-1-1,1 1 0,-1-1 1,-3-4-1,-2-2-160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2:41.0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 1 1668,'-1'1'50,"1"1"0,-1 0 0,0 0 1,0 0-1,0 0 0,0-1 0,0 1 0,0 0 0,0-1 0,0 1 0,-3 2 1,-8 14 159,7-2-64,-1 0 0,-14 28 0,15-35-102,0 1 0,1 0 1,1-1-1,-5 19 0,-7 18 67,14-43-102,1 0-1,-1 0 1,0 0 0,1 1-1,0-1 1,0 0-1,0 0 1,1 7 0,0 6 117,40 2 254,-39-16-368,0-1 0,0 0 1,0 0-1,1 0 0,-1 0 1,0 0-1,1-1 0,-1 1 1,1-1-1,-1 1 0,0-1 1,1 0-1,-1 0 0,4 0 0,41-6 162,-12 2-62,32 8 236,-67-4-347,0-1 1,0 1-1,0 0 1,0-1-1,0 1 0,0-1 1,1 1-1,-1 0 1,0-1-1,0 1 1,0 0-1,0-1 1,1 1-1,-1 0 1,0-1-1,0 1 0,1 0 1,-1-1-1,0 1 1,0 0-1,1 0 1,-1-1-1,0 1 1,1 0-1,-1 0 1,1 0-1,-1 0 0,0-1 1,1 1-1,-1 0 1,0 0-1,1 0 1,15 0 18,-13 1-15,0-1 0,0 0 1,1 0-1,-1 0 0,0-1 0,0 1 0,0-1 0,1 1 0,-1-1 0,5-2 0,1 13-605,-9-9 586,1-1 0,-1 0 0,0 0 1,0 0-1,0 0 0,0 0 0,0 1 0,0-1 1,0 0-1,0 0 0,0 0 0,0 0 0,1 0 1,-1 0-1,0 0 0,0 1 0,0-1 0,0 0 1,0 0-1,0 0 0,1 0 0,-1 0 1,0 0-1,0 0 0,0 0 0,0 0 0,1 0 1,-1 0-1,0 0 0,0 0 0,0 0 0,0 0 1,0 0-1,1 0 0,-1 0 0,0 0 0,0 0 1,0 0-1,0 0 0,1 0 0,-1 0 1,0 0-1,0 0 0,0 0 0,0-1 0,0 1 1,0 0-1,1 0 0,-1 0 0,0 0 0,0 0-3,0-1-1,0 1 1,0 0-1,0 0 0,1 0 1,-1-1-1,0 1 0,0 0 1,0 0-1,0-1 0,0 1 1,0 0-1,0 0 1,0 0-1,0-1 0,0 1 1,0 0-1,0 0 0,0-1 1,0 1-1,-1 0 0,1 0 1,0 0-1,0-1 1,0 1-1,0 0 0,0 0 1,0 0-1,0-1 0,-1 1 1,1 0-1,0 0 0,0 0 1,0 0-1,-1 0 1,1-1-1,0 1 0,0 0 1,0 0-1,-1 0 0,1 0 1,0 0-1,0 0 0,0 0 1,-1 0-1,1 0 1,0 0-1,0 0 0,0 0 1,-1 0-1,1 0 0,0 0 1,0 0-1,-1 0 0,1 0 1,0 0-1,-1 0 1,-5-4-375,4 0 46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03.4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1644,'0'2'71,"0"-1"0,0 1 1,0 0-1,0 0 0,1-1 0,-1 1 0,0 0 0,1-1 0,-1 1 0,1 0 0,0-1 1,-1 1-1,1-1 0,1 3 0,-2-4-55,1 1-1,-1-1 1,0 1-1,1-1 1,-1 1 0,0 0-1,0-1 1,0 1 0,1-1-1,-1 1 1,0 0-1,0-1 1,0 1 0,0 0-1,0-1 1,0 1 0,0 0-1,0-1 1,-1 1-1,1-1 1,0 2 0,-1-1-5,1-1 0,0 1 1,0-1-1,0 1 0,0 0 0,0-1 1,0 1-1,-1-1 0,1 1 1,1 0-1,-1-1 0,0 1 0,0-1 1,0 1-1,0-1 0,0 1 1,0 0-1,1-1 0,-1 1 0,1 0 1,0 0 1,-1 0 0,1 0 0,0 0 0,-1 0 1,1 0-1,-1 0 0,1 0 0,-1 0 0,1 0 1,-1 0-1,0 1 0,1-1 0,-1 0 0,0 0 1,0 0-1,0 0 0,0 1 0,0-1 0,0 0 0,0 0 1,0 0-1,-1 1 0,1-1 0,0 0 0,-1 0 1,1 0-1,-1 0 0,1 0 0,-1 0 0,0 0 1,1 0-1,-2 2 0,1-2-7,0 0-1,1 0 1,-1 0 0,1 0-1,0 0 1,-1 0 0,1 1 0,0-1-1,0 0 1,-1 0 0,1 0-1,0 1 1,0 1 0,-3 14 31,2-16-41,1 0 1,0 0 0,0 0-1,0 0 1,0 1 0,0-1-1,0 0 1,1 0 0,-1 0 0,0 0-1,1 0 1,-1 0 0,0 0-1,1 1 1,0-1 0,0 1-1,4 6-344,-5-8 340,0 0 0,0 0 1,0 0-1,0 0 0,1 0 1,-1 0-1,0 0 0,0 0 1,0 0-1,0 0 0,0 0 1,0 0-1,0 0 0,0 0 1,0 0-1,0 0 0,0 0 1,1 0-1,-1 0 0,0 0 1,0 0-1,0 0 0,0 0 1,0 0-1,0 0 0,0 0 1,0 0-1,0 0 0,0 0 1,0 0-1,1 0 0,-1 0 1,0 0-1,0 0 0,0 0 1,0-1-1,0 1 0,0 0 1,0 0-1,0 0 0,0 0 1,0 0-1,0 0 0,0 0 1,0 0-1,0 0 1,0 0-1,0 0 0,0 0 1,0-1-1,0 1 0,0 0 1,0 0-1,0 0 0,0 0 1,0 0-1,0 0 0,0 0 1,0 0-1,0 0 0,0 0 1,0 0-1,0-1 0,0 1 1,0 0-1,0 0 0,0 0 1,0 0-1,0 0 0,-12 5-776,10-2 430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03.9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1 1680,'0'1'32,"-1"1"0,0-1 1,0 1-1,1-1 0,-1 1 0,1-1 0,-1 1 0,1-1 1,0 1-1,-1 0 0,1-1 0,0 1 0,0 0 0,0-1 0,0 1 1,1-1-1,-1 1 0,0 0 0,1-1 0,0 3 0,2 23 320,-3-27-348,1 1 0,-1 0 0,0-1 0,0 1 0,-1 0 0,1-1 1,0 1-1,0 0 0,0-1 0,0 1 0,-1 0 0,1-1 0,0 1 0,0 0 0,-1-1 0,1 1 0,-1-1 0,1 1 1,0-1-1,-1 1 0,1-1 0,-1 1 0,0 0 0,-2 18 5,2-19-34,1 0 0,0 1 1,-1-1-1,1 0 0,0 0 0,-1 0 0,1 1 0,0-1 0,-1 0 0,1 1 0,0-1 1,-1 0-1,1 1 0,0-1 0,0 0 0,-1 1 0,1-1 0,0 0 0,0 1 0,0-1 1,0 1-1,-1-1 0,1 0 0,0 1 0,0-1 0,0 1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04.2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1620,'0'0'52,"0"5"24,0-1-64,0 1-8,0 4-20,0-4-116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04.6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1676,'0'0'110,"8"13"354,0 10-272,-8-22-175,0 14-297,0-12-98</inkml:trace>
  <inkml:trace contextRef="#ctx0" brushRef="#br0" timeOffset="1">17 166 1620,'0'2'60,"0"-2"-52,0 0 0,0 1-1,-1-1 1,1 0 0,0 1-1,0-1 1,0 0 0,0 1-1,0-1 1,0 0 0,0 1-1,0-1 1,0 0 0,0 1-1,0-1 1,0 0 0,0 1-1,0-1 1,0 0 0,0 1 0,1-1-1,-1 0 1,0 0 0,0 1-1,0-1 1,0 0 0,1 1-1,-1-1 1,0 0 0,0 0-1,1 0 1,-1 1 0,0-1-1,0 0 1,1 0 0,-1 0-1,0 1 1,1-1 0,-1 0-1,0 0 1,0 0 0,1 0-1,-1 0 1,0 0 0,1 0-1,-1 0 1,1 0 0,0 0 10,-2 4 33,-6 1-362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05.1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1648,'0'0'11,"0"0"1,1 1-1,-1-1 1,0 0-1,0 0 0,1 0 1,-1 1-1,0-1 0,0 0 1,1 0-1,-1 1 0,0-1 1,0 0-1,0 0 0,1 1 1,-1-1-1,0 0 0,0 0 1,0 1-1,0-1 0,0 0 1,0 1-1,0-1 1,0 0-1,0 1 0,0-1 1,0 0-1,0 1 0,0-1 1,0 0-1,0 1 0,0-1 1,0 0-1,0 1 0,0-1 1,0 0-1,0 0 0,-1 1 1,1-1-1,0 0 0,0 1 1,-1-1-1,-1 10 113,2-9-100,6 8 68,-8-5-75,-1-3-8,2 10-437,1-10 261,0-4-12</inkml:trace>
  <inkml:trace contextRef="#ctx0" brushRef="#br0" timeOffset="1">25 138 1612,'10'7'166,"-10"-7"-163,0 0 0,0 0 0,0 0 0,0 0 0,0 1 0,0-1 1,0 0-1,0 0 0,0 0 0,0 0 0,0 1 0,0-1 0,0 0 1,0 0-1,0 0 0,0 0 0,1 1 0,-1-1 0,0 0 0,0 0 1,0 0-1,0 0 0,0 0 0,0 0 0,1 0 0,-1 0 1,0 1-1,0-1 0,0 0 0,0 0 0,1 0 0,-1 0 0,0 0 1,0 0-1,0 0 0,0 0 0,1 0 0,-1 0 0,0 0 0,0 0 1,0 0-1,1 0 0,-1 0 0,0 0 0,0 0 0,0 0 0,0 0 1,1-1-1,-1 1 0,0 0 0,0 0 0,0 0 0,0 0 1,0-1 36,-6 9 81,8-10-114,-6 10 17,4 0-91,0-7-6</inkml:trace>
  <inkml:trace contextRef="#ctx0" brushRef="#br0" timeOffset="2">33 197 1628,'0'5'60,"0"0"-8,0-1 60,8 1-112,-8-1-16,0 1-20,0-10 16,9 10-16,-18-10-32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05.4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1644,'0'5'212,"0"0"-76,0-1-348,0-13 40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08.4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56 1628,'25'-10'569,"-19"10"-559,0-1 0,0 0 0,0-1 0,0 1 0,8-4 0,14-4-11,0 1-4,-24 6 9,0 0 0,0 1-1,0 0 1,0 0-1,0 0 1,1 0 0,4 1-1,90-9-18,-91 9 12,0 1 1,0 0 0,0 0-1,15 5 1,-13 4 4,-10-8-1,1-1 0,0 0 1,0 0-1,0 0 0,-1-1 0,1 1 0,0 0 0,0 0 1,0 0-1,0-1 0,0 1 0,1 0 0,-1-1 1,2 1-1,-3 0 0,1-1 0,-1 0 0,1 0 0,-1 1 0,1-1 0,-1 0 1,1 1-1,-1-1 0,0 1 0,1-1 0,-1 0 0,1 1 0,-1-1 0,0 1 0,1-1 0,-1 1 1,0-1-1,0 1 0,1 0 0,-1-1 0,0 1 0,0-1 0,0 1 0,0-1 0,0 1 0,0 0 0,0 0 0,0 0 0,1 0 0,-1-1-1,0 1 1,0 0 0,0 0-1,1-1 1,-1 1 0,0 0-1,1-1 1,-1 1 0,0 0-1,1-1 1,-1 1 0,1 0-1,0-1 1,-1 1 0,1-1 0,0 1-1,30 27 42,-30-28-40,-1 1-1,1-1 1,-1 1 0,1 0-1,-1 0 1,1-1 0,-1 1-1,0 0 1,1 0 0,-1-1-1,0 1 1,1 0 0,-1 0-1,0 0 1,0-1-1,0 1 1,0 0 0,0 0-1,0 0 1,0 0 0,0 1-1,-1-2 0,1 1 0,0-1 1,0 1-1,0-1 0,0 1 0,0-1 0,0 1 0,0-1 0,0 1 0,0 0 0,0-1 0,0 1 0,0-1 0,1 1 1,-1-1-1,0 0 0,0 1 0,1-1 0,-1 1 0,0-1 0,0 1 0,1-1 0,-1 0 0,0 1 0,1-1 0,0 1 1,-1-1 0,0 0 0,1 1 0,-1-1 0,1 0 0,-1 0 0,0 1 0,1-1 0,-1 0 0,0 1 0,0-1 0,1 0 0,-1 1 0,0-1 0,0 1 0,1-1 0,-1 0 0,0 1 0,0-1 0,0 1 0,0-1 0,0 1 0,0-1 0,0 0 0,0 1 0,0-1 0,0 1 0,0-1 0,0 1 0,0-1 0,0 1 0,0-1 0,0 0 0,0 1 0,0-1 0,-1 1 0,1-1 0,0 1 0,0-1 0,0 0 0,-1 1 0,1-1-1,0 0 0,-1 1-1,1-1 1,0 0 0,0 0 0,0 0 0,0 0 0,0 1 0,0-1 0,0 0-1,-1 0 1,1 0 0,0 1 0,0-1 0,0 0 0,0 0 0,0 0 0,0 1-1,0-1 1,0 0 0,0 0 0,0 1 0,0-1 0,0 0 0,0 0 0,0 0 0,1 1-1,-1-1 1,0 0 0,0 0 0,0 0 0,0 1 0,0-1 0,0 0 0,0 0-1,1 0 1,-1 0 0,0 1 0,0-1 0,0 0 0,0 0 0,1 0 0,-1 0-1,0 0 1,0 0 0,0 0 0,1 0 0,-1 1 0,0-1 0,0 0 0,0 0-1,1 0 1,-1 0 0,0 0 0,0 0 0,0 0 0,1 0 0,-1 0 0,0 0-1,0 0 1,1-1 0,0 2 2,-1-1-1,1 0 1,0 0-1,-1 1 0,1-1 1,0 1-1,-1-1 1,1 0-1,0 1 1,-1-1-1,1 1 0,-1-1 1,1 1-1,-1 0 1,1-1-1,-1 1 0,1-1 1,-1 1-1,1 0 1,-1 0-1,0-1 1,0 1-1,1 0 0,-1-1 1,0 1-1,0 0 1,0 0-1,0 0 1,0-1-1,0 1 0,0 1 1,5 14 75,-4-14-63,0 0-1,0 1 1,0-1-1,-1 1 1,1-1 0,0 1-1,-1-1 1,0 1-1,0 0 1,0 4-1,8 8 37,-7-14-48,0 0 0,0 0 0,-1 0 0,1 0 0,0 0 0,-1 0 0,1 0 0,-1 0 0,1 0 0,-1 0 0,1 0 0,-1 0 0,0 0 0,1 2 0,-1-2 17,8 8 4,-8-5-25,0-4-10,-8 0-1041,8-4 736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09.8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 1616,'11'-1'499,"-11"0"-490,0 1 0,0 0 1,0 0-1,0 0 0,0 0 1,0 0-1,1 0 0,-1 0 1,0 0-1,0 0 0,0 0 1,0 0-1,0 0 0,0 0 1,1 0-1,-1-1 0,0 1 1,0 0-1,0 0 0,0 0 1,0 0-1,0 0 0,1 0 0,-1 1 1,0-1-1,0 0 0,0 0 1,0 0-1,0 0 0,0 0 1,1 0-1,-1 0 0,0 0 1,0 0-1,0 0 0,0 0 1,0 0-1,0 0 0,0 1 1,0-1-1,1 0 0,-1 0 1,0 0-1,0 0 0,0 0 1,0 0-1,0 0 0,0 1 1,0-1-1,0 0 0,0 0 1,0 0-1,0 0 0,0 0 1,0 0-1,0 1 0,0-1 1,18-8 66,-11-1-68,-7 9-8,0-1 1,1 1 0,-1-1 0,0 1 0,0 0 0,0-1 0,0 1 0,1-1 0,-1 1 0,0 0 0,0-1 0,1 1-1,-1 0 1,0-1 0,1 1 0,-1 0 0,0 0 0,1-1 0,-1 1 0,1 0 0,-1 0 0,0-1 0,1 1 0,-1 0-1,1 0 1,-1 0 0,1 0 0,-1 0 0,1 0 0,-1 0 0,0 0 0,1 0 0,-1 0 0,1 0 0,-1 0 0,1 0 0,-1 0-1,1 0 1,-1 0 0,1 1 0,1-1-1,-1 1 0,0-1 1,0 1-1,0-1 1,0 0-1,0 0 0,0 1 1,0-1-1,1 0 1,-1 0-1,0 0 0,0 0 1,0 0-1,0-1 0,1 1 1,-1 0-1,0-1 1,0 1-1,0 0 0,1-2 1,-2 2 0,1 0 0,-1 0 0,0 0 0,0 0 0,0 0 0,0-1-1,0 1 1,1 0 0,-1 0 0,0 0 0,0 0 0,0 0 0,0 0 0,1 0 0,-1 0 0,0 0 0,0-1 0,0 1 0,1 0 0,-1 0 0,0 0 0,0 0 0,0 0 0,1 0-1,-1 0 1,0 0 0,0 1 0,0-1 0,1 0 0,-1 0 0,0 0 0,0 0 0,0 0 0,1 0 0,-1 0 0,0 0 0,0 0 0,0 1 0,0-1 0,1 0 0,-1 0 0,0 0 0,0 0-1,0 0 1,0 1 0,0-1 0,0 0 0,0 0 0,1 0 0,-1 1 0,0-1 0,0 0 0,0 0 0,0 0 0,0 1 0,0-1 0,0 0 0,0 0 0,0 0 0,0 1 0,0-1 0,0 0-1,0 0 1,0 0 0,0 1 0,-1-1 0,1 1 15,1-1-16,0 0 1,-1 1 0,1-1 0,0 1 0,-1-1-1,1 1 1,0-1 0,-1 1 0,1-1 0,-1 1-1,1 0 1,-1-1 0,0 1 0,1 0 0,-1-1-1,0 1 1,1 0 0,-1 0 0,0-1 0,0 1-1,1 0 1,-1 0 0,0-1 0,0 1 0,0 0-1,0 0 1,0-1 0,0 1 0,0 0 0,-1 1-1,-5 32 84,2-15 37,-3-1 50,6-17-157,0 1-1,0-1 1,0 1-1,0-1 1,1 1-1,-1-1 1,0 1-1,1-1 1,-1 1-1,1-1 1,0 1-1,-1 2 1,-6 17 143,5-19-144,1 0 1,0 0-1,0 1 1,0-1-1,0 0 0,1 0 1,-1 1-1,1-1 1,-1 3-1,1 1 12,0-6-21,-1 1 0,1-1-1,0 1 1,0-1 0,0 1-1,-1-1 1,1 1 0,0 0 0,0-1-1,0 1 1,0-1 0,0 1-1,0 0 1,0-1 0,0 1-1,1-1 1,-1 1 0,0-1 0,0 1-1,0-1 1,1 1 0,-1 0-1,0-1 1,1 1 0,-1-1-1,0 0 1,1 1 0,-1-1 0,0 1-1,1-1 1,-1 1 0,1-1-1,-1 0 1,1 1 0,-1-1-1,1 0 1,-1 0 0,1 1 0,0-1-1,-1 0 1,1 0 0,-1 0-1,1 0 1,-1 0 0,1 0-1,0 0 1,-1 0 0,1 0 0,-1 0-1,1 0 1,0 0 0,0 0-1,11 5 7,-12-4-10,0-1 0,1 0 0,-1 0 0,0 0 0,0 1 0,0-1 0,1 0 0,-1 0 0,0 0 0,0 0 0,0 1 0,1-1 0,-1 0 0,0 0 0,0 0 0,1 0 0,-1 0 0,0 0 0,0 0 0,1 0 0,-1 0 0,0 0 0,0 0 0,1 0 0,-1 0 0,0 0 0,1 0 0,-1 0 0,0 0 0,0 0 0,1 0 0,-1 0-1,0 0 1,0 0 0,1 0 0,-1-1 0,0 1 0,0 0 0,0 0 0,1 0 0,-1 0 0,0-1 0,0 1 0,0 0 0,0 0 0,1 0 0,-1-1 0,0 1 0,0 0 0,0-1 0,2 0-10,0 0 1,0 0-1,1 0 0,-1 1 0,0-1 1,0 0-1,0 1 0,1 0 0,-1-1 1,0 1-1,1 0 0,-1 0 0,0 0 1,3 1-1,0-1-75,0 0-112,-4 1 167,-1-1-1,1 0 1,0 0 0,-1 0-1,1 1 1,0-1 0,-1 0-1,1 0 1,-1 0-1,1 0 1,0 0 0,-1 0-1,1-1 1,0 1 0,-1 0-1,1 0 1,-1 0 0,1 0-1,0-1 1,-1 1 0,1 0-1,-1-1 1,1 1-1,-1 0 1,1-1 0,-1 1-1,1-1 1,-1 1 0,1-1-1,-1 1 1,0-1 0,1 1-1,-1-1 1,0 1-1,1-1 1,-1 1 0,0-1-1,0 0 1,0 1 0,1-1-1,-1 1 1,0-1 0,0 0-1,0-1 1,0-2-337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11.0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 1668,'0'-12'369,"1"10"175,5 7-484,-6-5-52,0 1-1,1-1 1,-1 0 0,0 0-1,0 0 1,0 0 0,0 1-1,1-1 1,-1 0 0,0 0-1,0 1 1,0-1 0,0 0-1,0 0 1,0 1 0,0-1-1,0 0 1,0 0 0,1 1-1,-1-1 1,0 0-1,0 0 1,0 1 0,-1-1-1,1 0 1,0 0 0,0 1-1,0-1 1,0 0 0,0 0-1,0 1 1,0-1 0,-1 1 96,1 6-43,0-5-52,0 0 0,0-1 0,0 1 0,0 0 0,0-1 0,0 1 0,0-1 0,1 1 0,-1 0 0,0-1 0,1 1 0,0-1 0,-1 1 0,1-1 0,0 1 0,1 1 0,-1-2-6,-1 0 0,0-1 0,1 1 0,-1 0 0,1-1 0,-1 1 0,0 0 0,0 0 0,1-1 0,-1 1 1,0 0-1,0 0 0,0 0 0,0-1 0,0 1 0,0 0 0,0 0 0,0 0 0,0-1 0,-1 2 0,1-2-1,0 1-1,0-1 0,0 1 1,0-1-1,0 1 0,-1-1 0,1 1 1,0-1-1,0 1 0,0-1 1,1 1-1,-1 0 0,0-1 0,0 1 1,0-1-1,0 1 0,0-1 1,1 0-1,-1 1 0,0-1 0,0 1 1,1-1-1,-1 1 0,0-1 1,1 0-1,-1 1 0,0-1 0,1 1 1,-1-1-1,1 1 0,2 19 59,-1-19-54,10 4 28,-12-5-33,0 0 0,0 0 0,0 0 0,0 0 0,1 0 0,-1 0 1,0 0-1,0 0 0,0 0 0,0 0 0,0 0 0,1 0 0,-1 0 0,0 0 0,0 0 0,0 0 0,0 0 0,0-1 0,1 1 1,-1 0-1,0 0 0,0 0 0,0 0 0,0 0 0,0 0 0,0-1 0,0 1 0,1 0 0,-1 0 0,0 0 0,0 0 0,0 0 1,0-1-1,0 1 0,0 0 0,0 0 0,0 0 0,0 0 0,0-1 0,0 1 0,0 0 0,0 0 0,0 0 0,0 0 0,0-1 1,0 1-1,0 0 0,0 0 0,0 0 0,-1 0 0,1 0 0,0-1 0,0 1 0,0 0 0,0 0 0,0 0 0,0 0 0,0 0 1,0 0-1,-1-1 0,1 1 0,0 0 0,0 0 0,0 0 0,0 0 0,0 0 0,-1 0 0,1 0 0,1 0 6,0 0 0,0 0 0,1 0 0,-1 0 0,0 0 1,0 0-1,0 0 0,1 0 0,-1 0 0,0 0 0,0-1 0,0 1 0,0-1 0,0 1 0,2-1 0,1-1 10,22-3 75,-25 5-87,0 0 1,-1 0 0,1 0-1,0-1 1,0 1-1,-1 0 1,1-1 0,0 1-1,0-1 1,-1 1 0,1-1-1,0 1 1,-1-1-1,1 1 1,-1-1 0,1 1-1,-1-1 1,1 0 0,-1 0-1,1 1 1,-1-1-1,0 0 1,1 0 0,-1 0-1,23-27 141,-16 15-25,-18 15 375,8 2-537,10 3 77,-14 12 19,16 45 92,-9 86 127,0-149-249,0 5 11,0-11-78,0 4-19,-10-3-858,9 3 874,1 1-1,-1-1 1,1 1-1,-1 0 1,1-1-1,-1 1 0,1 0 1,-1-1-1,1 1 1,-1 0-1,0 0 1,1 0-1,-1-1 1,1 1-1,-1 0 1,0 0-1,1 0 1,-1 0-1,1 0 0,-1 0 1,0 0-1,1 0 1,-2 1-1,-14-1-815,8-1 498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3:31.5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64 1620,'0'0'91,"10"-9"398,-9 9-476,2 0 10,0 0 0,1 0 0,-1 0 0,0 0 0,1 0 0,-1-1 0,0 1 0,0-1 0,0 0 0,0 0 0,1 0 0,-1-1 1,3-1-1,-5 2-19,0-1 0,0 1 1,0 0-1,0-1 0,1 1 1,-1 0-1,0 0 0,1 0 1,-1 0-1,1 0 0,-1 0 1,1 1-1,0-1 0,-1 0 1,4 0-1,17-10 58,-19 9-56,1 0 0,-1 1 0,0-1 0,1 0 0,-1 1 0,1 0 0,-1 0 0,1 0 0,0 0 0,0 1 0,3-1 0,45 0 42,-37 1-17,-12 2-30,12-4 26,-13 1-24,0 1 1,0 0-1,0 1 1,0-1-1,0 0 1,0 1-1,0-1 1,0 1-1,0-1 1,0 1-1,0 0 1,0 0-1,-1 0 1,1 0-1,0 0 1,3 3-1,23 21 76,-12-4-13,-7-2-22,9-2-24,-15-14-16,1 0 0,-1 1 1,1-1-1,-1 1 0,0-1 0,-1 1 0,1 0 0,-1 0 0,4 7 1,4 3 11,-8-13-13,-1 0-1,0 0 1,0 0 0,-1 0-1,1 0 1,0 0 0,0 0-1,0 1 1,-1-1 0,1 0-1,0 0 1,-1 0-1,0 1 1,1-1 0,-1 0-1,1 2 1,7 17 128,-8 35 118,0-54-247,0 0 0,0 0 0,0-1 0,-1 1 0,1 0 0,0 0 0,0-1 1,-1 1-1,1 0 0,0-1 0,-1 1 0,1 0 0,-1-1 0,1 1 0,-1 0 0,1-1 0,-1 1 0,1-1 0,-1 1 0,0-1 0,1 1 0,-1-1 1,-1 1-1,-10 11 35,-13 42 47,20-31-67,5-20-16,-1 0 0,1 0 0,-1-1 0,1 1 0,-1 0 0,0 0 0,0-1 0,0 1 0,0-1 0,0 1 0,-1-1 0,1 0 0,-1 1 0,-1 1 0,-16 15 21,16-15-20,0 0-1,0-1 1,0 1 0,0-1-1,-1 0 1,0 0 0,1-1-1,-1 1 1,0-1 0,-5 2-1,6-2 2,-1 0 0,1 1 0,0-1-1,0 0 1,0 1 0,0 0 0,0 0 0,-3 3-1,4-3 1,0 0 0,0-1-1,0 0 1,-1 1-1,1-1 1,-1 0-1,0 0 1,1-1 0,-1 1-1,0 0 1,-4 0-1,7-1-1,-1-1 0,1 0 0,-1 0 0,1 0 0,-1 1 1,1-1-1,-1 0 0,1 1 0,-1-1 0,1 1 0,-1-1 0,1 0 0,-1 1 0,1-1 0,0 1 0,-1-1 0,1 1 0,0-1 0,0 1 0,-1 0 0,1 0 0,0-1-1,-1 1 1,1-1 0,0 1 0,0-1-1,-1 1 1,1-1 0,0 1-1,-1-1 1,1 0 0,0 1 0,-1-1-1,1 1 1,-1-1 0,1 0 0,-1 0-1,1 1 1,-1-1 0,1 0-1,-1 0 1,1 1 0,-1-1 0,1 0-1,-1 0 1,1 0 0,-1 0-1,1 0 1,-1 0 0,1 0 0,-2 0-1,1 0 4,-1 7-91,-7-10-357,8 2 359,0 0-1,0 0 1,0 0 0,0 0-1,0 0 1,0 0 0,0 0 0,0 0-1,0 0 1,0-1 0,1 1-1,-1 0 1,-1-3 0,2 0-274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18.4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649 14 1712,'7'2'168,"-7"-2"-160,0 0 0,0 1 0,0-1 0,0 0 0,1 0 0,-1 0 0,0 0 0,0 0 0,0 1 0,0-1 0,1 0 0,-1 0 0,0 0 0,0 0 0,0 0 0,1 0 0,-1 0 0,0 0 0,0 0 0,0 1 0,1-1 0,-1 0 0,0 0 0,0 0 0,1 0 0,-1 0 0,0-1 0,0 1 0,0 0 0,1 0 0,-1 0 0,0 0 0,0 0 0,1 0 0,-1 0 0,0 0 0,0 0 0,0 0 0,0-1 0,1 1 0,-1 0 0,0 0 0,0 0 0,0 0 0,0-1 0,0 1 0,1 0 0,-1 0 0,0 0 0,0-1 0,0 1 0,0 0 0,0 0 0,0 0 0,0-1 0,0 1 166,0-4 188,-3 6-240,-1 0 0,1 0-1,-1-1 1,1 1 0,-1-1 0,0 0-1,0 0 1,0 0 0,0 0 0,-5-1-1,-59 8 167,-168-8 159,215-1-415,-39-7 1,42 5-13,1 0 0,-1 2 0,-28 0-1,29 1 2,-1 0-1,1-1 0,-20-3 0,0-3 14,28 5-13,13 1-14,-3 1-8,9 2-81,-10-2 68,0 0 0,0 0 0,0 0-1,0 0 1,0 0 0,0 0 0,0 0 0,0 1 0,0-1 0,0 0 0,-1 0-1,1 0 1,0 0 0,0 0 0,0 0 0,0 0 0,0 0 0,0 1 0,0-1-1,0 0 1,0 0 0,0 0 0,0 0 0,0 0 0,0 0 0,0 0 0,0 1-1,9 2-1114,-9-3 1059,1 0 0,-1 1 0,1-1 0,0 0 0,-1 1 0,1-1 0,0 0 0,-1 0 1,1 1-1,-1-1 0,1 0 0,0 0 0,-1 0 0,1 0 0,0 0 0,0 0 0,-1 0 0,1 0 0,0 0 0,-1-1 0,2 1 0,6-1-280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18.8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599 1 1756,'7'13'922,"-10"-12"-788,-1 0 0,1-1-1,0 1 1,0 0 0,0-1 0,0 0-1,-1 0 1,1 0 0,0 0-1,0 0 1,-6-2 0,-29 0 83,-212 16 240,-12 0-230,251-13-317,21 0-213,-6-1 191,0 1 0,0-2 0,0 1 0,0 0 0,0-1 0,0 0 0,-1 0 1,6-2-1,-4 1-111,1-1 1,-1 1 0,0 0-1,1 1 1,-1-1 0,1 1-1,11-1 1,-15 2 189,16-4-319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21.7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611 134 1688,'-1'2'57,"1"0"0,0 0-1,-1 1 1,1-1 0,-1 0 0,1 0 0,-1 0-1,0 0 1,0-1 0,0 1 0,0 0-1,0 0 1,-1 0 0,1-1 0,0 1 0,-1-1-1,1 1 1,-1-1 0,0 0 0,1 1-1,-1-1 1,0 0 0,0 0 0,0 0-1,0 0 1,-2 0 0,-8 3 53,1 0 0,-1-1 0,-18 2 0,9-1 63,-17 3 170,-64 3 0,30-4-104,66-6-218,-1 0 1,1 0-1,0 0 0,0-1 1,0 0-1,0 0 0,0 0 0,0-1 1,0 0-1,0 0 0,0-1 1,1 1-1,-8-6 0,12 7-18,0 0 1,0 0-1,0-1 0,0 1 0,0 0 1,0-1-1,1 1 0,-1-1 1,0 1-1,1-1 0,-1 0 0,1 1 1,0-1-1,0 1 0,-1-1 1,1 0-1,0 1 0,0-1 0,1-2 1,-1 2-2,0 0 0,0 0 0,0-1 1,1 1-1,-1 0 0,1 0 1,-1 0-1,1-1 0,0 1 0,0 0 1,0 0-1,0 0 0,2-3 0,-1 4-2,-1-1-1,1 0 1,0 0-1,-1 0 1,0 0-1,1 0 1,-1-1-1,0 1 1,1-3-1,-1 3 0,0-1 0,0 1 1,0 0-1,1 0 0,-1-1 0,0 1 1,1 0-1,0 0 0,-1 0 0,5-2 0,66-54-46,-68 55 44,0 1-1,0-1 0,0 1 1,1-1-1,-1 1 1,1 0-1,0 1 1,-1-1-1,1 1 0,10-1 1,49 0-10,-42 2 12,-15 0 5,-1 0 0,1 1 0,0-1-1,-1 1 1,1 1 0,-1-1 0,1 1 0,-1 0-1,0 1 1,1-1 0,-1 1 0,-1 0-1,1 1 1,0 0 0,-1-1 0,0 2-1,5 4 1,-5-4 0,-1 1 0,0 0-1,0 0 1,0 0 0,-1 0-1,0 1 1,0 0 0,0-1 0,-1 1-1,0 0 1,-1 0 0,0 0 0,0 0-1,0 1 1,-1 10 0,1-9-1,-1 1 0,0 0 1,-1 0-1,0-1 0,-1 1 1,0-1-1,-1 1 0,1-1 1,-2 0-1,1 0 0,-1 0 1,-1 0-1,0-1 0,0 1 1,0-1-1,-1-1 0,-12 13 1,-17 15 2,22-22 0,0 1-1,-1-2 0,0 0 0,-27 17 0,-25 9 5,25-13 4,-71 32-1,47-28-59,39-17-712,-53 18 0,70-29-209,9-5 457,6-1 124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23.3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 43 1724,'-27'26'890,"22"-23"-808,1 1 0,-1 0 0,1 1 1,0-1-1,0 1 0,1 0 1,-1 0-1,-2 6 0,-11 18 247,14-16-218,1 1 0,1-1-1,0 1 1,1 25 0,0-13 8,1-25-115,-1 1 0,0-1 1,1 0-1,-1 0 0,1 0 0,0 0 1,-1 1-1,1-1 0,0 0 1,-1 0-1,1 0 0,0 0 0,0-1 1,0 1-1,0 0 0,0 0 1,0 0-1,0-1 0,0 1 0,0-1 1,1 1-1,-1-1 0,0 1 0,0-1 1,0 1-1,1-1 0,-1 0 1,0 0-1,0 0 0,1 0 0,-1 0 1,0 0-1,3 0 0,44-5 45,-23 1-41,32-10 22,-51 13-23,-1-1-1,1 0 1,0-1-1,-1 1 1,1-1-1,-1 0 1,0 0-1,0-1 0,0 0 1,0 1-1,-1-2 1,0 1-1,0 0 1,0-1-1,0 0 1,-1 0-1,1 0 0,-1 0 1,0-1-1,3-8 1,-2 2 4,-3 10-2,1-1 1,-1 1 0,-1-1-1,1 1 1,0-1-1,0 1 1,-1-1-1,0 1 1,1-1 0,-1 0-1,0 1 1,0-1-1,-1 0 1,1 1-1,0-1 1,-1 0 0,-1-3-1,-4-12 54,5 15-54,0-1 0,0 1 0,0 0 0,0-1 1,-1 1-1,0 0 0,1 0 0,-1 0 0,0 0 0,-4-3 0,-35-30 59,38 34-64,0 0 0,-1 0 0,1 0-1,-1 0 1,0 1 0,1 0-1,-1 0 1,0 0 0,0 0 0,0 1-1,-7-1 1,-11-3 6,4 5-41,17-1 20,0 0 1,1 0-1,-1 0 1,0 0-1,1 0 1,-1 0-1,1 0 1,-1 0-1,0 1 0,1-1 1,-1 0-1,1 0 1,-1 1-1,1-1 1,-1 0-1,1 1 1,-1-1-1,1 1 1,-1-1-1,1 1 1,-1-1-1,1 1 1,0-1-1,-1 1 1,1-1-1,-1 2 1,-4 6-675,5-5-210,15 0-221,0 1 750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23.8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343 47 1828,'5'1'578,"-5"-1"-552,0 0 1,0 0 0,0 0 0,0 0 0,0 1 0,0-1 0,0 0 0,-1 0 0,1 0 0,0 0 0,0 0 0,0 0 0,0 1-1,0-1 1,0 0 0,0 0 0,0 0 0,0 0 0,0 0 0,0 1 0,0-1 0,0 0 0,0 0 0,0 0 0,0 0 0,0 0-1,0 1 1,0-1 0,0 0 0,1 0 0,-1 0 0,0 0 0,0 0 0,0 0 0,0 0 0,0 1 0,0-1 0,0 0 0,0 0-1,0 0 1,1 0 0,-1 0 0,0 0 0,0 0 0,0 0 0,0 0 0,0 0 0,0 0 0,1 1 0,-49-4 784,28 3-722,8 1-41,-1-1 0,1-1 0,-12-2 0,-113-14 161,108 8-185,23 6-75,-1 1 0,1 0 0,0 1 0,0-1 0,-9 0-1,15 2 8,-1 0-1,1 0 0,0 0 0,0 1 0,0-1 0,-1 0 0,1 0 0,0 0 0,0 0 0,0 0 0,-1 0 0,1 0 1,0 0-1,0 0 0,0 0 0,-1 0 0,1 0 0,0 0 0,0 0 0,-1 0 0,1 0 0,0 0 0,0 0 0,0 0 1,-1 0-1,1 0 0,0-1 0,0 1 0,0 0 0,0 0 0,-1 0 0,1 0 0,0 0 0,0-1 0,0 1 0,0 0 1,-1 0-1,1 0 0,0 0 0,0-1 0,0 1 0,0 0 0,0 0 0,0 0 0,0-1 0,0 1 0,0 0 0,0-1 1,0 0-226,0-3-122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30.2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 17 1696,'5'-4'301,"-5"4"-292,0-1 0,0 1 0,0 0 1,0-1-1,0 1 0,0 0 0,0-1 0,0 1 0,0 0 1,-1-1-1,1 1 0,0 0 0,0-1 0,0 1 0,0 0 1,-1 0-1,1-1 0,0 1 0,0 0 0,-1 0 0,1-1 1,0 1-1,0 0 0,-1 0 0,1 0 0,0 0 0,-1-1 1,1 1-1,0 0 0,-1 0 0,1 0 0,0 0 1,-1 0-1,1 0 0,0 0 0,0 0 0,-1 0 0,0 0 1,-1-1 2,-1 1 289,3 0-295,0-1-1,0 1 1,0 0-1,0 0 1,0 0-1,0 0 1,0 0-1,0 0 1,0-1-1,0 1 1,0 0-1,0 0 1,0 0-1,0 0 1,0 0 0,0 0-1,-1 0 1,1 0-1,0 0 1,0-1-1,0 1 1,0 0-1,0 0 1,0 0-1,-1 0 1,1 0-1,0 0 1,0 0-1,0 0 1,0 0-1,0 0 1,0 0-1,-1 0 1,1 0-1,0 0 1,0 0-1,0 0 1,0 0-1,0 0 1,0 0-1,-1 0 1,1 0-1,0 0 1,0 0-1,0 0 1,0 0 0,0 1-1,0-1 1,0 0-1,-1 0 1,1 0-1,0 0 1,0 0-1,0 0 1,0 0-1,0 0 1,0 1-1,0-1 1,0 0-1,0 0 1,0 0-3,-1 0 1,1 0 0,0 1-1,0-1 1,0 0 0,0 0-1,0 0 1,0 0 0,0 1-1,0-1 1,0 0 0,0 0-1,0 0 1,0 0 0,0 1-1,0-1 1,0 0-1,0 0 1,0 0 0,0 0-1,0 1 1,0-1 0,0 0-1,0 0 1,0 0 0,0 0-1,0 1 1,0-1 0,1 0-1,-1 0 1,0 0 0,0 0-1,0 0 1,0 0 0,0 1-1,0-1 1,1 0-1,-1 0 1,0 0 0,0 0-1,0 0 1,0 0 0,0 0-1,1 0 1,-1 0 0,0 0-1,0 0 1,0 0 0,0 0-1,1 0 1,-1 0 0,0 0-1,0 0 1,0 0 0,1 0-1,-1 0 1,0 0-1,0 0 1,0 0 0,0 0-1,0 0 1,1 0 0,-1 0-1,0 0 1,0 0 0,0 0-1,0-1 1,1 1 5,-1 0-1,1 0 1,-1 0 0,0 0-1,1 0 1,-1 0 0,0 0-1,1 0 1,-1 0 0,0 0-1,1 0 1,-1 0-1,0 0 1,1 0 0,-1 0-1,1 0 1,-1 0 0,0 0-1,1 0 1,-1 1 0,0-1-1,0 0 1,1 0 0,-1 0-1,0 1 1,1-1 0,-1 0-1,0 0 1,0 1 0,1-1-1,-1 0 1,0 1 0,0-1-1,0 0 1,0 0 0,1 1-1,-1-1 1,0 0-1,0 1 1,0-1 0,0 1-1,0-1 1,0 0 0,0 1-1,3 6 240,-2-5-226,-1 0 1,1 0-1,-1 0 0,0 0 1,0 0-1,0 0 1,0 1-1,0-1 1,0 0-1,-1 0 1,1 0-1,-1 0 0,1 0 1,-1 0-1,-1 3 1,-1 8 78,3-12-90,-1 1-1,1-1 1,0 1-1,0-1 0,-1 1 1,1-1-1,-1 1 0,1-1 1,-1 1-1,0-1 1,0 0-1,0 2 0,-6 16 71,7-12-53,0 0 0,-1 0 0,0 0-1,0 0 1,-1 0 0,-2 9-1,3-13-18,0-1 0,1 1-1,0 0 1,0 0 0,0 0-1,0 0 1,0 0-1,1 0 1,-1 0 0,1-1-1,1 5 1,-1-4-3,0 0 0,-1-1 0,1 1 0,-1 0 0,1 0 1,-1 0-1,0-1 0,0 1 0,0 0 0,-1 3 0,0-3 1,1 0 0,-1-1 0,1 1 0,0 0 0,0 0 0,0-1 0,0 1-1,1 0 1,-1-1 0,1 1 0,-1 0 0,1-1 0,0 1 0,2 2 0,22 33 57,-3-7-3,-21-30-59,0 1-1,0-1 1,0 1 0,1-1 0,-1 0-1,1 0 1,-1 0 0,1 0 0,-1 0-1,1 0 1,0 0 0,-1-1 0,1 1-1,0 0 1,0-1 0,-1 0 0,1 1-1,3-1 1,36 1 31,-27-1-33,-13-1 2,1 1-1,0-1 1,0 0 0,0 1 0,0-1 0,-1 0-1,1 0 1,0 0 0,0 0 0,-1 0-1,1 0 1,-1-1 0,0 1 0,1 0 0,-1-1-1,2-2 1,16-27 9,-15 20-8,0-1 0,-1 0 1,-1 0-1,0 0 0,0 0 0,-1-18 0,-4-15 2,-2 9-26,4 34 21,0 0 0,1 1 1,-1-1-1,1 0 0,-1 0 0,1 1 0,0-1 1,0 0-1,0 0 0,0 0 0,0 0 0,0 1 1,0-1-1,1 0 0,-1 0 0,2-2 0,-2 3 0,1-4 2,-1-7-8,0 11 7,0-3 4,7 10-1,-6-2-3,0 0 0,-1 0-1,1 0 1,-1 0 0,0 0 0,0 0 0,0 0 0,-1 5 0,0 4 1,-7 115 6,-8 101-3,8-82 7,7-131-9,1-11-3,-1 1 0,1-1 0,0 1 0,1-1 0,-1 1 0,1-1 0,0 0 0,0 1 0,3 6 0,1-6 1,-4-5-1,-1 0 0,1 0 0,0-1 0,-1 1 0,1 0 0,-1 0 0,0 0 1,1 1-1,-1-1 0,0 0 0,1 0 0,-1 0 0,0 0 0,0 0 0,0 0 1,0 0-1,0 0 0,0 0 0,-1 0 0,1 2 0,-2-7-100,1 1-1,0-1 1,0 0 0,0 1-1,0-1 1,0-7-1,-3-3-475,3 13 531,1 0 0,-1 0 1,1 0-1,-1 0 0,1 0 1,0 0-1,0 0 0,-1 0 1,1 0-1,0 0 0,0 0 1,0 0-1,0 0 0,0 0 1,0 0-1,1-2 0,14-43-1259,-7 29 956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31.0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87 1784,'0'0'44,"-1"0"0,1 0 0,0 0-1,-1 0 1,1 0 0,-1 1 0,1-1-1,0 0 1,-1 0 0,1 0 0,-1 0 0,1 1-1,0-1 1,-1 0 0,1 0 0,0 1-1,-1-1 1,1 0 0,0 1 0,0-1 0,-1 0-1,1 1 1,0-1 0,0 0 0,0 1-1,0-1 1,-1 1 0,1-1 0,0 0 0,0 1-1,0 0 1,-6 8 522,5-9-395,1 1-153,0 0 0,0-1-1,0 1 1,0-1 0,0 1-1,0 0 1,0-1 0,0 1-1,0-1 1,-1 1 0,1 0-1,0-1 1,0 1-1,-1-1 1,1 1 0,0-1-1,-1 1 1,1-1 0,0 1-1,-1-1 1,1 1 0,-1-1-1,1 0 1,0 1 0,-1-1-1,1 0 1,-1 1 0,0-1-1,0 0-9,1 0-1,-1 0 0,1 0 0,0 0 1,-1 0-1,1 0 0,-1-1 1,1 1-1,0 0 0,-1 0 1,1-1-1,0 1 0,-1 0 1,1 0-1,0-1 0,-1 1 1,1 0-1,0-1 0,0 1 1,-1-1-1,1 1 0,0 0 1,0-1-1,0 1 0,-1-1 1,1 1-1,0 0 0,0-1 1,0 1-1,0-1 0,0 1 1,0-1-1,0 1 0,0 0 0,0-1 1,0 1-1,0-1 0,1 0 1,-1 1-5,-1 0 0,1-1 0,0 1 0,0 0 0,0 0-1,0 0 1,0 0 0,0-1 0,0 1 0,1 0 0,-1 0 0,0 0 0,0 0 0,0-1 0,0 1 0,0 0 0,0 0 0,0 0 0,0 0 0,0-1 0,0 1 0,0 0 0,1 0 0,-1 0 0,0 0 0,0 0 0,0 0 0,0 0-1,0-1 1,1 1 0,-1 0 0,0 0 0,0 0 0,0 0 0,0 0 0,1 0 0,-1 0 0,0 0 0,0 0 0,0 0 0,0 0 0,1 0 0,-1 0 0,0 0 0,0 0 0,0 0 0,1 0 0,-1 0 5,-4-2 18,4 2-22,-1 0-1,1-1 0,0 1 0,0 0 0,-1-1 1,1 1-1,0 0 0,0-1 0,0 1 0,-1 0 1,1-1-1,0 1 0,0-1 0,0 1 0,0 0 1,0-1-1,0 1 0,0 0 0,0-1 0,0 1 1,0-1-1,0 1 0,0 0 0,0-1 0,0 1 1,0-1-1,0 1 0,1 0 0,-1-1 0,0 1 1,0 0-1,0-1 0,1 1 0,-1 0 0,0-1 1,11-15 98,-6 10-65,-4 4-32,0-1-1,1 1 1,-1 0-1,1 0 0,0 0 1,0 0-1,0 0 1,-1 1-1,2-1 1,-1 0-1,0 1 1,0 0-1,3-2 1,1-1-6,0 1 0,0-1 0,1 2 0,12-5-1,4-2 23,-21 7-18,0 1-1,0 0 0,0 0 0,0 1 0,0-1 0,0 0 0,0 1 0,0-1 0,0 1 0,1 0 0,-1-1 0,0 1 0,0 0 0,3 1 0,2 0 7,-1 0-8,-1 0 0,0 0 0,1 0 1,-1 1-1,6 2 0,-9-3-1,-1 0 0,0 0 0,1-1 0,-1 1 0,0 0 0,0 0 0,1 1 0,-1-1 0,0 0 0,0 0 0,0 0 0,0 1 0,-1-1 0,1 0 0,0 1 0,0-1 0,-1 1 0,1-1 0,-1 1 0,1-1 0,-1 1 0,0-1 0,0 1 0,1 3 0,3 25 3,-3-24-2,0-1 0,-1 0-1,1 0 1,-1 0 0,0 1 0,-1 9-1,-31 132 20,28-137-19,0 1-1,-1-2 0,0 1 0,-1-1 0,0 1 0,0-1 0,-15 15 0,4-3-1,4-5 6,8-10-3,1-1 0,-1 1 1,1 0-1,-5 11 0,-2-3 3,10-13-5,0 0 0,0 0 0,0 0 0,0 0 1,0 0-1,0 0 0,0 0 0,1 0 1,-1 1-1,0-1 0,1 0 0,-1 1 0,1-1 1,-1 0-1,1 1 0,0-1 0,-1 2 0,16 6-1,-12-7 1,0 0 0,1 0 0,-1-1 0,0 1 0,0-1 0,1 0 0,-1 0 0,0 0 0,1-1 0,-1 1 0,8 0 0,42 1 1,-33-2-10,0-1 0,0 0 0,0-2 0,-1 0 0,35-11 0,-50 13-90,0-1-1,0 0 0,0 0 0,0 0 1,-1-1-1,1 0 0,-1 1 0,0-1 0,1 0 1,-1 0-1,3-5 0,0 1-423,17-7-856,-15 5 1000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31.8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317 0 1704,'10'9'374,"-10"-8"-333,1 0-1,-1 0 1,1-1-1,0 1 0,-1 0 1,1 0-1,0-1 1,0 1-1,0-1 1,-1 1-1,1-1 1,0 1-1,0-1 1,0 1-1,0-1 1,1 0-1,6 8 200,-8-8-233,0 1 0,0-1 0,0 0 0,0 0 0,0 1 0,0-1-1,1 0 1,-1 0 0,0 0 0,0 1 0,0-1 0,0 0 0,0 0-1,1 0 1,-1 1 0,0-1 0,0 0 0,0 0 0,0 0 0,1 0 0,-1 0-1,0 0 1,0 1 0,1-1 0,-1 0 0,0 0 0,0 0 0,0 0-1,1 0 1,-1 0 0,0 0 0,0 0 0,1 0 0,-1 0 0,0 0 0,0 0-1,1 0 1,-1 0 0,0 0 0,0 0 18,0 0 0,0 0 0,0 1 0,0-1-1,1 0 1,-1 1 0,0-1 0,0 0 0,0 0 0,0 1 0,0-1 0,0 0 0,0 0 0,1 0 0,-1 1-1,0-1 1,0 0 0,0 0 0,1 0 0,-1 1 0,0-1 0,0 0 0,0 0 0,1 0 0,-1 0-1,0 0 1,0 0 0,1 1 0,-1-1 0,0 0 0,0 0 0,1 0 0,-1 0 0,0 0 0,0 0-1,1 0 1,-1 0-12,0 1 0,-1 0-1,1-1 1,0 1 0,-1-1-1,1 1 1,-1 0 0,1-1-1,-1 1 1,1-1 0,-1 1-1,1-1 1,-1 0 0,0 1-1,1-1 1,-1 0 0,1 1-1,-1-1 1,0 0-1,1 0 1,-1 1 0,0-1-1,1 0 1,-1 0 0,0 0-1,0 0 1,1 0 0,-1 0-1,0 0 1,1 0 0,-1 0-1,0 0 1,-1-1 0,-32-4 195,33 5-203,-11-1 29,0 0 1,-1 1 0,1 1-1,-19 2 1,-16 1 37,-1-2-33,35-1-24,-1 0 0,1-1 0,-1 0-1,1-1 1,-20-5 0,5 6-642,27-2 513,1 1 79,-1 1 0,1 0 0,0 0 1,0 0-1,0 0 0,0-1 0,-1 1 1,1 0-1,0 0 0,0 0 0,0 0 1,0-1-1,0 1 0,0 0 1,0 0-1,0-1 0,-1 1 0,1 0 1,0 0-1,0 0 0,0-1 0,0 1 1,0 0-1,0 0 0,0-1 0,0 1 1,0 0-1,1 0 0,-1 0 0,0-1 1,0 1-1,0 0 0,0 0 0,0 0 1,0-1-1,0 1 0,0 0 0,1 0 1,-1 0-1,0-1 0,0 1 1,0 0-1,0 0 0,1 0 0,-1 0 1,0 0-1,0 0 0,0-1 0,1 1 1,-1 0-1,0 0 0,0 0 0,0 0 1,1 0-1,-1 0 0,0 0 0,0 0 1,1 0-1,-1 0 0,0 0 0,0 0 1,1 0-1,-1 0 0,0 0 1,8-1-334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32.2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391 0 1624,'2'9'893,"2"-7"-621,-3-2-233,0 1 0,-1-1 1,1 0-1,-1 0 0,1 1 0,-1-1 0,1 0 0,-1 1 0,1-1 1,-1 1-1,1-1 0,-1 1 0,1-1 0,-1 1 0,0-1 0,1 1 1,-1-1-1,0 1 0,1-1 0,-1 1 0,0-1 0,0 1 1,0 0-1,1-1 0,-1 1 0,0-1 0,0 1 0,0 0 0,0-1 1,0 1-1,0 0 0,0 0 0,-66 4 667,-159-10-387,158 3-572,63 2 13,0-1 0,-1 0 1,1 0-1,0-1 0,0 1 0,0-1 0,0 0 0,0 0 1,0 0-1,-5-4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38.2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296 8 1632,'0'0'634,"0"-4"21,-3 3-603,1 0 1,0 1-1,0-1 0,0 1 0,0 0 1,0 0-1,0 0 0,0 0 1,-1 0-1,1 0 0,0 0 1,-2 1-1,-7 0 142,-54 14 392,-14-16-201,74 1-369,1 0 0,-1 0 0,0 0 0,1 0 0,-1 0 1,1 1-1,-1 0 0,1 0 0,-1 0 0,1 1 0,0 0 0,0-1 0,0 1 0,0 1 0,0-1 0,-5 4 0,-6 3 45,14-8-58,0-1 1,0 1-1,0 0 0,0-1 1,0 1-1,0 0 0,0 0 1,0 0-1,0-1 1,1 1-1,-1 0 0,0 0 1,1 0-1,-1 1 1,0-1-1,1 0 0,0 0 1,-1 0-1,1 0 0,-1 0 1,1 1-1,0-1 1,0 0-1,0 0 0,0 0 1,0 1-1,0-1 1,0 0-1,0 0 0,1 2 1,-1 6 15,1-5-16,0 0-1,0 0 0,0 0 0,1 0 0,-1 0 0,1 0 1,0-1-1,0 1 0,0-1 0,1 1 0,-1-1 0,1 0 1,0 0-1,0 0 0,0 0 0,0 0 0,0-1 0,1 0 1,5 4-1,12 6 3,43 21 0,-60-32-3,14 7-7,1 0 1,-1-2 0,2 0-1,-1-1 1,23 3 0,3 4-1,-24-5 6,-16-5-2,0 0 1,-1 0 0,0 1-1,1-1 1,-1 1 0,0 0-1,0 0 1,-1 1 0,1-1-1,-1 1 1,1 0 0,4 7-1,-3-3 0,0 0 0,0 0 0,-1 0 0,0 0 0,5 18 0,-8-21 3,0 0-1,0 0 0,-1 0 1,1 0-1,-1 0 1,0 1-1,0-1 0,-1 0 1,0 0-1,-2 7 0,3-9 0,-1 0 0,-1 0 0,1-1 0,0 1 0,-1 0-1,1-1 1,-1 1 0,0-1 0,0 0 0,0 0-1,0 1 1,0-1 0,0-1 0,-1 1 0,1 0-1,-1 0 1,1-1 0,-5 2 0,-20 14-4,24-14 4,-1-1 0,0 1 0,0-1 0,0 0 0,0 0 0,-1 0 0,-3 1 0,-23 5 1,20-5-1,0 0 0,-1-1 0,1 0-1,-1 0 1,1-1 0,-1-1 0,1 0 0,-14-2-1,1 0 2,20 2-1,-1-1 0,1 1 0,0-1 0,-1 1 0,1-1 0,-5-2 0,8 2-1,0 0 0,0 1 0,0-1 0,0 0 0,0 1 0,0-1 1,0 0-1,0 0 0,0 0 0,0 0 0,1 0 0,-1 0 0,0 0 1,1 0-1,-1 0 0,1-1 0,-1 1 0,1 0 0,0 0 0,-1 0 1,1 0-1,0-1 0,0 1 0,0 0 0,0 0 0,0-2 0,-2-10 1,3-2-2,2 1-1,3-8 4,16-25-5,4-7 6,-16 39-4,13-20 8,33-39-1,-23 31-7,-28 36 0,1-1 0,-2 1 0,1-1-1,-1 0 1,5-15 0,7-11 5,-15 32-3,-1 0 0,1 0 0,-1 0-1,0 0 1,1 0 0,-1 0-1,0 0 1,0 0 0,0 0 0,-1-3-1,0-14 22,-22 14-40,23 5 18,-1 0-4,-1 0 0,1 0 1,0 0-1,-1 0 0,1 0 0,-1 0 0,1 1 0,0-1 1,-1 0-1,1 1 0,0-1 0,0 1 0,-1-1 0,1 1 1,0 0-1,0-1 0,0 1 0,-2 1 0,3-1-52,0 0 0,0 0 0,-1 0 0,1 1-1,-1-1 1,1 0 0,0 0 0,-1 0 0,0-1 0,1 1 0,-1 0-1,0 0 1,1 0 0,-1 0 0,0 0 0,0-1 0,0 1-1,0 0 1,0-1 0,0 1 0,0-1 0,0 1 0,0-1 0,0 1-1,0-1 1,0 0 0,-1 1 0,0-1-81,1 1-1,-1-1 1,1 1 0,0-1-1,-1 1 1,1 0 0,0 0-1,-1 0 1,1 0 0,0 0-1,-2 2 1,2 5-210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39.3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 1728,'11'-8'494,"-12"8"-484,1-1 0,0 1 1,0 0-1,0 0 1,0-1-1,0 1 1,0 0-1,0-1 0,0 1 1,-1 0-1,1 0 1,0-1-1,0 1 1,0 0-1,0-1 0,0 1 1,1 0-1,-1 0 1,0-1-1,0 1 0,0 0 1,0-1-1,0 1 1,0 0-1,0 0 1,0-1-1,1 1 0,-1 0 1,0 0-1,0-1 1,0 1-1,1 0 1,-1 0-1,0 0 0,0 0 1,0-1-1,1 1 1,-1 0-1,0 0 1,1 0-1,-1 0 0,0 0 1,1-1-1,2-2 723,-6 6 70,2 0-773,-1-1 0,1 0 0,0 0 0,0 1 0,1-1 0,-1 1 0,0-1 0,1 1 0,-1-1 0,1 1 0,0 4 0,1 38 169,0-23-136,0-12-33,1 1-1,0 0 0,0-1 1,1 1-1,6 14 0,3 11 23,-10-30-40,1 1-1,-1-1 1,1 0-1,0-1 0,0 1 1,6 7-1,-8-11-8,0-1-1,0 1 0,1 0 1,-1-1-1,0 1 1,1-1-1,-1 1 1,1-1-1,0 0 1,-1 1-1,1-1 1,0 0-1,0 0 1,0 0-1,0-1 1,0 1-1,-1 0 1,2-1-1,-1 1 1,0-1-1,3 1 0,21-5 20,-23 5-20,0-1 0,0-1 0,0 1 0,1 0 0,-1-1 0,0 0 0,0 0 0,0 0 0,0 0 0,0 0 0,0-1 0,0 1 0,0-1 0,-1 1 0,1-1 0,0 0 0,-1-1 0,0 1 0,1 0 0,-1 0 0,4-6 0,-2 2 0,1 0-1,0 0 1,-1-1 0,1 1-1,-1-1 1,-1 0-1,1 0 1,-1-1 0,0 1-1,-1-1 1,0 1 0,2-16-1,-1 5-8,-2 16 7,-1 1 0,0 0 0,1-1 0,-1 1 0,0-1 1,0 1-1,0-1 0,0 1 0,0 0 0,0-1 0,0 1 0,-1-1 0,1 1 0,0-1 0,-1 1 0,0-2 0,-7-40 8,4 29-5,4 13-3,0 0 0,0-1-1,0 1 1,-1 0 0,1 0 0,-1-1-1,1 1 1,0 0 0,-1 0 0,0 0-1,1 0 1,-1 0 0,-1-2-1,1 1 2,0 0 0,0 0 0,0 0 0,0 0 0,1 0 0,-1 0 0,1 0 0,-1-1 0,1 1 0,0 0 0,0-3 0,1-1 0,-1 5-1,1 1 0,-1 0 0,0 0 0,0 0 1,0 0-1,0 0 0,1 0 0,-1 0 0,0 0 0,0 0 0,0 0 0,1 0 0,-1 0 0,0 0 0,0 0 0,0 0 0,0 0 0,1 0 1,-1 0-1,0 0 0,0 0 0,0 0 0,0 0 0,1 0 0,-1 1 0,0-1 0,0 0 0,0 0 0,0 0 0,1 0 0,-1 0 0,0 0 1,0 1-1,0-1 0,0 0 0,0 0 0,0 0 0,0 0 0,0 0 0,0 1 0,1-1 0,-1 0 0,0 0 0,0 0 0,0 1 0,0-1 1,0 0-1,0 0 0,0 3-1,0 1 2,0-1-1,1 0 0,-1 0 0,1 0 0,-1 0 0,1 0 1,0 0-1,3 5 0,-3-4 0,1-1 1,-1 1 0,0 0-1,0 0 1,0 0-1,0-1 1,-1 1-1,0 0 1,0 4-1,6 79-1,-3-61 1,-1 0 1,-1 0-1,-3 28 0,1-44-1,1 0 0,0 1 0,1-1 0,2 11 0,1 22-3,4 64-17,0-4 18,0-42 29,-8-59-25,1-1 0,-1 1 0,0 0 0,1-1-1,-1 1 1,1-1 0,0 1 0,-1 0 0,1-1-1,0 1 1,0-1 0,0 0 0,2 3 0,1 2 4,-9-4-1,5-2-4,-1 0 0,1 0 0,0 0 0,0 0 0,0 0 0,-1 0 0,1 0 0,0 0 0,0 0 0,-1 0 0,1 0 0,0 0 0,0 0 1,0 0-1,0 0 0,-1 0 0,1 0 0,0-1 0,0 1 0,0 0 0,0 0 0,-1 0 0,1 0 0,0 0 0,0-1 0,0 1 0,0 0 0,0 0 0,-1 0 0,1 0 0,0-1 0,0 1 0,0 0 0,0 0 0,0 0 0,0 0 0,0-1 0,0 1 0,0 0 0,-5-10-130,1 4-117,0 0 0,0 0 0,1 0 1,0-1-1,0 1 0,1-1 0,0 0 0,0 0 1,0 0-1,1 0 0,0-9 0,1-6-135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40.2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 5 1656,'-2'1'90,"-1"0"-1,1 0 1,0 1-1,-1-1 1,1 1-1,0 0 1,0-1-1,0 1 0,1 0 1,-1 0-1,0 0 1,1 1-1,-3 3 1,1-3-13,1 1 0,0 0 0,0 0 0,0 0 0,0 0 0,0 0 0,1 0 0,-2 6 0,3-5-32,0-1 0,0 0 0,0 0 0,1 0 0,-1 1 1,1-1-1,0 0 0,1 0 0,-1 0 0,1 0 0,-1 0 0,5 6 0,-5-9-38,-1 0 0,1 0 0,-1 0 0,1-1 0,0 1 0,0 0 0,-1 0 0,1-1 0,0 1 0,0 0 0,0-1 1,0 1-1,0-1 0,0 1 0,0-1 0,0 0 0,0 1 0,0-1 0,0 0 0,0 0 0,0 1 0,0-1 0,0 0 0,0 0 0,0 0 1,0-1-1,0 1 0,1 0 0,-1 0 0,0 0 0,0-1 0,1 0 0,16-1 40,-14 2-41,-1-1 0,0-1 0,1 1 0,-1 0 0,0-1 0,0 0-1,0 0 1,0 1 0,3-5 0,8-3 15,-11 7-13,-1-1 0,0 1 0,0-1 0,0 1 0,0-1 0,-1 1 0,1-1 0,0 0 0,-1 0 0,0 0 0,0 0-1,1-4 1,6-13 98,-7 19-99,-1 0 0,0 0 0,0 0-1,0-1 1,-1 1 0,1 0 0,0 0 0,0 0-1,-1 0 1,1 0 0,0 0 0,-1 0 0,1 0-1,-1 0 1,0 0 0,1 0 0,-1 0 0,0 0-1,1 0 1,-1 1 0,0-1 0,0 0 0,0 0-1,0 1 1,1-1 0,-1 1 0,0-1 0,0 1 0,-2-1-1,-4-5 40,4 4-34,-1 0-1,1 0 0,-1 0 1,0 0-1,0 1 1,0-1-1,0 1 1,0 0-1,-7-1 0,-40-4-142,27 10-2742,23-3 2500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4:41.2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66 1684,'0'0'233,"0"17"1714,0-5-1618,-1 9 196,1-21-521,0 0 0,0 0 0,0 1 1,0-1-1,0 0 0,0 0 0,0 0 0,0 1 1,0-1-1,0 0 0,0 0 0,0 1 0,0-1 1,0 0-1,1 0 0,-1 0 0,0 1 1,0-1-1,0 0 0,0 0 0,0 0 0,0 0 1,0 1-1,1-1 0,-1 0 0,0 0 0,0 0 1,0 0-1,0 1 0,1-1 0,-1 0 0,0 0 1,0 0-1,0 0 0,1 0 0,-1 0 0,0 0 1,0 0-1,1 0 0,-1 0 0,0 0 0,0 0 1,0 0-1,1 0 0,-1 0 0,0 0 0,0 0 1,0 0-1,1 0 0,-1 0 0,0 0 1,0 0-1,1 0 0,-1 0 0,1-1 23,1 2-16,1 0 0,-1 0 0,0-1 0,1 1 0,-1 0 0,0-1 0,1 0 0,-1 1 0,1-1 0,-1 0 1,0 0-1,1 0 0,3-1 0,-2 0 2,-2 2-11,-1-1 0,1-1 0,-1 1 1,1 0-1,-1 0 0,0-1 0,1 1 0,-1 0 1,1-1-1,-1 0 0,0 1 0,1-1 0,-1 0 1,0 0-1,1 1 0,-1-1 0,0 0 1,0 0-1,0 0 0,0-1 0,0 1 0,0 0 1,0 0-1,0 0 0,-1-1 0,2-1 0,-1-2 5,1 1 0,-1 0 0,0-1 0,0 0 0,-1 1 0,1-1 0,-1-6 0,3-2 2,-3 13-9,1 0 0,-1-1 0,0 1 0,0-1 0,0 1 1,1-1-1,-1 0 0,0 1 0,0-1 0,0 1 1,0-1-1,0 1 0,0-1 0,0 1 0,0-1 1,0 1-1,0-1 0,0 1 0,-1-1 0,1 1 0,0-1 1,0 1-1,0-1 0,-1 1 0,1-1 0,0 1 1,-1-1-1,1 1 0,-1-1 0,0-1 1,-1 0 0,0 0-1,0 1 1,0-1 0,0 0-1,0 1 1,0 0 0,0-1-1,-1 1 1,1 0 0,0 0 0,-1 0-1,1 1 1,-5-2 0,-41-4 6,25 2-16,19 4-10,6-1-13,10 0-672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14.60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5653 9 1612,'34'-1'107,"46"-6"1,-32 8-46,-13 2-23,-24-3-27,-1 2 0,0-1 0,0 2 0,14 4 0,-9-3-4,-4 0 26,-24-5 54,-9-1-22,-240 10 131,66-8-153,-21-4 52,124-1-24,-892-13 471,-2 61-274,555-3-120,-180 15 79,109-25-42,-52 4-38,220-19-83,-188-2 21,411-13-46,99 0-27,-1 0 16,1 0 0,0 0 0,-24-6 0,37 6-29,0 0 1,-1 0 0,1 0-1,0 0 1,0 0 0,0 0-1,0 0 1,0 0 0,-1 0-1,1 0 1,0 0 0,0 0-1,0 0 1,0 0 0,0-1-1,0 1 1,0 0 0,-1 0-1,1 0 1,0 0 0,0 0-1,0 0 1,0-1 0,0 1-1,0 0 1,0 0 0,0 0-1,0 0 1,0 0 0,0-1-1,0 1 1,0 0 0,0 0-1,0 0 1,0 0 0,0-1-1,0 1 1,0 0-1,0 0 1,0 0 0,0 0-1,0 0 1,0-1 0,0 1-1,0 0 1,0 0 0,0 0-1,1 0 1,-1 0 0,0 0-1,0-1 1,0 1 0,0 0-1,12-10 25,20-6-17,-3 8-67,-24 6-25,0 1 0,-1-1 0,1 0 0,0 1 0,0 0 0,0 0 0,0 1 1,0-1-1,1 1 0,-1 0 0,0 1 0,0-1 0,0 1 0,0 0 0,5 2 0,4-2-778,-13 3 498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24.8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205 144 1604,'-8'-4'67,"0"0"0,0 0 0,0-1 1,1 0-1,-10-9 0,10 8-18,-1 1 0,1-1 0,-1 1 0,0 0 0,-14-5 0,11 5 1,1 1 0,0-2 0,-17-10 1,25 14-21,-1 1 1,1 0 0,0-1-1,0 0 1,0 1 0,0-1-1,0 0 1,1 0 0,-1 0-1,0 0 1,1-1 0,0 1-1,-1 0 1,1-1 0,0 1-1,-1-5 1,7 8 45,-4 0-32,8-5 5,41 39 64,-27-24-75,0 2 1,22 15 0,37 20 62,24 14 13,-34-19-59,163 96 43,-148-88-45,47 26 105,135 70 213,0 0-158,-128-66-130,-47-25-10,91 62 145,-108-66-152,14 20 5,-85-68-68,-1 0 0,-1 0 0,1 0 0,-1 0 0,1 1 0,-1 0 0,-1 0 0,1 0 0,5 10 0,3 1 30,-11-15-31,0-1 0,0 1 0,0 0 0,0 0 1,-1 0-1,1 0 0,0 0 0,-1 0 0,1-1 0,0 2 0,-1-1 0,1 0 0,-1 0 0,0 0 0,1 0 0,-1 0 0,0 0 1,0 0-1,0 0 0,0 2 0,5-5-98,-6 2 56,-1 2-6,-57-7-2667,43 5 2330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26.0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407 21 1628,'0'0'17,"0"0"-1,0 0 1,0 0 0,0 0-1,0 0 1,0 0-1,0 0 1,0 0 0,1-1-1,-1 1 1,0 0-1,0 0 1,0 0 0,0 0-1,0 0 1,0 0-1,0 0 1,0 0-1,0-1 1,0 1 0,0 0-1,0 0 1,0 0-1,0 0 1,0 0 0,0 0-1,0 0 1,0-1-1,0 1 1,0 0 0,0 0-1,0 0 1,0 0-1,0 0 1,0 0 0,0 0-1,0-1 1,0 1-1,-1 0 1,1 0 0,0 0-1,0 0 1,0 0-1,0 0 1,0 0 0,0 0-1,-1-1 17,0 0-1,0 0 1,0 0-1,0 1 1,0-1-1,0 0 1,0 1-1,-1-1 1,1 1-1,0-1 1,0 1-1,-3-1 1,-2 2-2,0 0-1,-1 0 1,1-1-1,-13 0 1,-18 0 36,27 1-51,1 0 0,0-1-1,-1 0 1,1-1 0,-1 0 0,1-1 0,-16-4 0,20 5-9,0 0 1,0 1-1,0-1 0,-1 1 1,1 0-1,0 0 1,0 1-1,-9 2 1,-19 0 24,-4 4 6,32-5-32,1-1 0,-1 0 0,1 0 1,-1 0-1,1-1 0,-1 1 0,-7-2 0,-37 2 145,53 1-135,-1-1 0,0 1 0,0-1 0,0 1 0,-1 0-1,1 0 1,0 0 0,-1 1 0,1-1 0,-1 1 0,3 4 0,22 17 65,-20-19-69,0 1 0,0 0-1,0 0 1,-1 1 0,0-1 0,0 1 0,9 15 0,-9-14-12,-2 0-51,0 0-1,-1 0 1,1 1 0,-2-1 0,3 11 0,4 10-570,-9-28 567,1 0 0,-1 0 0,0 1 0,0-1 0,0 0 0,0 0 0,1 0 0,-1 0 0,-1 1 0,1-1 0,0 0 0,0 0 0,0 0 0,-1 2 0,-6 6-302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30.2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1672,'4'16'599,"-4"-15"-596,0-1 0,0 0 0,0 0 0,0 0 0,0 0 0,0 1 0,0-1 1,1 0-1,-1 0 0,0 0 0,0 0 0,0 1 0,0-1 0,0 0 0,0 0 1,0 0-1,0 1 0,0-1 0,0 0 0,0 0 0,0 0 0,0 0 0,0 1 1,0-1-1,0 0 0,0 0 0,-1 0 0,1 1 0,0-1 0,0 0 0,0 0 1,0 0-1,0 0 0,0 0 0,0 1 0,-1-1 0,1 0 0,0 0 0,0 0 0,0 0 1,0 0-1,0 0 0,-1 0 0,1 1 0,0-1 0,0 0 0,0 0 0,-1 0 1,1 0-3,0 0 0,1 0 0,-1 0 0,0 0 0,0 0 0,0 0 1,0 0-1,0 0 0,1 0 0,-1 0 0,0 0 0,0 0 1,0 0-1,0 0 0,0 0 0,1 0 0,-1 0 0,0 0 0,0 0 1,0 0-1,0 0 0,0 0 0,0 0 0,1 0 0,-1 0 0,0 1 1,0-1-1,0 0 0,0 0 0,0 0 0,0 0 0,0 0 1,0 0-1,0 1 0,0-1 0,0 0 0,1 0 0,-1 0 0,0 0 1,0 0-1,0 0 0,0 1 0,0-1 0,0 0 0,0 0 1,0 0-1,0 0 0,0 0 0,0 1 0,0-1 0,0 0 0,-1 0 1,1 0-1,0 0 0,-2 1 11,2-1-19,0 0 0,0-1 0,0 1 0,0 0 0,0 0-1,0 0 1,0 0 0,0 0 0,0 0 0,0 0 0,0 0 0,0 0 0,0 0 0,0 0-1,0 0 1,0-1 0,0 1 0,0 0 0,0 0 0,-1 0 0,1 0 0,0 0 0,0 0 0,0 0-1,0 0 1,0 0 0,0 0 0,0 0 0,0 0 0,0 0 0,0 0 0,0 0 0,0 0-1,-1 0 1,1 0 0,0 0 0,0 0 0,0 0 0,0 0 0,0 0 0,0 0 0,0 0-1,0 0 1,0 0 0,0 0 0,0 0 0,-1 0 0,1 0 0,0 0 0,0 0 0,0 0 0,0 0-1,0 0 1,0 0 0,0 0 0,0 0 0,0 1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19.3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1142 294 1652,'0'-1'11,"0"0"1,0 0-1,0 0 0,1 0 1,-1 0-1,0 0 0,0 1 1,1-1-1,-1 0 0,1 0 1,-1 0-1,1 0 0,-1 0 1,1 0-1,-1 1 0,1-1 1,0 0-1,-1 0 0,1 1 1,0-1-1,0 1 0,0-1 1,-1 0-1,1 1 0,0-1 1,2 1-1,-2-1-2,0 1 1,0-1-1,0 0 1,0 1-1,0-1 0,0 0 1,0 0-1,0 1 0,-1-1 1,1 0-1,0 0 1,0 0-1,-1 0 0,1 0 1,0 0-1,-1 0 0,1-2 1,1 0 7,0-1-1,0 0 1,1 1 0,-1 0 0,1-1-1,-1 1 1,1 0 0,0 1 0,0-1-1,0 0 1,1 1 0,3-3 0,-2 2 5,0-1 0,0 1 0,-1-1 0,1 0 0,-1-1 0,0 1 0,0-1 0,4-7 1,10-15 54,-14 23-59,-1 0 1,0 0-1,0-1 0,-1 1 1,1-1-1,-1 0 0,2-5 1,21-41 140,-24 48-137,1-1 0,0 1 0,0 0 0,1 0 0,-1 0 1,1 0-1,-1 0 0,1 0 0,0 0 0,0 1 0,0 0 0,1-1 0,-1 1 0,0 0 0,1 1 1,-1-1-1,1 1 0,0-1 0,4 0 0,-6 2 14,-13 5 127,1 2-136,1 0-1,0 0 1,0 1-1,1 0 1,0 1-1,0-1 1,-10 17-1,-58 67 116,-3 4-32,-82 114 19,44-59-71,-21 18-12,11-11 38,-39 54 169,154-195-191,-28 29 1,27-33-23,0 1 0,-14 22 1,-96 155 181,-7-6-101,124-176-125,1 1 0,0-1 0,0 1 1,-4 12-1,-9 18-4,14-23 28,-1-1-21,-10 10 22,13-23-7,2-9-7,0-1-392,1 0 1,0 0-1,0 0 0,1-1 1,-1 1-1,2 1 0,3-10 1,-5 7 20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20.5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457 5 1604,'-7'-4'348,"7"4"-341,-1 0 0,0 1 0,1-1 0,-1 0 0,1 1 0,-1-1 0,1 1 0,-1-1 0,1 1 0,-1-1 0,1 1 0,-1 0 0,1-1 0,-1 1 0,1-1 0,0 1 0,0 0 0,-1-1 0,1 1 0,0 0 0,0 0 0,0-1 0,-1 1 0,1 0 0,0 0 0,0-1 0,0 1 0,0 0 0,1-1 0,-1 1 0,0 0 0,0 0 0,0-1 0,1 1 0,-1 1 0,1-1 4,-1 0-1,0 0 0,0 0 1,0-1-1,0 1 0,0 0 1,0 0-1,0 0 0,0 0 1,0 0-1,0 0 0,0 0 1,-1 0-1,1 0 0,0 0 1,-1 0-1,1 0 1,-1 1-1,-7 5 89,7-6-88,1 0-1,-1 0 1,0 0-1,1-1 1,-1 1 0,0 0-1,0-1 1,0 1-1,1 0 1,-1-1-1,0 1 1,0-1-1,0 0 1,0 1-1,0-1 1,-2 1 0,-6 3 47,1 0 1,-1 1 0,1 0 0,-1 0-1,1 1 1,1 0 0,-1 0 0,1 1-1,0 0 1,1 0 0,-12 17 0,7-10 6,-1 0 1,-15 13-1,4-7-13,12-9 12,-2-1 0,-19 13 0,14-9 100,13-9-61,7-6-10,-3-2-20,1 3-71,0 0-1,0 0 0,0 0 0,0 0 1,0 0-1,0 0 0,0 0 0,0 0 1,1 0-1,-1 0 0,0 0 0,0-1 0,0 1 1,0 0-1,0 0 0,0 0 0,0 0 1,0 0-1,0 0 0,0 0 0,0 0 1,1 0-1,-1 0 0,0 0 0,0 0 1,0-1-1,0 1 0,0 0 0,0 0 1,0 0-1,0 0 0,0 0 0,0 0 1,0 0-1,0 0 0,0-1 0,0 1 1,0 0-1,0 0 0,0 0 0,0 0 0,0 0 1,0 0-1,0 0 0,0 0 0,0 0 1,0-1-1,0 1 0,-1 0 0,-12-4 319,13 4-319,0-1 0,0 1 0,0 0 0,-1 0 0,1 0 0,0 0 0,0 0 0,0 0 0,0 0 0,0 0 0,0 0-1,0 0 1,0 0 0,0-1 0,0 1 0,0 0 0,0 0 0,0 0 0,0 0 0,0 0 0,0 0 0,0 0 0,0 0-1,0 0 1,0-1 0,0 1 0,0 0 0,0 0 0,0 0 0,0 0 0,0 0 0,0 0 0,0 0 0,0 0 0,0 0-1,0 0 1,0 0 0,1-1 0,-1 1 0,0 0 0,0 0 0,0 0 0,0 0 0,0 0 0,0 0 0,0 0 0,0 0-1,0 0 1,0 0 0,0 0 0,1 0 0,-1 0 0,0 0 0,0 0 0,0 0 0,0 0 0,0 0 0,0 0 0,0 0-1,0 0 1,0 0 0,1 0 0,-1 0 0,0 0 0,0 0 0,0 0 0,0 0 0,-4-17 105,5 17-105,-1 0-1,0-1 1,0 1 0,0 0-1,0 0 1,0 0 0,0 0-1,0-1 1,0 1-1,0 0 1,0 0 0,0 0-1,0-1 1,0 1 0,0 0-1,-1 0 1,1 0-1,0 0 1,0-1 0,0 1-1,0 0 1,0 0 0,0 0-1,0 0 1,0 0-1,-1-1 1,1 1 0,0 0-1,0 0 1,0 0 0,0 0-1,0 0 1,-1 0 0,1 0-1,0 0 1,0-1-1,0 1 1,0 0 0,-1 0-1,1 0 1,0 0 0,0 0-1,-1 0 1,-8 4 11,9-4-11,0 1 0,0-1 0,0 0 0,0 0-1,0 1 1,0-1 0,-1 0 0,1 0 0,0 0-1,0 1 1,0-1 0,0 0 0,-1 0 0,1 0-1,0 0 1,0 0 0,-1 1 0,1-1 0,0 0 0,0 0-1,-1 0 1,1 0 0,0 0 0,0 0 0,-1 0-1,1 0 1,0 0 0,0 0 0,-1 0 0,1 0-1,0 0 1,0 0 0,-1 0 0,1 0 0,0 0 0,0 0-1,-1 0 1,1 0 0,0 0 0,0-1 0,-1 1-1,1 0 1,0 0 0,0 0 0,0 0 0,-1-1 0,1 1-1,0 0 1,0 0 0,0 0 0,0-1 0,0 1-1,-1 0 1,1 0 0,0-1 0,0 1 0,0 0-1,-11-7 83,8 6-78,1 0 0,0 1 0,0-1 0,0 0 0,0 0-1,0 0 1,0-1 0,0 1 0,0 0 0,1-1 0,-1 1 0,0-1 0,1 0 0,-1 1 0,1-1 0,0 0 0,-1 0-1,1 0 1,0 0 0,0 0 0,-1-4 0,2 3-1,-1 1 0,1-1-1,-1 0 1,0 1 0,0-1 0,0 1 0,0 0-1,0-1 1,0 1 0,-3-3 0,3 3-1,-1-1 0,1 1 0,-1-1 0,1 1-1,0-1 1,0 0 0,0 0 0,0 1 0,1-1 0,-1-5 0,1-3 4,0 8-3,0-1-1,0 1 1,0-1-1,0 1 1,0 0-1,-1-1 1,0 1-1,1-1 1,-1 1-1,0 0 1,-2-4-1,2-4-11,-1 12-38,0-1-45,5 6-244,-35 7-2137,24-9 2086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36.8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1628,'1'1'34,"-1"-1"0,0 1 0,0-1 0,0 1 0,0-1 0,0 1 0,0 0 0,1-1 0,-1 1 0,0-1 0,1 1 0,-1-1 0,0 1 0,1-1 0,-1 0 0,0 1 0,1-1 0,-1 1 0,1-1 0,-1 0 0,1 1 0,0-1-17,-1 1 0,1-1 1,-1 0-1,1 1 0,-1-1 0,0 1 0,1-1 0,-1 0 0,1 1 0,-1-1 1,0 1-1,1-1 0,-1 1 0,0-1 0,0 1 0,0 0 0,1-1 0,-1 1 1,0-1-1,0 1 0,0 0 0,0 3 44,0 0-1,0 1 1,1-1 0,-1 0-1,1 0 1,0 0 0,0 0-1,0 0 1,4 6 0,-4-8-59,0 0-1,0 0 1,0 0 0,0 0 0,0 1 0,0-1 0,0 0 0,-1 0 0,1 1-1,-1-1 1,0 1 0,1-1 0,-1 0 0,0 1 0,-1 2 0,1-4-44,0 0-96,0-5-1043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37.1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1692,'2'4'101,"0"-1"0,0 1-1,0 0 1,1-1 0,-1 1-1,1-1 1,0 0 0,0 0-1,0 0 1,4 3 0,-6-5 5,0-1-82,-1 1-1,1-1 0,0 0 1,-1 1-1,1-1 0,-1 1 1,1-1-1,-1 1 0,1-1 0,-1 1 1,1 0-1,-1-1 0,0 1 1,1-1-1,-1 1 0,0 0 1,0-1-1,1 1 0,-1 0 1,0-1-1,0 1 0,0 0 1,0 0-1,0-1 0,0 1 1,0 0-1,0-1 0,0 2 1,0 28 152,-1-24-179,1-5-63,1-1 15,-1 1 0,1-1 0,0 1 0,-1-1-1,1 1 1,-1-1 0,1 1 0,-1-1 0,0 1 0,1 0-1,-1-1 1,1 1 0,-1 0 0,0-1 0,0 1-1,1 0 1,-1-1 0,0 1 0,0 0 0,0 0 0,0-1-1,0 2 1,0-6-524,0 7 241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37.5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1752,'1'1'39,"0"0"0,0-1 0,0 1-1,0 0 1,0 0 0,0-1 0,-1 1 0,1 0 0,0 0-1,-1 0 1,1 0 0,0 0 0,-1 0 0,1 0 0,-1 0-1,0 0 1,1 1 0,-1-1 0,0 0 0,1 0 0,-1 0-1,0 0 1,0 1 0,0 0 0,2 37 556,1-37-530,-3-2-64,1 1 1,-1-1-1,0 0 0,1 0 1,-1 0-1,0 0 1,1 0-1,-1 1 0,0-1 1,1 0-1,-1 0 1,0 1-1,0-1 1,1 0-1,-1 1 0,0-1 1,0 0-1,0 0 1,1 1-1,-1-1 0,0 0 1,0 1-1,0-1 1,0 1-1,0-1 0,0 0 1,0 1-1,0-1 1,0 0-1,0 1 0,0-1 1,0 0-1,0 1 1,0-1-1,0 1 0,0-1 1,0 0-1,0 1 1,0 26-1463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37.9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1664,'4'14'941,"-3"-14"-932,-1 1 1,1 0-1,-1 0 1,1 0-1,-1 0 1,1 0-1,-1 0 1,0 0-1,0 0 1,1 0-1,-1 0 1,0 0-1,0 0 1,0 0-1,0 0 1,0 0-1,0 1 1,0 24-912,0-24 672</inkml:trace>
  <inkml:trace contextRef="#ctx0" brushRef="#br0" timeOffset="1">9 115 1712,'0'1'54,"0"1"1,0-1-1,0 1 0,1-1 1,-1 1-1,1-1 0,-1 1 1,1-1-1,0 0 0,-1 1 1,1-1-1,0 0 0,0 0 0,0 1 1,0-1-1,1 1 0,3 4-61,-5-4-15,0 3-756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38.2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1616,'0'0'127,"2"13"272,-2-13-391,0 0 0,1 0 0,-1 1 1,1-1-1,-1 0 0,0 0 1,1 0-1,-1 1 0,0-1 1,1 0-1,-1 0 0,0 1 1,1-1-1,-1 0 0,0 1 1,0-1-1,1 0 0,-1 1 1,0-1-1,0 0 0,0 1 0,0-1 1,1 1-1,-1-1 0,0 0 1,0 1-1,0-1 0,0 1 1,0-1-1,0 1 0,0-1 1,0 0-1,0 1 0,0 0 1,-1 5 124,-7-5-628</inkml:trace>
  <inkml:trace contextRef="#ctx0" brushRef="#br0" timeOffset="1">25 139 1612,'15'9'285,"-13"-3"-237,-1-6-46,-1 1-1,0 0 1,0-1-1,0 1 1,0 0 0,1-1-1,-1 1 1,0-1-1,1 1 1,-1 0-1,0-1 1,1 1 0,-1-1-1,1 1 1,-1-1-1,1 1 1,-1-1 0,1 1-1,-1-1 1,1 1-1,-1-1 1,1 0 0,0 0-1,-1 1 1,1-1-1,0 0 1,-1 0 0,1 1-1,0-1 1,-1 0-1,1 0 1,0 0-1,-1 0 1,1 0 0,0 0-1,-1 0 1,1 0-1,0 0 1,-1-1 0,2 1-1,-1-1-57,-1 5-147,0-3 80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39.8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1632,'1'19'904,"-2"35"436,9-25-913,7 7 61,-15-35-485,0-1 1,1 1-1,-1-1 0,0 1 1,0-1-1,0 1 0,0-1 0,0 1 1,0-1-1,0 1 0,0-1 0,0 1 1,0-1-1,0 1 0,0 0 1,0-1-1,0 1 0,-1-1 0,1 1 1,0-1-1,0 1 0,-1-1 1,1 1-1,0-1 0,0 0 0,-1 1 1,1-1-1,-1 1 0,1-1 1,0 0-1,-1 1 0,0 0 15,6-3-18,-4 1-8,6 0-44,-7 1 30,0-1-1,1 1 1,-1 0-1,0 0 1,0 0-1,0-1 1,0 1-1,0 0 0,1 0 1,-1 0-1,0 0 1,0 0-1,0 0 1,1-1-1,-1 1 1,0 0-1,0 0 0,0 0 1,1 0-1,-1 0 1,0 0-1,0 0 1,0 0-1,1 0 1,-1 0-1,0 0 1,0 0-1,1 0 0,-1 0 1,0 0-1,0 0 1,0 0-1,1 0 1,-1 0-1,0 0 1,0 1-1,0-1 0,1 0 1,-1 0-1,0 0 1,0 0-1,0 0 1,1 0-1,-1 1 1,0-1-1,0 0 1,0 0-1,0 0 0,0 1 1,1-1-1,-1-8-1599,0 3 1276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40.2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1660,'6'19'893,"-6"-19"-868,1 1 1,-1-1 0,0 1-1,1-1 1,-1 1 0,0-1-1,0 1 1,1-1 0,-1 1-1,0-1 1,0 1 0,0-1-1,0 1 1,0-1 0,1 1 0,-1-1-1,0 1 1,0-1 0,0 1-1,0-1 1,-1 1 0,1 0-1,0-1 1,0 1 0,0-1-1,0 1 1,-1 0 0,2 5 230,-2-5-250,1-1 0,0 1 1,0-1-1,0 0 1,0 1-1,0-1 1,0 1-1,0-1 1,0 1-1,0-1 0,0 0 1,0 1-1,0-1 1,0 1-1,0-1 1,0 1-1,1-1 0,-1 0 1,0 1-1,0-1 1,0 0-1,1 1 1,-1-1-1,0 0 0,0 1 1,1-1-1,-1 0 1,0 1-1,1-1 1,-1 0-1,0 0 1,1 1-1,-1-1 0,1 0 1,-1 0-1,1 1 1,0-1 4,0 1 0,0-1 1,0 1-1,-1-1 0,1 1 0,0 0 1,0-1-1,-1 1 0,1 0 1,0 0-1,-1-1 0,1 1 0,-1 0 1,1 0-1,-1 0 0,1 0 1,-1 0-1,0 0 0,0 0 1,1 0-1,-1 2 0,5 20-58,-9-15 79,4-8-60,-1 0-1,1 0 1,0 0-1,0 0 1,0 0 0,0 0-1,0 0 1,0 0-1,-1 0 1,1 0-1,0 0 1,0 0-1,0 0 1,0 0-1,0 0 1,0 0-1,0 0 1,-1 0 0,1 0-1,0 0 1,0 0-1,0 0 1,0 0-1,0 0 1,0 0-1,0 0 1,-1-1-1,1 1 1,0 0 0,0 0-1,0 0 1,0 0-1,0 0 1,0 0-1,0 0 1,0 0-1,0 0 1,0-1-1,0 1 1,0 0-1,-1 0 1,1 0 0,0 0-1,0 0 1,0 0-1,0-1 1,0 1-1,0 0 1,0 0-1,0 0 1,0 0-1,0 0 1,0 0-1,0 0 1,1-1 0,-1-1-354,0 5 26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40.5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1 1756,'-2'17'850,"1"-18"-818,1 2 153,3 18 15,-8-5-262,5-13 56,0-1-1,-1 0 0,1 1 0,0-1 1,0 1-1,-1-1 0,1 0 0,0 1 1,0-1-1,0 1 0,0-1 0,-1 1 1,1-1-1,0 1 0,0-1 0,0 0 1,0 1-1,0-1 0,0 1 0,0-1 1,0 1-1,0-1 0,0 1 0,1-1 1,-1 1-1,0-1 0,0 0 0,0 1 0,0-1 1,1 1-1,-1-1 0,0 0 0,1 1 1,-1-1-1,0 0 0,0 1 0,1-1 1,-1 0-1,1 1 0,-1-1 0,0 0 1,1 1-1,1 2-544,-2-10 207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45.75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1924 328 1600,'0'0'352,"0"-5"-105,0 5-92,-1 0 15,-47-43-21,47 42-148,1 0 1,-1 1-1,0-1 0,0 1 1,0-1-1,0 1 0,0-1 1,0 1-1,0 0 0,0-1 1,0 1-1,0 0 0,0 0 0,0 0 1,-1 0-1,-8-4 17,-36-31 33,37 21-45,-1-3 22,-12 4 6,18 12-28,1 0 0,0-1 0,0 0 0,0 0 0,0 0 0,0 0 0,0 0 0,0-1 0,-3-3 0,1 0 5,-1-1 0,0 1-1,0 0 1,-1 1 0,-7-6 0,-16-14 24,28 24-33,0-1-1,0 0 1,0 0-1,0 1 1,0-1-1,0 1 1,-1 0 0,1-1-1,0 1 1,-1 0-1,1 0 1,-1 1 0,1-1-1,-1 0 1,-3 1-1,-34-21 29,-81-17 91,113 35-119,0 0 1,0 1-1,0 0 0,-1 1 0,1-1 1,-17 1-1,-4-4 5,27 4-7,0 0 1,0 0-1,-1 1 0,1-1 1,0 1-1,-1-1 1,1 1-1,0 0 1,-1 0-1,1 0 0,0 1 1,-1-1-1,-3 1 1,-5 2-4,0-1 1,-1 0 0,1-1 0,-1 0-1,1-1 1,0 0 0,-13-2-1,-13 0 8,-28 1 17,-57 7 47,70 3-42,28-4-16,0-1-1,-30 0 1,8 3-2,39-5-7,1 0-1,-1-1 1,1 0-1,-1-1 1,0 1-1,-7-2 1,-1 2 7,0 1 1,1 0 0,-1 0 0,1 1 0,0 1 0,0 1-1,-23 10 1,17-5 5,12-6-6,0-1 0,-1 1 1,1-1-1,0-1 0,-11 3 0,13-4 2,-1 1 0,1-1 0,0 2-1,0-1 1,0 1 0,-10 5 0,-3 2 9,18-9-18,0-1 0,0 1-1,-1-1 1,1 0 0,0 1 0,-1-1-1,1 0 1,0 0 0,0 0 0,-1 0-1,1 0 1,0 0 0,-1 0-1,1 0 1,0-1 0,-3 0 0,4 1-1,-1 0-1,0-1 1,1 1 0,-1 0 0,1 0 0,-1 0 0,0 0 0,1 0 0,-1 0 0,0 0-1,1 0 1,-1 0 0,0 0 0,1 0 0,-1 0 0,0 0 0,1 0 0,-1 1 0,1-1-1,-1 0 1,0 0 0,1 1 0,-1-1 0,1 0 0,-1 1 0,1-1 0,-1 1 0,1-1-1,-1 1 1,1-1 0,0 1 0,-1 0 0,-4 3 9,0 0-1,0 0 1,0-1-1,0 0 1,0 0-1,-1 0 1,1 0-1,-1-1 1,0 0-1,1 0 1,-9 1 0,9-2 2,-1 0 0,0 1 0,1 0 1,-1 0-1,1 0 0,0 1 1,0-1-1,0 1 0,0 1 0,0-1 1,-4 5-1,8-6-3,-1-1 1,0 1-1,0-1 0,1 0 0,-1 1 1,0-1-1,0 0 0,0 0 0,0 0 1,0 0-1,0-1 0,-4 2 0,-15 6 86,14-4-67,4-3-16,0 1-1,0 0 0,0-1 1,0 1-1,0 0 0,0 0 0,0 1 1,1-1-1,-1 1 0,1-1 1,0 1-1,-1 0 0,1 0 1,0 0-1,1 0 0,-1 0 0,1 0 1,-1 0-1,-1 5 0,-5 11 28,7-16-33,0 0 1,-1-1-1,1 1 0,0 0 0,0 0 1,0 0-1,1 0 0,-1 6 1,0-5 2,0 1 0,0-1 0,-1 1 0,1-1 0,-1 0 1,0 1-1,0-1 0,0 0 0,-1 0 0,1-1 0,-5 6 0,-15 27 93,21-32-85,-1 1-1,0-1 0,0 0 1,-1 0-1,1 0 1,-1 0-1,0 0 1,-5 5-1,-9 28 95,0-2-11,10-28-50,6-6-48,1 0 0,-1-1 0,0 1 0,1 0 0,-1-1 0,1 1 0,-1 0 0,1 0 1,-1 0-1,1-1 0,-1 1 0,1 0 0,0 0 0,0 0 0,-1 0 0,1 0 0,0 0 0,0-1 0,0 1 0,0 0 0,0 0 0,0 0 0,0 2 0,-2 3 2,-4 11 3,6-4-119,5-12-59,-8-2 32,-7-22-2453,10 14 2232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49.68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466 0 1612,'0'0'146,"0"10"1054,-34 0-659,12-5-386,1-1 0,-1 0 0,0-2 0,0-1 1,-29-2-1,31 1-71,18 0-76,-189 7 474,175-2-459,15-4-22,0 0 1,0-1 0,0 1 0,0-1-1,0 1 1,0-1 0,0 0 0,0 1-1,0-1 1,0 0 0,-1 0 0,1 0-1,0 1 1,0-1 0,0 0-1,0-1 1,0 1 0,0 0 0,0 0-1,0 0 1,0-1 0,0 1 0,-2-1-1,-5-7 14,7 7-13,1 1 0,-1-1 1,1 1-1,-1-1 0,1 0 0,-1 1 0,1-1 1,-1 1-1,1-1 0,-1 0 0,1 0 1,0 1-1,-1-1 0,1 0 0,0 1 0,0-1 1,0 0-1,0 0 0,-1 0 0,1 1 0,0-1 1,0 0-1,0 0 0,1 1 0,-1-3 0,0 4-26,0-1-1,0 1 0,0-1 0,1 0 0,-1 1 0,0-1 0,0 0 0,0 1 0,1-1 0,-1 1 0,0-1 0,0 0 0,1 0 0,-1 1 0,0-1 1,0 0-1,1 1 0,-1-1 0,1 0 0,-1 0 0,0 0 0,1 1 0,-1-1 0,0 0 0,1 0 0,-1 0 0,1 0 0,-1 0 0,0 0 0,1 0 0,-1 0 1,1 0-1,-1 0 0,1 0 0,24-1-1075,-3 0 248,-7 1 472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0.1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720 74 1696,'0'0'575,"-1"4"255,2-4-584,-12 0 339,-46-9-76,1-1-300,-43-3 6,63 7-156,0 2 0,-59 0 0,60 4-12,-62-8 1,69 4-31,0 2 0,-1 1 0,-31 2-1,55-1-10,-1 0-1,1-1 0,0 0 0,0 1 0,0-2 0,-8-2 0,4-2-11,29 2-82,111 4-2812,-108 0 2526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4.19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424 2 1652,'8'0'111,"-7"0"-81,-1 0 0,1-1 1,-1 1-1,1 0 0,-1 0 0,1 0 0,-1 0 0,0 0 0,1-1 0,-1 1 0,1 0 1,-1 0-1,1 0 0,-1 1 0,1-1 0,-1 0 0,1 0 0,-1 0 0,1 0 0,-1 0 1,0 0-1,1 1 0,-1-1 0,1 0 0,-1 0 0,0 1 0,1-1 0,-1 0 0,0 0 1,1 1-1,-1-1 0,0 1 0,1-1 0,-1 0 0,0 1 0,0-1 0,1 0 0,-1 1 1,0-1-1,0 1 0,0-1 0,0 1 0,1-1 0,-1 1 0,0 0 0,-19 3 503,-2-1-311,1-2-1,-1-1 1,-39-3-1,55 2-209,-25-1 73,-1 1 0,1 1 0,-53 7 0,46-5-48,30-2-25,0 0 0,0 0 1,0 1-1,0 0 0,0 0 0,0 1 0,0-1 0,-12 6 0,2 3-465,18-13 317,-1 1 0,1 0 0,0 0 0,0 0-1,0-1 1,0 1 0,0 0 0,0 0 0,1 0-1,-1 1 1,0-1 0,1 0 0,0 0 0,-1 1-1,1-1 1,0 1 0,3-2 0,10-3-237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4.62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1708,'2'1'302,"-2"-1"-241,1 0 1,-1 1 0,1-1 0,-1 0-1,1 1 1,-1-1 0,1 1-1,-1-1 1,1 0 0,-1 1-1,1-1 1,-1 1 0,0-1 0,1 1-1,-1 0 1,0-1 0,0 1-1,1-1 1,-1 1 0,0-1-1,0 1 1,0 0 0,0-1 0,1 1-1,-1 0 1,0-1 0,0 1-1,0-1 1,-1 1 0,1 0-1,0-1 1,0 1 0,0-1 0,0 1-1,-1 1 1,1 19 105,0 2-25,0 23 48,-7 62 0,6-101-176,1 1 0,0 0 0,0 0 0,0-1 0,3 13 0,-1-13-4,-1 0 0,0 0 0,-1 0 0,0 1 0,-1 9 0,0-8 1,0-1 1,0 1-1,1-1 1,0 1-1,0-1 0,3 14 1,-1-10 1,-1-1 0,-1 1 0,-1 16 1,1-4 7,4-12 115,-2-9-371,5-26-2673,-12 18 2533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5.26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 97 1736,'-8'21'1007,"8"-19"-841,2-21 572,16 1-446,-16 15-266,0 1 0,0-1-1,1 1 1,-1-1-1,1 1 1,0 0 0,0-1-1,0 2 1,5-4 0,28-9 134,-19 6-113,0 1 1,0 0 0,1 2-1,0 0 1,0 1-1,28-2 1,-42 6-37,0 0-1,-1 1 1,1 0 0,0-1-1,0 1 1,-1 1 0,7 2-1,-10-4-5,1 0 0,-1 0 0,1 0 0,0 0 0,-1 0 0,1 1 0,-1-1 0,1 0 0,0 1 0,-1-1 0,1 0 0,-1 1-1,1-1 1,-1 0 0,1 1 0,-1-1 0,1 1 0,-1-1 0,0 1 0,1-1 0,-1 1 0,0-1 0,1 1 0,-1 0 0,0-1 0,0 1 0,0-1 0,1 1 0,-1 0 0,0-1 0,0 2-1,0-2-2,-1 0 0,1 1 0,0-1 0,0 1 0,0-1 0,0 0 0,0 1 0,-1-1 0,1 1 0,0-1-1,0 1 1,0-1 0,0 0 0,0 1 0,0-1 0,0 1 0,1-1 0,-1 1 0,0-1 0,0 0 0,0 1-1,0-1 1,0 1 0,1-1 0,-1 1-1,1 0 0,-1-1 0,0 1 0,0-1 0,0 1 0,1 0 1,-1-1-1,0 1 0,0-1 0,0 1 0,0 0 0,0-1 0,0 1 0,0 0 0,0-1 0,0 1 0,-1-1 0,1 1 0,0 0 0,0-1 0,0 1 0,-1-1 0,1 1 0,0 0 0,-1-1 0,1 1 0,-11 12 23,2 1-1,0 0 0,0 0 1,-6 17-1,8-16-14,-1 0-1,0 0 1,-1-1-1,-12 14 1,-45 59 33,16-17-13,45-64-27,-1 1-1,1-1 1,0 2-1,1-1 0,-6 13 1,9-17-1,0 1 1,0 0-1,1-1 0,-1 1 1,1 0-1,0-1 0,0 1 1,0 0-1,0-1 0,1 1 1,-1 0-1,1-1 0,0 1 0,0-1 1,1 1-1,1 4 0,-2-7 0,0 0-1,0 0 0,0 0 0,1 0 0,-1 0 0,0 0 0,0-1 0,1 1 0,-1 0 0,1 0 0,-1-1 0,0 1 0,1-1 0,-1 0 0,1 1 0,-1-1 0,3 0 0,31 4 2,-25-3-9,7 0-31,0-1 0,1-1 1,-1 0-1,0-1 0,26-7 1,-43 9 23,1 0 1,-1 0 0,0-1-1,0 1 1,1 0 0,-1 0-1,0 0 1,1 0 0,-1-1-1,0 1 1,0 0 0,1 0-1,-1 0 1,0-1 0,0 1-1,0 0 1,1 0 0,-1-1-1,0 1 1,0 0 0,0-1-1,0 1 1,0 0 0,0 0-1,1-1 1,-1 1 0,0 0-1,0-1 1,0 1 0,0 0-1,0-1 1,0 1 0,0 0-1,0-1 1,-1 1 0,-6-16-722,5 13 575,0 1 0,0-1 0,0 0 0,-1 1 0,1 0 0,-1 0 0,1 0 0,-1 0 0,-5-3 0,-7 0-221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6.0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 4 1672,'0'0'166,"15"-4"427,-18 9-421,1 0 0,0 0 0,0 0 1,0 0-1,1 1 0,0-1 0,-1 8 0,-6 76 448,9-57-471,2-1 1,11 51-1,2-26-40,-15-52-102,1 0 0,0 1 0,1-1 0,-1 0 0,1 0 0,-1 0 0,1 0 0,6 5 0,11 17 32,-16-21-31,-1-1 1,1 1-1,0-1 0,0 0 0,1-1 1,6 6-1,-6-6-4,-4-2-3,0-1 0,0 1 0,0-1-1,0 1 1,0-1 0,1 0 0,-1 1 0,0-1-1,0 0 1,0 0 0,0 0 0,1 0 0,-1 0-1,0 0 1,0 0 0,1 0 0,-1 0 0,0-1 0,0 1-1,0 0 1,0-1 0,2 0 0,28-17 8,-14 7 4,-11 6-10,0-1 0,0 1 0,0-1 0,-1 0 0,0-1 0,0 1 0,0-1 0,-1 0 0,0 0 0,-1-1 0,1 1 0,-2-1 0,1 0 0,-1 0 0,0 0 0,2-15 0,4-42-4,0 15 19,-5 39-16,-2 9-1,0 1-1,0-1 1,-1 1 0,1-1-1,-1 1 1,1-1-1,-1 0 1,0 1 0,0-1-1,1 1 1,-1-1-1,0 0 1,-1-2-1,1 3 6,-8 29-12,7-21 8,0 1-1,0 0 1,-1-1 0,-2 9 0,-5 17 8,-1 30-15,-3 117-1,10-93 12,1-46-2,1-1-1,6 47 0,-4-78-3,-1 0 0,0 0 0,-1 0 0,-2 14 0,-1 19 0,4 37 16,0-77-14,7 0 0,-7-2-2,0 0-1,1 0 1,-1 0 0,0 0 0,0-1 0,0 1-1,1 0 1,-1 0 0,0 0 0,0 0-1,0-1 1,0 1 0,0 0 0,0 0 0,1 0-1,-1 0 1,0-1 0,0 1 0,0 0-1,0 0 1,0 0 0,0-1 0,0 1 0,0 0-1,0 0 1,0-1 0,0 1 0,0 0-1,0 0 1,0 0 0,0-1 0,0 1 0,0 0-1,0 0 1,0 0 0,0-1 0,0 1 0,0 0-1,-1 0 1,1 0 0,0-1 0,0 1-1,0 0 1,0 0 0,0 0 0,-1 0 0,1 0-1,0-1 1,0 1 0,0 0 0,0 0-1,-1 0 1,1 0 0,0 0 0,-5-6-36,-5-29-996,2-6-404,1 17 879,6 1 174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6.9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49 0 1684,'-1'0'60,"0"1"-1,0-1 1,1 1-1,-1-1 1,0 0 0,0 1-1,0 0 1,0-1-1,1 1 1,-1-1-1,0 1 1,0 0-1,1 0 1,-1-1 0,1 1-1,-1 0 1,1 0-1,-1 0 1,1-1-1,-1 1 1,1 0-1,0 0 1,-1 2 0,1-2-44,0 0 1,-1 0-1,1 0 1,0 0-1,-1 0 1,1 0-1,0 0 1,-1 0-1,1 0 1,-1 0-1,0 0 1,1 0-1,-1-1 1,0 1-1,-1 1 0,-7 11 144,6-5-80,0 0 0,1 0-1,0 1 1,0-1 0,1 1 0,0-1-1,0 9 1,3-15-67,0 0 0,0-1 0,0 1 0,0-1 0,0 0 0,0 1 0,0-1 0,1 0 0,-1 0 0,0-1 0,1 1 0,3 0 0,-5 0-9,5 0 6,0 0-1,0-1 1,0 1 0,1-1 0,-1 0-1,0 0 1,0-1 0,0 0 0,0 0 0,0 0-1,8-4 1,-11 4 1,-1 0 0,1 0 0,-1 0-1,0 0 1,0 0 0,0-1 0,0 1 0,0-1 0,0 1 0,0-1-1,0 0 1,0 0 0,-1 0 0,1 0 0,-1 0 0,0 0 0,1 0-1,-1 0 1,0-1 0,0 1 0,0 0 0,-1-1 0,1 1 0,-1-1-1,1 1 1,-1-1 0,0 1 0,0-5 0,0 5 3,-1-1 1,1 1-1,-1-1 1,0 1-1,0 0 1,0-1-1,0 1 1,0 0-1,-1 0 1,1 0 0,-1 0-1,1 0 1,-3-2-1,-3 0-5,2 1 6,0 0-1,0 0 0,-1 1 1,1 0-1,-9-3 0,3 3-2,10 1-40,-1 1 0,1-1-1,-1 1 1,1 0 0,-1-1 0,1 1-1,-1 0 1,0 0 0,1 0 0,-1 0-1,1 0 1,-1 1 0,1-1 0,-1 0-1,1 1 1,-1-1 0,-1 2 0,-25-6-2454,22 4 2122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2.76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 73 1696,'-3'3'459,"-9"8"852,10-11-830,10-9-354,-3 3 1,-3 3-105,1 0 1,-1 1-1,1-1 0,-1 1 1,1-1-1,0 1 0,-1 0 1,1 0-1,0 0 0,1 1 0,-1-1 1,0 1-1,6-2 0,28-9 57,39-8 8,-57 15-78,-16 4-6,1 1 1,-1-1 0,0 0 0,1 1 0,-1 0-1,0-1 1,1 1 0,-1 1 0,1-1-1,-1 0 1,0 1 0,5 1 0,5 1-8,22 9 63,-33-11-57,-1 0-1,0 0 1,0 0 0,0 0 0,0 0 0,0 0-1,0 0 1,0 1 0,0-1 0,0 0-1,0 1 1,-1-1 0,1 0 0,0 1-1,-1-1 1,0 1 0,1-1 0,-1 1-1,0-1 1,1 1 0,-1-1 0,0 3-1,-1 10 15,-1 0-1,0 0 0,-1 0 1,-1 0-1,0-1 0,0 0 1,-2 0-1,1 0 0,-2 0 1,0-1-1,0 0 0,-1-1 1,-14 16-1,-77 92 75,87-103-82,0 0-1,-10 20 1,22-34-9,1 0 1,-1 0-1,1 0 1,-1 0-1,1 0 1,0-1-1,0 1 1,0 0-1,0 0 1,0-1-1,0 1 1,1-1-1,2 3 0,53 7-2,-39-9-2,0 0 0,1-1 0,-1-2-1,31-3 1,-7-4-138,-25 2-139,-17 6 272,0 0-1,1 0 1,-1 0 0,0 0-1,0 0 1,0-1-1,0 1 1,0 0 0,1 0-1,-1 0 1,0 0-1,0 0 1,0 0 0,0 0-1,0-1 1,0 1 0,0 0-1,0 0 1,0 0-1,1 0 1,-1 0 0,0-1-1,0 1 1,0 0-1,0 0 1,0 0 0,0 0-1,0-1 1,0 1 0,0 0-1,0 0 1,0 0-1,0 0 1,0 0 0,0-1-1,0 1 1,0 0 0,-1 0-1,1 0 1,0 0-1,0-1 1,0 1 0,0 0-1,0 0 1,0 0-1,0 0 1,0 0 0,-1 0-1,1 0 1,0-1 0,0 1-1,0 0 1,0 0-1,0 0 1,0 0 0,-1 0-1,1 0 1,0 0-1,0 0 1,0 0 0,-44-24-2191,29 23 1846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3.49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 0 1708,'-4'0'226,"2"1"481,3 0-684,-1-1 0,0 1 0,0-1 0,0 1 0,0-1 0,1 1 0,-1-1 0,0 1 1,0-1-1,0 1 0,0 0 0,0-1 0,0 1 0,0-1 0,-1 1 0,1-1 0,0 1 0,0-1 0,0 1 0,0-1 0,-1 1 1,0 0-1,1 1 7,0 0 0,0 0 0,0 0 0,1 0 0,-1-1-1,0 1 1,1 0 0,-1 0 0,1 0 0,-1 0 0,1-1 0,0 1 0,0 0 0,1 2 0,4 9 156,-4-5-112,-1 0-1,0 0 1,0 0-1,-1 0 1,-1 12-1,0-12-34,1 1 0,0-1 0,1 0 0,0 1 0,0-1 0,3 10-1,-1-3 26,1 1-1,-2 0 0,1 27 0,2 16 46,-3-45-86,-1-7-14,0-1 0,0 1 0,0-1 0,1 1 0,0-1 0,0 1 0,1-1 0,-1 0 0,1 0 0,7 10 0,4 7 20,-13-20-25,0 0 0,0-1 0,1 1 0,-1 0 1,1-1-1,0 1 0,0-1 0,0 0 0,0 1 0,0-1 1,1 0-1,-1 0 0,3 1 0,-1-1 2,1 2 1,0-1 0,1 0 0,0-1 0,-1 1 0,1-1 0,7 1 0,-10-2-4,0-1-1,0 0 1,1-1-1,-1 1 1,0 0-1,0-1 1,0 0 0,0 0-1,0 0 1,0 0-1,0 0 1,0-1-1,5-2 1,0-2-1,0 1 0,0-1 0,-1-1 0,0 1 0,0-1-1,0-1 1,-1 1 0,0-1 0,-1 0 0,1 0 0,-2-1 0,1 1 0,-1-1 0,0 0 0,-1-1 0,0 1 0,-1 0 0,0-1 0,0 0 0,-1 1 0,0-1 0,-1-10-1,2 2 3,-1 16-4,-1 0 0,0 0 0,1 0 0,-1 0 0,0 0 0,0 0 0,0 0 0,0 0 0,-1 0 0,1 0 0,-1 0 0,1 0 0,-1 0 0,1 1 0,-2-4 0,-1-6 3,2 10-2,1-1-1,0 0 0,-1 1 0,1-1 1,-1 1-1,1-1 0,-1 0 0,0 1 1,1-1-1,-1 1 0,0 0 1,0-1-1,-2-1 0,2 2-2,0 1 3,1 0-1,0 0 1,-1 1-1,1-1 0,-1 0 1,1 0-1,0 0 1,-1 0-1,1 0 1,0 1-1,-1-1 1,1 0-1,0 0 1,-1 1-1,1-1 0,0 0 1,0 0-1,-1 1 1,1-1-1,0 0 1,0 1-1,0-1 1,-1 0-1,1 1 1,0-1-1,0 0 0,0 1 1,0-1-1,0 1 1,0-1-1,0 0 1,0 1-1,0-1 1,0 1-1,-9 264 21,3-146-13,5-106-7,1 0-1,0 0 1,4 15 0,-3-16 0,1 0 0,-2-1 1,-1 24-1,-1-20 0,1-1-1,0 1 1,1-1 0,1 1 0,2 17-1,-2 9-11,-1-37 9,-1 0-1,1 0 0,0 0 1,0 0-1,1 0 0,-1 0 1,1 0-1,0 0 0,0 0 0,3 8 1,-4-12-32,0 1 0,1-1 0,-1 0 0,0 1 0,0-1 0,0 1 0,0-1 0,0 1 0,0-1 0,-1 1 0,1-1 0,0 1 0,0-1 0,0 1 0,0-1 0,0 0 0,-1 1 0,1-1 0,0 1 0,0-1 0,-1 0 0,1 1 0,0-1 0,-1 0 0,1 1 0,0-1 0,-1 0 0,1 0 0,-1 1 0,1-1 0,0 0 0,-2 1 0,3-2-62,-1 0-1,0 1 0,0-1 0,0 0 1,0 1-1,1-1 0,-1 0 0,0 1 0,1-1 1,-1 0-1,1 1 0,-1-1 0,0 1 1,1-1-1,-1 1 0,1-1 0,-1 1 0,1-1 1,1 0-1,6-3-274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7.9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 26 1648,'0'0'212,"-7"-1"382,7 1-587,1 0 0,-1 0 0,0 0 0,0 0 0,0 0 1,0 0-1,0 0 0,0 0 0,0 1 0,0-1 0,0 0 1,0 0-1,0 0 0,0 0 0,0 0 0,0 0 0,0 0 1,1 0-1,-1 0 0,0 0 0,0 0 0,0 0 0,0 0 1,0 0-1,0 0 0,0 0 0,0 0 0,0 0 0,1 0 0,-1 0 1,0 0-1,0 0 0,0 0 0,0 0 0,0 0 0,0 0 1,0 0-1,0 0 0,0 0 0,0 0 0,1 0 0,-1 0 1,0 0-1,0 0 0,0 0 0,0 0 0,0 0 0,0 0 1,0-1-1,0 1 0,0 0 0,0 0 0,0 0 0,0 0 1,0 0-1,0 0 0,2 9 237,-2-9-236,0 0-1,0 1 0,0-1 0,0 0 0,0 1 1,1-1-1,-1 0 0,0 0 0,0 1 1,0-1-1,0 0 0,0 0 0,0 1 1,0-1-1,-1 0 0,1 1 0,0-1 1,0 0-1,0 0 0,0 1 0,0-1 0,0 0 1,0 0-1,-1 1 0,1-1 0,0 0 1,0 0-1,0 1 0,0-1 0,-1 0 1,1 0-1,0 0 0,-1 1 0,1-1-2,0 0 0,-1 0-1,1 0 1,0 1 0,0-1-1,-1 0 1,1 0-1,0 0 1,0 1 0,0-1-1,0 0 1,-1 0 0,1 1-1,0-1 1,0 0 0,0 1-1,0-1 1,0 0 0,0 0-1,0 1 1,0-1 0,0 0-1,0 1 1,0-1 0,0 0-1,0 1 1,0-1-1,0 0 1,0 0 0,0 1-1,0-1 1,0 0 0,0 1-1,0-1 1,1 1 7,-1-1 0,1 1-1,-1-1 1,1 1 0,-1 0 0,1-1-1,-1 1 1,0 0 0,1-1 0,-1 1-1,0 0 1,0-1 0,0 1 0,1 0-1,-1 0 1,0-1 0,0 1 0,0 0-1,0-1 1,0 1 0,0 0 0,-1 0-1,1-1 1,0 1 0,0 0 0,0-1 0,-1 1-1,1 0 1,0-1 0,-1 1 0,1 0-1,0-1 1,-1 1 0,1-1 0,-2 2-1,2 0 11,-1 0 0,0 0 0,1 0 0,0 0 0,-1 0 0,1 0 0,0 0 0,0 0 0,0 0 0,0 0 0,0 0 0,1 1 0,-1-1 0,1 0 0,-1 0 0,1 0 0,0 0 0,0 0 0,1 2 0,-1-1 8,1 0-1,0 0 1,0 0-1,0 0 1,0 0-1,0 0 1,1-1 0,-1 1-1,1-1 1,5 5-1,-4-6-12,0 1 1,0-1-1,1 1 0,-1-1 0,0-1 1,1 1-1,6 0 0,20 3 62,-27-4-66,0 0-1,0-1 0,0 0 0,0 1 0,-1-2 0,1 1 0,0 0 0,4-3 0,-6 2-9,-1 1 0,0 0 0,0-1 0,0 1 0,0-1 0,0 1 0,0-1 0,0 0 0,0 1-1,-1-1 1,1 0 0,-1 0 0,1 1 0,-1-1 0,0 0 0,1 0 0,-1 0 0,0 1 0,0-1 0,-1 0 0,1 0 0,0 0 0,0 1 0,-1-1-1,0-2 1,-15-46 45,13 45-41,-1-1 0,1 1 0,-1 0 0,0 0-1,0 0 1,-1 0 0,0 1 0,1 0 0,-2 0 0,-9-7-1,10 9-9,7 4 1,-2-2-7,0 0 6,0 0 0,0 0-1,0-1 1,-1 1-1,1 0 1,0 0-1,0 0 1,0 0-1,-1-1 1,1 1-1,0 0 1,0 0-1,-1 0 1,1 0-1,0 0 1,0 0-1,-1 0 1,1 0-1,0-1 1,0 1-1,-1 0 1,1 0-1,0 0 1,-1 0-1,1 0 1,0 1-1,0-1 1,-1 0-1,1 0 1,0 0 0,0 0-1,-1 0 1,1 0-1,0 0 1,0 0-1,-1 1 1,1-1-1,0 0 1,0 0-1,0 0 1,-1 0-1,1 1 1,0-1-1,0 0 1,0 0-1,0 0 1,-1 1-1,7 17-1269,-5-16 1179,1 0-1,0 0 1,-1 0 0,1-1-1,0 1 1,0 0-1,0-1 1,0 1-1,1-1 1,-1 0-1,0 0 1,1 0-1,-1 0 1,0 0 0,1 0-1,3 0 1,4 2-95,13 6-163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8.8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284 1 1780,'57'15'1172,"-55"-15"-1145,-1 0 0,1 0 0,0 0 0,-1 1 0,1-1 0,0 0 0,-1 1 0,1 0 0,-1-1 0,1 1 0,-1 0 0,1 0 0,-1 0 0,0 0 0,1 0 0,-1 0 0,0 0 0,0 0 0,2 2 0,12 1 273,-14-5-291,-1 1 0,1 0 0,0 0 0,-1 0 0,1 0 0,-1 0 0,1 0 0,0 0 0,-1 0 0,1 0 1,-1 0-1,1 0 0,-1 1 0,1-1 0,0 0 0,-1 0 0,1 0 0,-1 1 0,1-1 0,-1 0 0,1 1 0,-1-1 0,1 0 0,-1 1 0,0-1 0,1 1 0,-1-1 0,0 1 0,1 0 0,0-4 135,-1 3-141,0-1 1,0 1-1,0 0 1,1 0 0,-1 0-1,0 0 1,0-1-1,0 1 1,0 0-1,1 0 1,-1 0-1,0 0 1,0-1 0,0 1-1,1 0 1,-1 0-1,0 0 1,0 0-1,0 0 1,1 0-1,-1 0 1,0 0-1,0 0 1,1 0 0,-1 0-1,0 0 1,0 0-1,0 0 1,1 0-1,-1 0 1,0 0-1,0 0 1,1 0 0,-1 0-1,0 0 1,0 0-1,0 0 1,1 0-1,-1 1 1,0-1-1,0 0 1,0 0 0,1 0-1,0 1 79,2 0 75,-3-1-155,0 0 0,0 0 0,0 0 1,0 1-1,0-1 0,0 0 0,0 0 1,0 0-1,1 0 0,-1 0 0,0 0 0,0 0 1,0 0-1,0 0 0,0 1 0,0-1 0,0 0 1,0 0-1,0 0 0,1 0 0,-1 0 0,0 0 1,0 0-1,0 0 0,0 0 0,0 0 1,0 0-1,1 0 0,-1 0 0,0 0 0,0 0 1,0 0-1,0 0 0,0 0 0,0 0 0,0 0 1,1 0-1,-1 0 0,0 0 0,0 0 1,0 0-1,0 0 0,0 0 0,0 0 0,0-1 1,0 1-1,1 0 0,-1 0 0,0 0 0,0 0 1,0 0-1,0 0 0,0 0 0,0 0 0,0 0 1,0-1-1,0 1 0,0 0 0,0 0 1,0 0-1,0 0 0,0 0 0,0 0 0,0 0 1,0-1-1,-1 0 14,0 1 0,0-1 1,0 0-1,0 0 1,0 1-1,0-1 0,0 1 1,0-1-1,-1 1 0,1-1 1,0 1-1,0 0 0,0 0 1,-1-1-1,1 1 0,0 0 1,-1 0-1,1 0 1,-2 1-1,-51-2 32,11 1-17,25-1-18,0 1 1,-1 1-1,-26 5 1,28-3-10,-1-1 1,1-1 0,-33-1-1,17-1 12,29 2-13,-1-1-1,1 0 1,-1 0-1,1 0 1,-1-1-1,1 0 1,0 1-1,-1-2 1,-7-2-1,7 3-3,-2-1 3,11 2-4,2 0-26,-8 1-56,0-2-82,10-2-108,0 5-174,-8-2 428,0 0 1,1 0 0,-1 0 0,0 0 0,0 0 0,0 1 0,1-1 0,-1 0-1,0 0 1,0 0 0,0 0 0,1 0 0,-1 0 0,0 0 0,0 0-1,1 0 1,-1 0 0,0 0 0,0 0 0,0 0 0,1 0 0,-1 0-1,0 0 1,0 0 0,1 0 0,-1 0 0,0 0 0,0 0 0,0 0-1,1-1 1,-1 1 0,0 0 0,0 0 0,0 0 0,1 0 0,-1 0-1,0-1 1,0 1-7,1 0 0,-1-1-1,1 1 1,-1 0 0,0 0-1,1 0 1,-1 0 0,1-1-1,-1 1 1,1 0 0,-1 0-1,1 0 1,-1 0 0,0 0-1,1 0 1,-1 0 0,1 0-1,-1 0 1,1 0 0,-1 1-1,1-1 1,-1 0 0,0 0-1,1 0 1,-1 0 0,1 1-1,-1-1 1,0 0 0,1 1-1,11 3-555,-4-4 208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5:59.27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514 14 1656,'-15'4'1970,"-2"-7"-1673,1 0-1,-1 1 1,-32 2 0,-124 8-42,53-7-151,61-1-64,11 0-26,48-1-96,1 0 0,-1 1 0,0-1 0,0 0 0,0 0 1,1 1-1,-1-1 0,0 0 0,1 1 0,-1-1 0,0 1 0,1-1 0,-1 0 1,1 1-1,-1-1 0,1 1 0,-1-1 0,1 1 0,1-1 0,30-5-1315,-16 6 1026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6:09.67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0 1600,'1'27'938,"3"-22"-698,-7 2-24,1 32 111,0-24-251,1 0 0,1 0-1,0 0 1,4 26 0,12-1 30,-13-36-99,-1 1-1,1-1 1,0 0-1,0 0 0,0-1 1,1 1-1,-1-1 1,1 1-1,0-1 1,0 0-1,5 2 0,9 9 19,-13-9-17,0-2-1,0 1 0,0 0 1,1-1-1,-1 0 1,1-1-1,0 1 0,0-1 1,10 3-1,11 3 19,-23-7-23,-1-1 0,0 0 0,0 0 0,1-1 0,-1 1 0,0 0 0,0-1 0,0 0 0,1 0-1,-1 0 1,0 0 0,3-3 0,0 2 7,0-1-1,-1 0 1,1 0 0,-1-1-1,0 1 1,7-8 0,0-4 13,-1-1 1,11-21-1,-11 18 14,-9 15-26,0-1 0,-1 0 0,1 1 0,-1-1 0,0 0 1,0 0-1,0 0 0,-1-8 0,-2-49 132,1 26 17,-1 3 252,1 35-405,0 1 0,0-1 0,0 0 1,1 1-1,-1-1 0,0 1 0,1-1 0,0 0 1,-1 1-1,1-1 0,0 4 0,-1 4 4,-8 50 18,2 0 0,0 75 0,15-30-8,-7-84-14,1-1 0,6 27 0,-1-6-1,-5-31-7,0 0 0,1 0-1,6 13 1,5 22 2,-5-21 8,-8-22-10,0 1-1,1 0 1,-1 0 0,0 0-1,-1 0 1,1 0 0,0 0-1,0 4 1,7 38-22,-1-39 23,-13-15-466,1 0 0,0 0-1,0-1 1,1 0 0,-4-16-1,0 13 82,-7 3 34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6:10.96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518 4 1708,'-8'-3'632,"-73"3"-194,0 4-1,-147 27 0,217-28-404,0 1 1,1 0-1,-1 1 0,-18 11 0,19-11-7,6-1 0,0 0 0,0 0 0,0 1 0,0-1 0,1 1 0,-1 0 0,-3 6 0,5 1 9,2-12-34,0 0 0,-1 0 0,1 0-1,0 0 1,0 0 0,0 1 0,0-1 0,0 0 0,0 0 0,0 0-1,0 0 1,0 1 0,0-1 0,0 0 0,0 0 0,0 0-1,0 0 1,0 1 0,0-1 0,0 0 0,0 0 0,0 0 0,0 0-1,0 1 1,0-1 0,0 0 0,0 0 0,0 0 0,0 0-1,0 0 1,0 1 0,0-1 0,0 0 0,1 0 0,-1 0 0,0 0-1,0 0 1,0 0 0,0 1 0,0-1 0,1 0 0,-1 0 0,0 0-1,10 21 56,-1-14-48,1-2 0,0 1 0,0-2-1,1 1 1,-1-1 0,1-1 0,0 0-1,20 3 1,10 3-17,36 12 4,-2 4-1,85 39 0,-133-51 12,-1 2 0,0 1 0,-1 2-1,24 20 1,-40-31-9,2 2 5,0 0-1,0 1 1,-1 0-1,0 1 1,0 0-1,15 24 1,-16-15-6,-1-5 12,-1 0-1,0 0 0,-1 1 0,-1 0 0,4 20 0,-2-7 3,-5-23-3,0 0-1,-1 0 0,1 0 0,-2 0 0,1 1 1,0-1-1,-1 0 0,0 1 0,-2 10 0,-2 6 19,4-20-19,0 0 1,0 1-1,-1-1 1,1 0-1,-1 1 1,0-1-1,0 0 1,0 0-1,0 1 0,-1-1 1,1 0-1,-1 0 1,0-1-1,0 1 1,0 0-1,0-1 1,0 1-1,0-1 1,-1 1-1,0-1 1,-4 3-1,-20 14 77,22-15-69,-1 0 0,1 0 0,-1 0 0,0-1 0,0 0 0,-7 3 0,5-4-3,-14 7 12,-1-2 0,0-1 0,0 0 0,-1-2 0,-30 2 0,-127 3 48,143-8-62,-54-2 18,82 0-21,1-1-1,-1 1 0,0-2 0,1 1 0,0-1 0,0-1 0,0 0 0,0 0 0,0 0 0,-11-9 0,17 10-2,1 1 0,0-1 0,-1 0-1,1 0 1,0-1 0,0 1 0,1 0-1,-1-1 1,1 1 0,-1-1 0,1 1-1,0-1 1,1 1 0,-1-1 0,0 0-1,1 0 1,0 1 0,0-5-1,1 2-2,-1 1 0,1-1 0,0 0 0,0 1 0,1-1-1,0 1 1,0 0 0,0-1 0,1 1 0,-1 0 0,1 0-1,0 1 1,1-1 0,-1 0 0,7-5 0,-9 9-1,1-1 1,-1 0 0,0 1-1,0-1 1,1 0 0,-1 0-1,-1 0 1,1 0-1,1-4 1,-1 4 0,0-1 0,0 1-1,0 0 1,0 0 0,0 0 0,0 0-1,0 0 1,1 0 0,2-2 0,29-27-4,-20 20 5,-1 0 0,0-1 0,15-21 0,-15 20-2,1-1-1,0 1 1,0 1-1,31-21 0,-25 19 2,97-67-6,-52 48 5,-23 5 1,-16 13-2,38-33-1,-54 38 4,0 0 0,-1-1 0,0 0 0,-1 0 0,0-1 0,-1 0 0,5-12 0,-3-33 27,-7 55-27,-1 1 0,0-1 0,0 1 0,0-1-1,0 0 1,0 1 0,0-1 0,-1 0-1,1 1 1,0-1 0,-1 1 0,0-1-1,1 0 1,-1 1 0,0 0 0,1-1-1,-2-1 1,0 1-1,1 0 1,0 0-1,0-1 0,0 1 0,1 0 1,-1-1-1,0 1 0,0-5 0,1 6 1,0 0 0,0-1-1,0 1 1,0 0-1,0-1 1,-1 1-1,1 0 1,0 0-1,-1 0 1,1-1 0,-1 1-1,1 0 1,-1 0-1,0 0 1,1 0-1,-3-2 1,-5-6-3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6:11.3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236 157 5032,'-11'-6'23,"4"1"-14,-1 1 1,0-1-1,0 2 0,0 0 0,0 0 1,0 0-1,-11-1 0,18 3-9,0 1 1,0 0-1,0-1 0,-1 1 0,1-1 0,0 1 0,0-1 1,0 1-1,0-1 0,0 0 0,0 1 0,0-1 1,0 0-1,0 0 0,0 0 0,1 0 0,-1 0 0,0 0 1,0 0-1,1 0 0,-1 0 0,0-2 0,-8-33 9,8 32-8,1-1 1,-1 1-1,0-1 0,-1 1 0,1-1 0,-1 1 1,0-1-1,-3-4 0,3 7 0,-1 1-1,0-1 0,1 1 1,-1-1-1,0 1 1,0 0-1,0 0 1,0 0-1,0 1 1,0-1-1,0 1 0,0-1 1,0 1-1,0 0 1,-3 0-1,-11-1-15,-22-4-195,40 5 101,-1 1 0,0 0 0,0 0 0,1-1 0,-1 1 0,1 0 0,-1 0 0,0-1 0,1 1 0,-1 0 0,1-1 0,-1 1 0,1-1 0,0 1 0,-1-1 0,1 1 0,0-1 0,-1 1 0,1-1 0,0 1 0,-1-1 0,1 0 0,0 1 0,0-1 0,0 0 0,8 4-244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16:12.1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61 1 1668,'-34'19'693,"24"-8"-606,9-10-78,0 0 0,0-1 0,0 1 1,0 0-1,0 0 0,0 0 0,1 0 0,-1 0 0,0 0 0,0 0 0,1 1 1,-1-1-1,1 0 0,-1 0 0,1 0 0,0 1 0,-1-1 0,1 0 1,0 0-1,0 1 0,0 1 0,0 7 36,1-6-22,-1 0-1,1 0 1,-1 0 0,0 0 0,-1 0 0,1 0-1,-2 7 1,1-11-18,1 1 0,0 0-1,-1 0 1,1 0 0,0 0-1,0 0 1,0-1 0,0 1 0,0 0-1,0 0 1,0 0 0,0 0-1,0 0 1,0 0 0,0 0-1,1-1 1,-1 1 0,0 0 0,1 0-1,-1 0 1,0 0 0,1-1-1,-1 1 1,1 0 0,-1-1-1,1 1 1,0 0 0,-1-1 0,1 1-1,1 0 1,-1 0 1,0 0 0,0 0 0,0 1 0,-1-1 0,1 0 0,0 0 0,0 1 0,-1-1 0,1 0 0,-1 1 0,1-1 0,-1 0 0,1 1 0,-1 1 0,1-1 0,-1-1-1,1 1 0,0-1 0,-1 1 0,1-1 1,0 1-1,0-1 0,0 1 0,0-1 1,0 0-1,0 0 0,0 1 0,1-1 1,-1 0-1,0 0 0,1 0 0,-1-1 1,1 1-1,-1 0 0,1 0 0,-1-1 1,4 2-1,17 11 42,-18-11-40,0 0-1,1-1 1,0 0-1,-1 0 0,1 0 1,0-1-1,0 0 1,-1 0-1,1 0 0,0 0 1,8-2-1,3 1 14,-14 1-14,-1-1 0,1 1 0,0-1 0,0 1 0,0-1-1,-1 0 1,1 0 0,0 0 0,-1 0 0,1 0 0,-1 0 0,1 0 0,-1-1 0,0 1 0,1 0 0,-1-1 0,0 1 0,0-1-1,0 1 1,0-1 0,0 0 0,0 1 0,-1-1 0,1 0 0,0 0 0,-1 1 0,0-1 0,1 0 0,-1-3 0,1 1 10,0 0 0,-1 0 1,1 0-1,-1 0 1,0 0-1,0 0 0,0 0 1,-1 0-1,0 0 1,0 0-1,0 0 1,0 0-1,-2-5 0,0 4-8,0 1-1,0-1 0,-1 1 0,1-1 0,-1 1 1,0 0-1,0 1 0,-1-1 0,1 1 0,-1-1 1,1 1-1,-1 1 0,0-1 0,0 1 0,-6-2 1,-15-2-1250,21 4 849,3 1 12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6:55.06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 0 1784,'0'1'36,"1"-1"-1,-1 0 0,0 0 1,0 0-1,0 0 0,1 1 1,-1-1-1,0 0 0,0 0 1,0 1-1,1-1 0,-1 0 1,0 0-1,0 1 0,0-1 1,0 0-1,0 0 1,0 1-1,0-1 0,0 0 1,1 1-1,-1-1 0,0 0 1,0 0-1,0 1 0,0-1 1,-1 0-1,1 1 0,0-1 1,0 0-1,0 0 0,0 1 1,0-1-1,0 0 1,0 0-1,0 1 0,-1-1 1,1 0-1,0 0 0,0 1 1,0-1-1,0 0 0,-1 0 1,1 0-1,-1 1 0,1-1-12,0 0-1,0 1 0,-1-1 0,1 0 0,0 1 0,0-1 0,0 0 1,-1 1-1,1-1 0,0 0 0,0 1 0,0-1 0,0 0 0,0 1 1,-1-1-1,1 0 0,0 1 0,0-1 0,0 1 0,0-1 0,0 0 1,0 1-1,0-1 0,1 1 0,-1-1 0,0 0 0,0 1 0,0-1 1,0 0-1,0 1 0,1-1 0,-1 1-12,0-1-1,0 1 1,1 0-1,-1-1 1,0 1-1,0-1 1,0 1-1,0-1 1,0 1-1,0 0 1,0-1-1,0 1 1,0-1-1,0 1 1,0-1-1,0 1 1,0 0 0,0-1-1,0 1 1,-1-1-1,1 1 1,0-1-1,0 1 1,-1-1-1,1 1 1,0-1-1,-1 1 1,0 0-1,-3 11 56,4-2-55,1-9-77,-1 1 1,1 0 0,-1 0 0,0 0 0,0 0 0,0 0 0,0 0 0,0-1 0,-1 1 0,1 0 0,0 0 0,-1 0 0,1 0 0,-1-1 0,0 1 0,0 0 0,0 0 0,1-1 0,-2 1 0,0 1 0,2-3 53,0 0 1,0 1-1,0-1 1,1 0-1,-1 0 1,0 0-1,0 0 1,0 0-1,0 0 1,1 0-1,-1 0 1,0 0-1,0 1 1,0-1-1,0 0 1,0 0-1,0 0 1,1 0-1,-1 1 1,0-1-1,0 0 1,0 0-1,0 0 1,0 0-1,0 1 1,0-1-1,0 0 1,0 0-1,0 0 1,0 0-1,0 1 1,0-1-1,0 0 0,0 0 1,0 0-1,0 1 1,0-1-1,0 0 1,0 0-1,0 0 1,0 0-1,0 1 1,0-1-1,-1 0 1,1 0-1,0 0 1,0 0-1,0 0 1,0 1-1,0-1 1,0 0-1,-1 0 1,1 0-1,0 0 1,0 0-1,0 0 1,0 0-1,-1 1 1,1-1-1,0 0 1,0 0-1,0 0 1,0 0-1,-1 0 1,1 0-1,0 0 1,0 0-1,-1 0 1,3 1-364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2.66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326 1 1616,'0'0'969,"-26"4"116,-54 14-456,64-15-540,0 0 1,-1-1-1,-30-1 0,31-1-24,1 1 1,-1 0-1,-29 6 0,44-6-88,0-1 0,0 0 0,0 1 0,0-1 0,-1 0 0,1 0 1,0 0-1,0 0 0,0 0 0,0 0 0,0 0 0,-1 0 0,1-1 0,0 1 0,0 0 0,0-1 0,0 1 0,0-1 0,0 1 0,0-1 0,0 1 0,0-1 0,0 0 1,-1-1-1,1 1-48,1 1 0,-1-1 0,1 0 0,0 1 0,-1-1 0,1 0 0,0 0 0,0 0 0,-1 1 0,1-1 0,0 0 1,0 0-1,0 0 0,0 1 0,0-1 0,0 0 0,0 0 0,0 0 0,1 1 0,-1-1 0,0 0 0,0 0 0,1 0 1,-1 1-1,0-1 0,1 0 0,-1 1 0,1-1 0,-1 0 0,1 1 0,0-2 0,1-3-271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3.03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572 1 1948,'-1'1'87,"1"0"0,-1-1 0,1 1 0,-1 0-1,0 0 1,1 0 0,-1 0 0,0-1 0,1 1 0,-1 0-1,0 0 1,0-1 0,0 1 0,0-1 0,0 1 0,0-1-1,0 1 1,0-1 0,0 0 0,0 1 0,0-1 0,0 0-1,0 0 1,0 0 0,-1 1 0,-40 4 8,25-2 93,-221 23 171,76-24-1947,91-3 484,53 1 752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07.85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710 63 1828,'7'-10'843,"-6"10"-794,0 0 0,-1-1 0,1 1 0,-1-1 0,1 1 0,0-1 0,-1 1 0,1-1 0,-1 1 0,0-1 0,1 1 0,-1-1 0,1 0 0,-1 1 0,0-1 0,0 0 0,1 1 0,-1-1 0,0 0 0,0 0 0,0 0 111,-19 5 366,15-5-500,-1 1-1,0 0 0,1 0 1,-1 1-1,0-1 0,1 1 1,-1 0-1,1 1 0,-1-1 0,1 1 1,0-1-1,0 1 0,-5 3 1,-58 35 128,59-35-139,-32 20 38,20-14-29,0 2 0,1 0 1,-29 28-1,-35 36 25,45-44-21,3 2 0,-47 56-1,57-58-15,-13 16 10,-46 81 0,78-115-17,0 0 0,1 0 0,0 1 0,-4 23-1,9-33-3,-1-1 0,1 0 0,0 1 0,0-1 0,1 0 0,0 0 0,0 1 0,0-1 0,0 0 0,1 0 0,0 0 0,0 0 0,0 0 0,1 0 0,-1-1 0,1 1 0,0-1-1,1 0 1,6 7 0,-5-6 0,0 0 0,1 0 0,-1-1 0,1 0 0,0 0 0,1 0 0,-1-1 0,1 1 0,-1-2 0,1 1 0,0-1 0,0 0 0,13 2-1,1-3 2,-1-1 0,1 0 0,-1-2-1,1-1 1,-1 0 0,28-9 0,117-48 5,-165 60-7,64-29 4,-2-2 0,89-61 0,-124 73-2,-1-2 0,-1 0-1,0-2 1,35-44 0,69-117 1,-114 160-1,-2-1 0,15-37 1,-22 48-3,-2 0 1,1-1 0,-2 0 0,0 0 0,-1 0 0,1-17-1,-3 28 0,0 0 0,-1-1 0,1 1 0,-1 0 0,0 0 0,0 0 0,0 0 0,-1 0 0,0 1 0,1-1 0,-1 0 0,0 1 0,-1-1 0,1 1 0,-1 0 0,1-1 0,-1 1 0,0 0 0,0 1 0,0-1 0,-1 1 0,1-1 0,-1 1 0,1 0 0,-1 0 0,0 0 0,1 1 0,-1-1 0,-5 0 0,-12-3-1,0 0 1,0 2-1,0 1 1,-31-1 0,27 2-1,-17 0 1,-1 1 0,1 2 0,-57 10-1,75-7 1,-1 1 0,0 1 0,1 1 0,1 1 0,0 1 0,-42 25 0,58-31 0,0 1 0,0 0 0,0 0 0,1 0-1,0 1 1,0 0 0,0 1 0,1-1 0,0 1-1,0 0 1,1 0 0,-1 0 0,2 1 0,-1-1-1,1 1 1,0 0 0,1 0 0,-2 9-1,3-11 1,0 0 0,0 1 0,0-1 0,1 0 0,0 0 0,1 1 0,-1-1 0,1 0 0,0 0 0,1 1 0,-1-1 0,4 6 0,1 6 0,-5-14 0,0 0 0,0-1-1,0 1 1,1-1 0,-1 1 0,1-1 0,0 1-1,0-1 1,1 0 0,-1 0 0,1 0-1,-1 0 1,1 0 0,0 0 0,0-1-1,0 0 1,6 4 0,9 5-43,0-1-1,1-1 1,1 0 0,-1-2 0,1 0-1,1-1 1,-1-1 0,31 3 0,17-1-991,83-3 1,-140-4 875,62-4-633,-45 3 460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09.54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1864,'0'0'1803,"0"36"-1055,0 102-165,0-134-572,0 0 0,1 0 0,0 0 0,0 0 0,0-1 0,3 8 0,-2-7-8,-1 0 0,0-1 0,0 1 0,0 0 0,0 0 0,0 8 0,6 11-1357,-8-29 773,1 6 551,0-1-1,0 1 1,0 0 0,0-1-1,0 1 1,0 0 0,0-1-1,0 1 1,-1 0-1,1-1 1,0 1 0,0 0-1,0-1 1,0 1-1,0 0 1,0 0 0,-1-1-1,1 1 1,0 0-1,0 0 1,0-1 0,-1 1-1,1 0 1,0 0 0,0-1-1,-1 1 1,1 0-1,0 0 1,0 0 0,-1 0-1,1 0 1,0-1-1,-1 1 1,1 0 0,0 0-1,-1 0 1,-6-4-303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0.52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1829 0 1624,'0'0'183,"-7"5"286,8-4-395,0 1 1,0-1-1,0 1 1,0 0-1,-1-1 1,1 1-1,0 0 1,-1 0-1,0 0 1,1 0-1,-1-1 1,0 1-1,0 0 1,0 0-1,0 2 1,0 3-20,1-1 0,-1 0 0,-1 0 1,1 0-1,-3 7 0,-2-4 12,-1 0-1,0 0 1,-1-1-1,0 0 1,0 0-1,-1 0 1,0-1-1,0 0 1,-11 6-1,6-5-13,0-1-1,0-1 0,-22 8 1,-3 2 30,-9 3-3,-2-2 0,-1-2 0,-90 15-1,89-20-49,-185 23 62,133-21-72,-11-6 12,100-4-27,1-2-1,0 1 0,-1-2 1,1 0-1,0 0 0,-15-5 0,27 6-3,0 0-1,1-1 0,-1 1 1,0 0-1,0-1 0,0 1 1,0-1-1,0 0 0,1 1 1,-1-1-1,0 1 0,1-1 1,-1 0-1,0 0 0,1 1 1,-1-1-1,1 0 0,-1 0 1,1 0-1,-1 0 0,1 0 1,0 0-1,-1-1 0,-7-22 0,8 23 0,0-1 0,0 1-1,0 0 1,1-1-1,-1 1 1,0 0-1,1 0 1,-1-1 0,1 1-1,-1 0 1,1 0-1,-1 0 1,1 0-1,0-1 1,0 1-1,1-1 1,-2 2-1,1-1 1,0 0-1,-1 0 1,1 0-1,0 0 1,-1 0-1,1 0 1,-1 0-1,1 0 1,-1 0-1,0 0 1,1 0-1,-1 0 1,0-1-1,0-1 0,0 3-4,14-9-12,-15 7 16,1 2-1,13 1-5,-12-1 8,18-1-2,-19 1 1,1 0 0,-1 0 0,1 0 0,-1 0 0,1 0 0,-1 0 0,1 0 0,-1 0 0,1 0 0,-1 0 0,0-1 0,1 1 0,-1 0 0,1 0-1,-1 0 1,0-1 0,1 1 0,-1 0 0,1-1 0,-1 1 0,0 0 0,0-1 0,1 1 0,-1 0 0,0-1 0,1 1 0,-1-1 0,0 0-1,0 0-5,8-4-8,-8 5 14,1 0 0,-1 0-1,0 0 1,0 0 0,0 0 0,0 1 0,0-1 0,0 0 0,0 0-1,0 0 1,0 0 0,1 0 0,-1 0 0,0 0 0,0 0 0,0 0 0,0 0-1,0 0 1,0 0 0,1 0 0,-1 0 0,0 0 0,0 0 0,0 0 0,0 0-1,0 0 1,0 0 0,0 0 0,1 0 0,-1 0 0,0 0 0,0 0-1,0 0 1,0 0 0,0 0 0,0 0 0,0 0 0,1-1 0,-1 1 0,0 0-1,0 0 1,0 0 0,0 0 0,0 0 0,0 0 0,0 0 0,0 0 0,0-1-1,0 1 1,0 0 0,0 0 0,0 0 0,0 0 0,0 0 0,0 0-1,0 0 1,0-1 0,0 1 0,0 0 0,0 0 0,0 0 0,0 0 0,4 0-10,-4 0 10,0 1 0,0 0 0,0-1 0,0 1 0,0 0 0,1 0-1,-1-1 1,0 1 0,1 0 0,-1-1 0,0 1 0,1-1-1,-1 1 1,1 0 0,-1-1 0,1 1 0,-1-1 0,2 1-1,-2 0 0,1-1 0,0 1 1,0 0-1,-1 0 0,1-1 0,0 1 0,-1 0 0,1 0 0,-1 0 0,1 0 0,-1 0 0,0 0 0,1 0 0,-1 0 0,0 0 0,1 0 0,-1 0 0,0 2 0,-1-1 3,1 1 1,-1-1-1,0 0 0,0 1 0,0-1 1,0 0-1,0 0 0,-1 0 0,1 0 1,-1 0-1,1 0 0,-1 0 0,0 0 1,1-1-1,-1 1 0,0-1 0,0 1 1,0-1-1,0 0 0,-1 0 0,-2 2 1,-4 1 2,0 0 0,0 0 0,-1-1 0,-15 3 0,-35 12 3,46-13-5,1-1-1,-1 0 0,-24 3 1,-21-1-2,-103 5 16,132-12-11,30 1-5,-1 0 0,1 0-1,0 0 1,0 0-1,-1 0 1,1 0-1,0 0 1,-1-1-1,1 1 1,0 0-1,0 0 1,-1 0-1,1 0 1,0 0-1,0-1 1,-1 1-1,1 0 1,0 0-1,0 0 1,0-1-1,-1 1 1,1 0-1,0 0 1,0-1-1,0 1 1,0 0-1,-1 0 1,1-1-1,0 0 1,-1 0-11,72-17-26,-70 17 37,0 1-1,1 0 1,-1 0 0,1 0 0,-1 0-1,1 0 1,-1 1 0,1-1 0,-1 0-1,0 1 1,1-1 0,-1 1 0,0-1-1,1 1 1,-1 0 0,0-1 0,0 1-1,1 0 1,-1 0 0,0 0 0,0 0-1,0 0 1,0 0 0,0 0 0,-1 0-1,1 1 1,0-1 0,0 0 0,-1 0-1,1 1 1,-1-1 0,2 3 0,-2-2-1,1 0 1,-1 1-1,1-1 0,-1 0 1,0 0-1,0 0 1,0 1-1,0-1 1,0 0-1,-1 0 0,1 0 1,-1 1-1,1-1 1,-1 0-1,0 0 1,0 0-1,0 0 1,0 0-1,0 0 0,0 0 1,0 0-1,-1-1 1,-2 4-1,-9 5 2,0 0-1,-1 0 1,0-1-1,0-1 1,-1-1 0,0 0-1,-19 6 1,-116 29-11,125-36 4,7-1-49,11-3-42,0 0 1,0 0-1,0-1 0,0 1 1,-1-2-1,1 1 0,0-1 0,0 0 1,-10-1-1,16 1 69,1 0 0,-1-1-1,1 1 1,-1 0 0,1 0 0,0 0 0,-1 0 0,1 0-1,-1-1 1,1 1 0,-1 0 0,1 0 0,0-1-1,-1 1 1,1 0 0,0 0 0,-1-1 0,1 1-1,0-1 1,-1 1 0,1 0 0,0-1 0,0 1 0,-1-1-1,1 1 1,0 0 0,0-1 0,0 1 0,0-1-1,0 1 1,0-1 0,-1 1 0,1-1 0,0 1-1,0-1 1,0 1 0,1 0 0,-1-1 0,0 1-1,0-1 1,0 1 0,0-1 0,0 1 0,0-1 0,1 1-1,-1 0 1,0-1 0,0 1 0,1-1 0,-1 1-1,1-1 1,18-19-799,-16 17 743,6-10-251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0.88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424 10 1840,'0'0'48,"0"-1"-1,0 1 1,0-1-1,0 1 1,0 0-1,-1-1 1,1 1-1,0-1 1,0 1-1,0 0 1,-1-1-1,1 1 1,0 0-1,0-1 1,-1 1-1,1 0 1,0-1-1,-1 1 1,1 0-1,0-1 1,-1 1-1,1 0 1,0 0-1,-1 0 1,1-1-1,-1 1 1,1 0-1,0 0 1,-1 0-1,1 0 1,-1 0-1,1 0 1,-1 0-1,1 0 1,-1 0-1,-25 2 560,-25 16-310,-2 4-610,-1-2 1,-62 14 0,29-24-1029,61-1 985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1.32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171 537 1820,'-23'-32'1767,"4"-23"-1100,16 47-611,0 0 0,0-1 0,0 0 0,1 1-1,1-1 1,0 0 0,0 0 0,0 0 0,1 0 0,2-14 0,0 14-31,-1 0 0,0 0 0,0 0-1,-1-11 1,3-24 21,1 14-23,-3 23-14,0 0-1,0 0 1,1 0-1,0 0 1,5-11-1,35-64 23,-39 76-27,1 0 0,0 0 0,0 1 0,0-1 0,1 1 0,0 0 0,0 0 0,8-6 0,-10 9-5,-1 0 1,1 0-1,-1 0 0,1 0 1,0 1-1,0-1 1,0 1-1,0 0 0,0 0 1,0 0-1,0 0 1,0 1-1,0-1 0,1 1 1,-1-1-1,0 1 1,0 0-1,0 1 0,1-1 1,-1 0-1,0 1 1,0 0-1,5 1 0,4 1-5,-10-3 7,0 1-1,1 0 1,-1 0-1,0 0 1,0 0-1,1 1 0,-1-1 1,0 1-1,0-1 1,-1 1-1,1-1 1,0 1-1,0 0 1,-1 0-1,1 0 1,-1 0-1,0 0 1,2 3-1,-1 0 1,0-1 1,0 0-1,-1 1 0,1-1 0,-1 1 0,0 0 1,0-1-1,0 9 0,0 6 5,-1-15-3,0 1 1,1-1-1,-2 1 1,1-1-1,0 1 1,-1-1 0,0 1-1,0-1 1,0 1-1,0-1 1,-3 5-1,-2 9 4,6-16-6,-1 0-1,1 1 1,-1-1-1,0-1 1,1 1-1,-1 0 1,0 0-1,0 0 1,0 0-1,-1-1 1,-1 4-1,-8 7 5,0-1 0,-1 1 0,0-2 0,-1 0-1,0 0 1,-1-1 0,0-1 0,0 0 0,-17 6-1,-33 13-9,51-24-4,-29 4-242,40-7 187,0 0 0,-1 0 0,1-1 0,0 1 1,-1-1-1,1 1 0,0-1 0,0 0 0,0 0 0,-1 0 0,1 0 0,0 0 0,0-1 0,0 1 0,-3-3 0,5 3 53,-3-1-145,-1-1 0,1 0 0,1 0 0,-1 0 0,0-1 1,1 1-1,-1-1 0,1 1 0,0-1 0,0 0 0,-1-4 0,-4-6-202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1.6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 30 1668,'0'-4'55,"0"3"3,1 0 0,-1 0 0,0 0-1,0 0 1,0 0 0,0 0 0,0 0 0,0 0 0,-1 0 0,1 0 0,0 0 0,0 0-1,-1 0 1,1 0 0,-1 0 0,1 0 0,-1 0 0,1 0 0,-1 1 0,1-1 0,-1 0-1,-1-1 1,0 0 710,3 8-492,4 9-8,-4-10-234,-1 0 0,1 0 0,0 0 0,0 0-1,1 0 1,-1 0 0,1 0 0,0-1 0,1 1 0,2 5 0,2 13 52,-6-20-75,-1 0-1,1 1 0,0-1 1,0-1-1,0 1 0,0 0 1,0 0-1,3 4 0,1 1-3,0 0-1,0 1 0,-1 0 1,0 0-1,4 18 0,9 18-390,23 49-1922,-31-82 1932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4.10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84 223 1768,'0'0'512,"-8"-2"491,0-16-453,7 17-528,0 0-1,-1 0 1,1 0-1,0 0 1,0 0-1,0 0 1,1-1-1,-1 1 1,0 0-1,0-1 1,1 1-1,-1 0 1,1-1-1,-1-2 1,-11-20 166,10 17-142,-1 1 1,1 0 0,-1-1-1,2 1 1,-1-1 0,1 0-1,-1-12 1,2 15-26,0 0-1,0 0 0,-1-1 1,1 1-1,-1 0 1,0 0-1,-3-6 0,4 10-15,0-1-1,0 0 1,0 0-1,-1 0 1,1 0-1,0 0 1,0 1-1,0-1 0,0 0 1,1 0-1,-1 0 1,0 0-1,0 0 1,0 1-1,1-1 1,-1 0-1,0 0 0,1 0 1,-1 1-1,2-2 1,-2 1-3,0 1 0,1 0 1,-1-1-1,0 1 0,1 0 0,-1-1 1,0 1-1,0-1 0,1 1 0,-1-1 1,0 1-1,0-1 0,0 1 1,0-1-1,0 1 0,0 0 0,0-1 1,0 1-1,0-1 0,0 1 0,0-1 1,0 1-1,0-1 0,0 1 0,0-1 1,0 1-1,0-1 0,0 1 1,-1-1-1,1 1 0,0 0 0,0-1 1,-1 1-1,1-1 0,0 1 0,-1 0 1,1-1-1,0 1 0,-1 0 0,1-1 1,0 1-1,-1 0 0,1 0 1,-2-1-1,2 1-1,0 0 1,0-1 0,-1 1-1,1 0 1,0 0 0,0 0-1,0-1 1,0 1 0,-1 0-1,1 0 1,0-1-1,0 1 1,0 0 0,0 0-1,0-1 1,0 1 0,0 0-1,0-1 1,-1 1-1,1 0 1,0 0 0,0-1-1,0 1 1,0 0 0,1-1-1,-1 1 1,0 0 0,0 0-1,0-1 1,0 1-1,0 0 1,0 0 0,0-1-1,0 1 1,1 0 0,-1 0-1,0-1 1,0 1 0,0 0-1,1-1 1,-3 1 16,-10-6 32,7 8-16,8 8-18,6 4-8,-4-6-5,0 0 0,-1 1-1,0-1 1,0 1 0,-1 0 0,4 13-1,-5-14-1,1 0 0,0-1 0,0 1-1,9 13 1,-8-15 0,0 1 1,-1-1-1,0 1 0,0 0 1,3 13-1,14 50 11,-5-21-12,1-14 5,-14-32-16,0 0 1,0 1 0,0-1-1,-1 1 1,1-1 0,-1 1-1,0 0 1,0 0-1,1 7 1,-2-11-81,-11-2-1503,-7-9 383,15 10 958,2-3-91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5.59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603 239 1688,'0'-4'203,"-1"0"0,0 0 0,0 0-1,0 0 1,0 0 0,-1 0 0,1 0 0,-1 0 0,-4-6-1,3 7-183,1-1-1,0 1 0,1-1 0,-1 0 0,1 0 0,-1 0 0,1 1 0,0-1 1,0-8-1,0-3 43,1 8-30,0 0 0,0 0 0,0 0-1,1 1 1,0-1 0,0 0 0,3-9 0,-3 14-21,-1 0 1,0 0 0,1-1 0,-1 1 0,0 0-1,0 0 1,-1 0 0,1-1 0,0 1-1,-1 0 1,1 0 0,-2-2 0,-2-22 169,3 25-178,1 1 0,0 0-1,0 0 1,0-1 0,0 1 0,0 0 0,0 0 0,0-1 0,0 1 0,0 0 0,0 0-1,0-1 1,0 1 0,0 0 0,1 0 0,-1-1 0,0 1 0,0 0 0,0 0 0,0 0-1,0-1 1,0 1 0,1 0 0,-1 0 0,0 0 0,0-1 0,0 1 0,1 0 0,-1 0-1,0 0 1,0 0 0,0 0 0,1-1 0,-1 1 0,0 0 0,0 0 0,1 0 0,-1 0-1,0 0 1,0 0 0,1 0 0,-1 0 0,0 0 0,0 0 0,1 0 0,-1 0 0,0 0-1,2 0 15,-2-5 25,0 16-4,0-3-22,0-1-1,0 1 1,-1-1-1,0 1 1,0-1 0,-3 10-1,3-15-10,1 0-1,0 0 0,0 0 1,0 0-1,0-1 0,0 1 0,0 0 1,0 0-1,1 0 0,-1 0 0,0 0 1,2 3-1,1 18 18,-5-11-8,-1 0 0,-1 0 0,0-1 0,0 1 0,-2-1 0,1 0 0,-13 18 0,8-14-3,6-8 1,0 0-1,-1 0 1,0-1-1,-1 0 1,-10 11-1,-11 6 37,-26 30 0,50-49-33,4-3-4,10-5 0,-5 1-7,75-29 26,-74 31-29,-6 1-11,0 0 11,-1 0 0,0-1 0,0 1 0,0 0 0,1 0 0,-1 0 0,0 0 0,0 0 0,0 0 0,1 0 0,-1 0 0,0 0 0,0 0 0,1 0 0,-1 0 0,0 0 0,0 0 0,0 0 0,1 0 0,-1 0 0,0 0 0,0 0 0,0 0-1,1 0 1,-1 1 0,0-1 0,0 0 0,0 0 0,1 0 0,-1 0 0,0 0 0,0 1 0,0-1 0,0 0 0,1 0 0,-1 0 0,0 0 0,0 1 0,0-1 0,0 0 0,0 0 0,0 1 0,0-1 0,0 0 0,0 0 0,0 0 0,0 1 0,0-1 0,0 0 0,-3 8 6,5-2 4,-1-3-8,-1 0 0,0 0 0,0 0 0,0 0 0,0 0-1,-1 0 1,1 0 0,-1-1 0,0 1 0,0 0 0,0 0 0,0 0 0,0-1 0,-3 5-1,1 2 6,-1 5 3,4-12-9,-1 0 1,1 0-1,-1 0 0,0 1 1,0-1-1,0 0 0,0 0 1,0 0-1,0 0 0,0 0 1,0 0-1,-1-1 0,-1 3 0,-7 5 3,4-2-1,-1 0 1,0-1-1,0 0 0,-1 0 0,0-1 1,0 0-1,0 0 0,-12 4 0,-10 1 4,23-7-5,0 0 0,0-1 1,0 0-1,0 0 1,0-1-1,-10 1 0,2 1-1,14-3-1,1 0 0,-1 0-1,1 0 1,-1 0 0,0 0 0,1 0 0,-1 0 0,0 0 0,1 0 0,-1 0 0,0 0 0,1-1 0,-1 1 0,1 0 0,-1 0 0,0-1 0,1 1 0,-1 0 0,1-1 0,-1 1 0,1-1 0,-1 1 0,1 0 0,-1-1 0,1 1 0,0-1 0,-1 0 0,1 1 0,0-1 0,-1 1 0,1-1 0,0 1 0,0-1 0,-1 0 0,1 1 0,0-1 0,0 1 0,0-2 0,0-9-3,-1 9 2,1 0 0,0 1 0,-1-1-1,1 0 1,0 0 0,0 0 0,0 1 0,1-1 0,-1 0 0,0 0 0,1 1 0,-1-1 0,1 0 0,-1 1 0,1-1 0,0 0 0,0 1 0,2-4-1,-2 2 1,-1 4 2,-1 0-1,1 1 1,-1-1 0,0 0-1,1 0 1,-1-1-1,0 1 1,0 0 0,0 0-1,1 0 1,-1 0-1,0-1 1,0 1 0,0 0-1,0-1 1,0 1-1,0-1 1,-2 1 0,-31 14 5,12-5 3,0 0-8,-43 16 0,13-6-9,47-18-84,1 0-59,0 0-1,0 0 1,0 0-1,0-1 1,-1 1-1,1-1 1,0 0-1,-1-1 1,1 1-1,0-1 1,-9 0-1,13 0 121,0 0-1,0-1 0,0 1 0,0 0 0,-1-1 1,1 1-1,0-1 0,0 1 0,0 0 0,0-1 1,0 1-1,0-1 0,0 1 0,0 0 1,0-1-1,1 1 0,-1 0 0,0-1 0,0 1 1,0-1-1,0 1 0,0 0 0,1-1 1,-1 1-1,0 0 0,0-1 0,1 1 0,-1 0 1,0 0-1,0-1 0,1 1 0,-1 0 0,0 0 1,1-1-1,-1 1 0,0 0 0,1 0 1,-1 0-1,1-1 0,0 1-24,7-9-307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5.96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139 28 1640,'9'8'1827,"-24"-7"-995,14-1-818,-1 1 282,1 0-281,0-1-1,0 1 0,0-1 0,1 1 0,-1-1 0,0 0 0,0 1 0,0-1 0,0 0 1,0 0-1,0 0 0,0 0 0,0 1 0,0-1 0,1 0 0,-1-1 0,0 1 0,0 0 1,0 0-1,-2-1 0,3 1-18,0 0 1,0-1-1,0 1 1,0 0 0,0 0-1,0-1 1,0 1-1,0 0 1,-1 0-1,1-1 1,0 1-1,0 0 1,0 0-1,0 0 1,-1-1 0,1 1-1,0 0 1,0 0-1,-1 0 1,1 0-1,0-1 1,0 1-1,-1 0 1,1 0-1,0 0 1,0 0 0,-1 0-1,1 0 1,0 0-1,0 0 1,-1 0-1,1 0 1,0 0-1,0 0 1,-1 0-1,1 0 1,0 0 0,-1 0-1,1 0 1,0 0-1,0 0 1,-1 0-1,1 0 1,0 0-1,0 1 1,-1-1 0,1 0-1,-9 0-179,1-1-145,1-1-1,-1 0 1,0 0 0,1-1-1,-1 0 1,1 0 0,-13-8-1,4 2 3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6.46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430 11 1704,'2'-10'1274,"-78"62"370,68-46-1603,3-2-6,0 0 1,0 0-1,-1-1 1,1 0-1,-10 4 1,-5 2 38,15-7-46,1 0 0,-1 0 0,1 0-1,-1-1 1,0 1 0,0-1 0,1 0 0,-10 0 0,15-1-30,1-1 0,-1 1 0,1 0-1,-1-1 1,1 1 0,-1-1 0,0 0 0,1 1 0,-1-1-1,0 0 1,0 0 0,1 0 0,-1 0 0,0 0 0,0 0-1,0 0 1,1-2 0,19-28-69,-2 4 33,-11 18 23,-6 8 13,-1 0 1,0 0 0,1 0 0,-1 0 0,0 0 0,0-1 0,0 1-1,0 0 1,0-1 0,0 1 0,-1-1 0,1 1 0,0-1 0,0-3-1,1 4 6,-128 55 123,74-34-296,-57 30-1,106-48-119,-1-1-1,1 0 0,-1 1 1,0-2-1,1 1 1,-1 0-1,0-1 0,-5 1 1,14-5-85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6.8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319 5 1736,'1'8'820,"-2"-3"-64,-13-1-279,11-3-438,-19 4 156,0-2 0,-1 0-1,0-1 1,-24-2 0,30-1-566,-1 0-1,0-1 1,1-1 0,-1-1 0,1 0 0,-26-11 0,27 10 11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7.29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114 1 1772,'-12'4'404,"10"-3"-356,1-1 0,-1 1 0,0-1 0,1 1 0,-1-1 0,1 1 0,-1 0 0,1 0 0,0 0 0,-1 0 0,1 0 0,-1 1 0,-21 17 428,19-16-406,1 0 0,-1-1 0,0 1 1,1 1-1,0-1 0,0 0 0,0 1 1,0 0-1,0-1 0,1 1 0,-4 8 0,-2 9 136,7-19-182,0 0-1,0 1 0,0-1 0,0 1 1,0-1-1,0 1 0,1 0 0,0-1 0,-1 1 1,1 0-1,0-1 0,0 1 0,0 0 1,0-1-1,1 1 0,-1 0 0,1-1 1,0 1-1,1 2 0,-1-2-12,0 0 0,0 0-1,0-1 1,0 1 0,1-1-1,-1 1 1,1-1 0,0 1 0,0-1-1,0 0 1,0 0 0,0 0-1,0 0 1,1 0 0,-1 0 0,0-1-1,1 1 1,0-1 0,-1 0-1,1 1 1,0-1 0,0-1 0,-1 1-1,1 0 1,0-1 0,0 1-1,0-1 1,3 0 0,0 1-6,-1-1-1,1 0 1,-1 0 0,0 0 0,1-1-1,-1 0 1,1 0 0,-1 0 0,0-1-1,0 0 1,0 0 0,0 0 0,0 0-1,0-1 1,5-4 0,-3 2 0,1-1-1,-1 0 1,0-1 0,11-14 0,-15 18-2,-1-1 1,0 0 0,0 0-1,0 0 1,0 0 0,-1 0 0,0 0-1,0 0 1,0 0 0,0 0-1,0-1 1,-1-6 0,0 9-3,0 0-1,0 1 1,-1-1 0,1 1 0,-1-1-1,1 1 1,-1-1 0,0 1-1,1 0 1,-1-1 0,0 1 0,0 0-1,0-1 1,0 1 0,0 0 0,0 0-1,-1 0 1,1 0 0,0 0 0,0 0-1,-1 0 1,1 1 0,0-1 0,-1 0-1,1 1 1,-1-1 0,-2 0 0,-49-8 1,44 8-4,-4 0-4,-1 1 0,0 1-1,-22 3 1,-23 2-2346,58-6 1917,1-5-306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17.7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343 18 1708,'-16'-12'1118,"11"10"-1019,-1 1-1,1 0 1,-1 1-1,1-1 0,-1 1 1,1 0-1,-1 0 1,1 1-1,0-1 1,-1 1-1,-6 3 1,-6-1 47,5 0-105,-1 0 1,1 2-1,0-1 0,0 2 0,0 0 0,-16 11 0,-26 10-590,47-22 279,0-1 0,1 1 0,-1 0-1,-9 9 1,1-1-164,7-7 70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39.2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 1 1776,'-7'13'2948,"31"-11"-2815,-12-1-103,-1-1-1,1 0 1,-1-1-1,1 0 1,18-4-1,36-4 23,-35 9-34,15-1 9,-1 3 0,1 1-1,54 10 1,-73-9-20,-25-5-5,1 1 0,-1 0-1,0 0 1,0 0 0,1 0-1,-1 1 1,0-1 0,0 1-1,0-1 1,1 1 0,-1 0-1,0 0 1,0 0 0,0 0-1,0 0 1,0 0 0,-1 1-1,1-1 1,0 1-1,0-1 1,-1 1 0,3 2-1,0 3 12,3 11 11,-20 4-17,5-12-4,0 0-1,-1-1 0,0-1 0,-11 9 0,-21 20 3,40-36-4,0 1-1,1-1 0,-1 0 0,0 1 0,0-1 0,1 0 0,-1 1 0,1-1 0,-1 0 0,1 1 0,0-1 0,0 1 0,-1-1 0,1 1 0,0-1 0,0 1 0,0-1 0,1 1 0,-1-1 0,1 3 0,0 0 0,1 1 0,-1-1 0,1 1 1,0-1-1,1 0 0,4 7 0,-2-3 0,1-1 0,0 0 0,1 0 0,0-1 0,0 0 0,14 10 0,-16-13 2,0 1-1,0 0 1,0 0-1,-1 0 1,0 1-1,0 0 0,0 0 1,0 0-1,-1 0 1,1 0-1,-1 1 0,-1-1 1,1 1-1,2 8 1,-4-10-1,0-1 1,0 1 0,0-1 0,0 1-1,-1-1 1,1 1 0,-1 0-1,0-1 1,0 1 0,0 0 0,-1-1-1,1 1 1,-1-1 0,0 1 0,0 0-1,0-1 1,0 0 0,-1 1-1,0-1 1,1 0 0,-1 0 0,0 0-1,0 0 1,-1 0 0,-2 3-1,-6 3 1,-1 0 0,0-1-1,0-1 1,0 0 0,-1 0-1,0-2 1,-26 9 0,17-7 4,7-1-6,0-1 0,-1-1 0,-30 4 0,8-3-14,26-3-50,1 0 0,-1-1 0,0 0 0,1-1 0,-21-2 0,32 2 34,-1 0 0,0 0-1,1 0 1,-1 0 0,0 0 0,1 0 0,-1 0 0,1 0 0,-1-1-1,0 1 1,1 0 0,-1 0 0,1-1 0,-1 1 0,1 0 0,-1-1-1,1 1 1,-1 0 0,1-1 0,-1 1 0,1-1 0,-1 1 0,1-1 0,0 1-1,-1-1 1,1 1 0,0-1 0,-1 1 0,1-1 0,0 1 0,0-1-1,-1 0 1,1 1 0,0-1 0,0 1 0,0-1 0,0 0 0,0 1 0,0-1-1,0 0 1,0 1 0,0-1 0,0 1 0,1-1 0,-1 0 0,0 1-1,0-1 1,0 1 0,1-1 0,0-1 0,20-24-1209,-6 16 865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7:40.44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459 5 1708,'0'0'833,"-31"-4"1175,-78 4-1602,60 3-338,30-3-46,0 1 0,0 1 1,0 0-1,0 2 0,-23 7 0,-4-3 19,-3 2-5,46-9-32,1 0-1,-1 0 1,0 0-1,1 0 0,-1 1 1,1-1-1,0 1 1,-1 0-1,1 0 0,0 0 1,0 0-1,0 0 1,0 0-1,-2 4 0,4-4-1,-1 0-1,1 0 0,0 0 1,0 0-1,0 0 0,1-1 1,-1 1-1,0 0 0,1 0 1,-1 0-1,1 0 0,0-1 1,-1 1-1,1 0 0,0-1 1,0 1-1,0 0 0,2 2 0,1 1 1,-1 0 0,1-1-1,0 1 1,0-1-1,0 0 1,6 5-1,14 5-1,0-2 0,48 18-1,-30-13 2,78 26 8,24 11-1,-126-45-8,0 0 1,-1 1-1,0 0 0,0 2 0,22 19 0,-35-27 2,0 0-1,-1 1 0,1-1 0,-1 1 0,0-1 0,0 1 0,3 8 0,-6-12-1,1 1 1,0 0 0,0-1-1,-1 1 1,1 0-1,-1 0 1,0 0 0,1-1-1,-1 1 1,0 0-1,0 0 1,0 0 0,0 0-1,-1-1 1,1 1-1,0 0 1,-1 0 0,1 0-1,-1-1 1,0 1-1,0 0 1,1-1 0,-3 3-1,0 5 6,3-9-6,0 1 1,0-1-1,0 1 0,0-1 1,0 1-1,0-1 0,-1 0 0,1 1 1,0-1-1,0 1 0,0-1 0,-1 0 1,1 1-1,0-1 0,0 1 1,-1-1-1,1 0 0,0 1 0,-1-1 1,1 0-1,0 1 0,-1-1 1,1 0-1,0 0 0,-1 0 0,1 1 1,-1-1-1,0 0 0,-61 41-1,43-32 6,0-1 1,0-1-1,-1-1 0,1 0 1,-1-2-1,-1 0 1,-39 2-1,31-3 7,-7 0-13,16-4-3,17 2 5,1-1-1,-1 0 1,1 0-1,-1 0 1,1 0-1,-1 0 1,1-1-1,-1 1 0,1-1 1,-1 1-1,1-1 1,0 0-1,-1 0 1,1 0-1,0 0 0,-3-2 1,-3-3 1,7 5-3,1 1 1,-1 0 0,0-1-1,1 1 1,-1-1 0,1 1-1,-1 0 1,1-1 0,-1 1-1,1-1 1,-1 0 0,1 1-1,-1-1 1,1 1 0,0-1-1,-1 0 1,1 1 0,0-1-1,0 0 1,-1 1 0,1-1-1,0 0 1,0 0 0,0 1-1,0-1 1,0 0 0,0 1-1,0-2 1,-1-10-1,1 11 0,0-1 1,0 0 0,0 0 0,0 1 0,0-1-1,0 0 1,0 1 0,1-1 0,-1 0 0,1 0 0,-1 1-1,1-1 1,-1 1 0,1-1 0,0 1 0,0-1 0,0 1-1,1-2 1,78-99-27,-61 74 27,-17 24 0,0 0 0,1 0 0,-1 0 0,1 1 0,0-1 0,5-5 0,48-46-1,-43 40 1,1 1 0,0 1 1,19-13-1,-23 17-1,0 1 1,0-1-1,16-18 1,-18 17-1,2 0 1,-1 1 0,15-11-1,0-7 5,-22 23-3,0 1 1,0 0-1,1 0 0,-1 0 0,1 1 0,0-1 0,0 0 0,0 1 0,0 0 0,4-3 0,-7 5-1,1 0 0,-1 0 0,1 0 1,-1 0-1,1-1 0,-1 1 0,1 0 1,-1 0-1,1 0 0,-1-1 0,1 1 0,-1 0 1,0-1-1,1 1 0,-1 0 0,0-1 1,1 1-1,-1-1 0,0 1 0,1-1 0,-1 1 1,0 0-1,0-1 0,1 1 0,-1-1 1,0 1-1,0-1 0,0 1 0,0-1 0,0 1 1,0-1-1,0 1 0,0-1 0,0 1 1,0-1-1,0 1 0,0-1 0,0 1 0,0-1 1,0 1-1,-1-1 0,1 1 0,0-1 1,0 1-1,-1-1 0,1 1 0,0-1 0,0 1 1,-1 0-1,1-1 0,0 1 0,-1 0 1,1-1-1,-1 0 0,-20-17 7,6 8-12,13 8 3,-1 1-1,1-1 0,-1 0 0,1 1 0,-1-1 0,0 1 1,0 0-1,1 0 0,-1 0 0,0 0 0,0 0 0,0 1 1,0-1-1,0 1 0,-5 0 0,-66 3-1918,49-2 567,16-1 996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02.35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568 10 1688,'1'1'80,"0"0"0,0 1 1,0-1-1,0 0 0,0 0 0,0 0 0,0 0 0,0 0 0,0 0 0,0-1 1,0 1-1,1 0 0,-1-1 0,0 1 0,1-1 0,-1 1 0,0-1 1,1 1-1,-1-1 0,1 0 0,1 0 0,2 2-27,3-1 24,0 0 0,1 0 0,-1 0 0,1-1 1,-1 0-1,9-2 0,15 0 27,194 2 249,-225 0-329,6 0 237,-424-4 233,184 3-462,66 0-14,56-2 8,105 3-22,10 0-4,-2 0-4,14 1 73,-8-1-344,0 1-1,1-1 1,-1 0 0,0-1 0,0 0 0,0 0 0,0-1 0,0 0-1,0 0 1,9-5 0,-8 4-97,6 2 30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03.12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 14 1680,'-1'-14'2383,"-4"22"-1912,3 21-137,-1-14-262,3-14-69,0 0 1,0 0-1,-1 0 0,1 0 1,0 0-1,0 0 0,0 0 1,0 1-1,0-1 1,0 0-1,0 0 0,0 0 1,1 0-1,-1 0 0,0 0 1,1 0-1,-1 0 0,1 0 1,0 1-1,4 11 32,0 0 0,0 1 0,3 21 0,10 28 30,55 115 31,-66-160-84,11 18 9,-16-32-19,0 0 0,0 1 1,0-1-1,-1 1 0,1-1 0,-1 1 0,0-1 0,-1 1 0,1 0 0,-1 6 0,-1 4 0,1-14-1,1-1-1,-1 1 1,0 0 0,0 0-1,0 0 1,0-1-1,0 1 1,0 0-1,0 0 1,-1 0 0,1-1-1,0 1 1,0 0-1,-1 0 1,1-1 0,0 1-1,-1 0 1,1-1-1,0 1 1,-2 1-1,2-2 1,-1 0-1,1 1 0,0-1 1,-1 0-1,1 0 0,0 1 0,0-1 1,-1 0-1,1 1 0,0-1 0,0 0 1,0 1-1,-1-1 0,1 0 0,0 1 1,0-1-1,0 0 0,0 1 0,0-1 1,0 1-1,0-1 0,-1 0 0,1 1 1,0-1-1,0 1 0,1-1 0,-1 0 1,0 1-1,0-1 0,0 1 0,0-1 1,0 0-1,0 1 0,0-1 0,1 0 1,-1 1-1,0-1 0,0 0 0,1 1 1,-1-1-1,0 0 0,0 1 0,1-1 1,-1 0-1,0 0 0,1 1 0,-1-1 1,0 0-1,1 0 0,-1 0 1,1 1-1,4 4 9,-5-7-5,2 7-6,1 4-5,-3-9 7,0 0 0,0 0 0,0 0 0,0 0 0,0 0 0,0 0 0,0 0-1,0 0 1,0-1 0,0 1 0,0 0 0,1 0 0,-1 0 0,0 0 0,0 0 0,0 0 0,0 0 0,0 0 0,0 0 0,0 0 0,0 0-1,0 0 1,0 0 0,0 0 0,0 0 0,0 0 0,0 0 0,0 0 0,0 0 0,1 0 0,-1 0 0,0 0 0,0 0 0,0 0-1,0 0 1,0 0 0,0 0 0,0 0 0,0 0 0,0 0 0,0 0 0,0 0 0,0 0 0,0 0 0,0 0 0,1 0 0,-1 0-1,0 0 1,0 0 0,0 0 0,0 0 0,0 0 0,0 0 0,0 0 0,0 0 0,0 1 0,0-1-5,0 0 1,-1 0 0,1 0-1,0 1 1,0-1-1,-1 0 1,1 0-1,0 0 1,0 0-1,-1 0 1,1 1 0,0-1-1,0 0 1,-1 0-1,1 0 1,0 0-1,0 0 1,-1 0 0,1 0-1,0 0 1,-1 0-1,1 0 1,0 0-1,0 0 1,-1 0-1,1 0 1,0 0 0,-1-1-1,1 1 1,0 0-1,0 0 1,-1 0-1,1 0 1,0 0 0,0-1-1,0 1 1,-1 0-1,1 0 1,0 0-1,0-1 1,0 1 0,-1 0-1,1 0 1,0-1-1,0 1 1,0-1-1,-1 1-28,1 0-1,-1-1 1,1 0-1,-1 1 0,1-1 1,0 1-1,-1-1 1,1 1-1,0-1 1,0 0-1,-1 1 0,1-1 1,0 0-1,0 1 1,0-1-1,0 0 0,0 1 1,-1-1-1,1 0 1,0 1-1,1-1 1,-1 0-1,0 1 0,0-1 1,0 0-1,0 1 1,1-2-1,13-29-1941,-13 21 1591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05.37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56 292 1680,'0'0'336,"-1"0"182,2 0-198,6 0 823,-23-40-376,8 15-637,8 20-113,-2 0-1,1 0 1,-1 1 0,0-1-1,0 0 1,0 1 0,0-1 0,-1 1-1,-3-5 1,5 7-12,0 0 0,0 0 1,0 0-1,0 0 0,1 0 0,-1 0 0,1 0 1,0 0-1,-1 0 0,1 0 0,0-1 0,0 1 0,1-4 1,-3-19 31,0 22-31,1-1-1,0 0 0,0 1 1,0-1-1,0 0 1,1 0-1,-1 1 1,1-1-1,0 0 1,0 0-1,0 0 1,1 1-1,-1-1 0,1 0 1,0 0-1,2-5 1,-2 8-6,-1 1 1,1-1-1,-1 1 1,0 0-1,1-1 1,-1 1-1,0-1 1,0 1-1,1-1 1,-1 1-1,0-1 1,0 1-1,0-1 1,0 1-1,0-1 1,0 1-1,1-1 1,-1 1-1,0-1 1,0 1-1,-1-1 1,1 0-1,0 1 1,0-1-1,0 1 1,0-1-1,0 1 1,-1-2-1,-2-9 14,9-7 6,-12 14-16,6 4-4,0 0 0,0 0 0,-1 1 0,1-1 0,0 0 1,0 0-1,0 0 0,-1 0 0,1 0 0,0 0 0,0 0 0,-1 0 0,1 0 0,0 0 1,0 1-1,0-1 0,-1 0 0,1 0 0,0 0 0,0 0 0,0 1 0,0-1 1,-1 0-1,1 0 0,0 0 0,0 1 0,0-1 0,0 0 0,0 0 0,0 1 0,0-1 1,0 0-1,0 0 0,0 0 0,0 1 0,0-1 0,0 0 0,0 0 0,0 1 1,0-1-1,0 0 0,0 0 0,0 1 0,0-1 0,0 0 0,5 15 5,-3-11-7,21 64 2,15 10 1,-27-42 0,31 67-1,-19-40 6,-19-48-6,1 0 0,0 0 0,12 22 0,4-1 0,-11-18 2,0 0 1,2-1 0,17 21-1,-27-34-2,1-1 0,-1 1 0,0-1 0,0 1-1,0 0 1,3 8 0,-5-9 1,1-1 0,0 1 0,0-1 0,0 1 0,1-1 0,-1 1 0,1-1 0,-1 0 0,5 4-1,5 8 12,-9-11-11,-1-1 0,1 0 0,0 1 0,0-1 0,0 0 0,0 0 0,1 0 0,-1 0-1,0-1 1,1 1 0,2 1 0,-3 4 3,-2-13 8,-2 1-5,4 5-11,6-14-68,-13-3-199,5 16 223,-1 0 1,1 0 0,-1-1-1,1 1 1,-1 0 0,1-1-1,0 1 1,0 0 0,-1-1 0,1 1-1,0 0 1,0-1 0,1 1-1,-1-1 1,0 1 0,1-3-1,3-8-403,-3 7 221,0 0 0,1 1 0,0-1 1,0 1-1,0-1 0,1 1 0,3-6 0,2 1-104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06.4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 38 1704,'-6'0'392,"12"0"548,-13 4 671,23-5-1509,-1-1 0,0 0-1,20-7 1,27-4-36,-17 9-33,50-3 17,-6 4-3,-87 3-46,0 1 0,0-1 0,-1 1 0,1-1 0,0 1 0,-1 0 0,1 0 0,0 0 0,-1 0 0,1 0 0,-1 0 0,0 0 0,1 0 0,-1 0 0,0 1 0,0-1 0,0 1-1,0-1 1,0 1 0,0-1 0,0 1 0,0-1 0,-1 1 0,1 0 0,0-1 0,-1 1 0,1 3 0,1 3 5,0 1 1,-1 0-1,1-1 0,-1 14 0,-1-14-4,0 3 3,0 0-1,-1 1 1,0-1-1,-4 18 0,4-4 1,2-23-5,-1 1 0,0-1 0,0 1 0,0-1 0,0 1 0,0-1 0,0 1 0,-1-1-1,1 1 1,-2 1 0,2-3 0,0 0 0,-1 0 0,1 0 0,0 0 0,0 0 0,0 0 0,0 0 0,0 0 0,0-1 0,1 1 0,-1 0 0,0 0 0,0 0-1,1 0 1,-1 0 0,0 0 0,1-1 0,-1 1 0,1 0 0,-1 0 0,1-1 0,-1 1 0,1 0 0,-1-1 0,1 1 0,0 0-1,0-1 1,-1 1 0,1-1 0,0 1 0,0-1 0,-1 1 0,1-1 0,0 0 0,0 1 0,2-1 0,45 19-5,-30-13 4,49 26 1,-61-29 2,0-1-1,0 0 0,0 1 0,0 0 0,-1 1 0,1-1 0,-1 1 0,1 0 1,-1 0-1,-1 1 0,1 0 0,-1 0 0,1 0 0,-2 0 0,6 7 0,-1 3 14,-7-14-15,0 0 1,0 0-1,0 0 1,-1 0-1,1 1 0,0-1 1,-1 0-1,1 1 1,-1-1-1,1 0 1,-1 1-1,1-1 1,-1 0-1,0 3 1,1 11-3,-1-13 3,0-1 1,1 1-1,-1 0 0,0-1 0,0 1 1,0 0-1,0-1 0,-1 1 0,1-1 1,0 1-1,-1 0 0,1-1 1,-1 1-1,1-1 0,-1 1 0,0-1 1,0 0-1,1 1 0,-1-1 0,0 0 1,0 1-1,0-1 0,-1 0 0,1 0 1,0 0-1,0 0 0,-1 0 1,1 0-1,0 0 0,-1 0 0,1-1 1,-3 2-1,-19 8-7,0 0 0,0-1 1,-1-2-1,0 0 0,0-1 1,-1-2-1,0-1 0,0 0 1,-43-3-1,68 0 0,-5 1-147,0-1 1,0 0 0,0 0-1,1-1 1,-1 1-1,0-1 1,1 0 0,-1 0-1,1-1 1,-6-2-1,10 4 119,0-1-1,0 1 0,0-1 0,0 1 0,0-1 1,0 1-1,0-1 0,0 1 0,1-1 0,-1 1 1,0 0-1,0-1 0,1 1 0,-1-1 1,0 1-1,0 0 0,1-1 0,-1 1 0,0 0 1,1-1-1,-1 1 0,1 0 0,-1-1 0,0 1 1,1 0-1,-1 0 0,1 0 0,-1-1 1,1 1-1,-1 0 0,2 0 0,3-3-247,3-6-87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07.8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593 1 1748,'2'0'41,"-1"0"0,0 0 0,1 0-1,-1 0 1,0 0 0,1 1 0,-1-1 0,0 0-1,0 1 1,1-1 0,-1 1 0,0-1 0,0 1 0,0-1-1,0 1 1,0 0 0,0 0 0,2 1 0,-3-1-11,0-1 1,1 1 0,-1-1-1,0 1 1,0-1 0,1 1-1,-1-1 1,0 0 0,1 1 0,-1-1-1,1 1 1,-1-1 0,0 0-1,1 1 1,-1-1 0,1 0 0,-1 1-1,1-1 1,-1 0 0,1 0-1,-1 0 1,1 0 0,-1 1-1,1-1 1,0 0 0,-1 0 0,1 0-1,4 0 438,-13 0-115,7 0-229,-22 3 187,-573-10 386,590 7-710,16 2-124,18 0-572,10 2-1638,-35-3 1993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08.25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563 10 1788,'-1'1'118,"0"1"-1,1 0 1,-1-1 0,0 1-1,-1-1 1,1 1-1,0-1 1,0 0 0,0 0-1,-1 1 1,1-1-1,-1 0 1,1 0 0,-1 0-1,1 0 1,-1-1-1,-1 2 1,-1-1-51,0 1 0,0-1 0,0 0 0,0 0-1,0 0 1,-6 1 0,-16 3 180,6-2-164,1 0-1,-1 0 0,-21-1 1,-44 5 77,67-5-135,0-1 0,0 0 0,-26-3 0,-3 0-37,37 1-210,1 1 0,0-2 0,0 1-1,0-1 1,0-1 0,0 0 0,0 0-1,0 0 1,1-1 0,0-1 0,0 1-1,0-1 1,-12-10 0,5 2-133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20.2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68 4 1620,'0'0'140,"10"-3"512,-10 3-632,0 0 1,0 0-1,1 0 0,-1-1 1,0 1-1,0 0 0,0 0 0,0 0 1,1 0-1,-1 0 0,0 0 0,0 0 1,0 0-1,1 0 0,-1 0 0,0 0 1,0 0-1,0 0 0,1 0 0,-1 0 1,0 0-1,0 0 0,0 0 0,1 1 1,-1-1-1,0 0 0,0 0 0,0 0 1,1 0-1,-1 0 0,0 0 1,0 0-1,0 1 0,0-1 0,0 0 1,0 0-1,1 0 0,-1 0 0,0 1 1,0-1-1,0 0 0,0 0 0,0 0 1,0 1-1,0-1 0,0 0 0,0 0 1,0 0-1,0 1 0,0-1 0,0 0 1,0 0-1,0 0 0,0 1 1,0-1-1,0 0 0,0 0 0,0 1 1,0 4 366,-2-4-358,0-1-1,1 1 1,-1-1-1,1 1 1,-1 0-1,1-1 1,0 1-1,-1 0 1,1 0 0,0 0-1,-1 0 1,1 0-1,0 0 1,-1 2-1,1-2-7,-9 9 75,7-8-80,0 1 0,0-1 0,1 1 0,-1 0 0,1 0 1,-1 0-1,1 0 0,0 0 0,0 1 0,1-1 0,-1 1 0,1-1 0,-3 8 0,-2 3 40,5-13-51,0 1-1,0-1 0,0 1 1,0-1-1,0 0 0,0 1 1,1 0-1,-1-1 0,1 1 1,-1-1-1,1 1 0,-1 3 1,1 4 17,-1-7-22,1-1 1,-1 0 0,1 1 0,0-1 0,0 1-1,0-1 1,0 0 0,0 1 0,0-1 0,0 1 0,0-1-1,1 1 1,-1-1 0,0 0 0,1 1 0,-1-1-1,1 0 1,-1 1 0,1-1 0,0 0 0,0 0-1,0 0 1,-1 0 0,3 2 0,9 1 5,-9-3-5,0 0 0,0 0 0,0 0 0,0 0 0,0 0 0,0-1 0,0 0 0,0 0 0,0 0 0,0 0 0,0 0 0,0 0 0,0-1 0,1 1 0,-1-1 0,3-1 0,5-2 1,-7 3-1,1-1-1,0 1 1,-1-1-1,1 0 1,-1 0-1,1 0 1,-1 0-1,0-1 1,0 0-1,0 0 1,0 0-1,-1 0 0,1-1 1,-1 1-1,0-1 1,0 0-1,5-8 1,-5 5 4,-2 6-5,-1 1 0,1-1 0,-1 0 0,1 0 1,-1 0-1,1 0 0,-1 0 0,0 1 0,1-1 0,-1 0 0,0 0 0,0 0 0,0 0 1,1 0-1,-1 0 0,0 0 0,0 0 0,-1 0 0,1 0 0,0 0 0,0 0 0,0 0 0,-1 0 1,1 1-1,0-1 0,-1 0 0,1 0 0,-1 0 0,1 0 0,-1 1 0,0-3 0,0 3 0,1-1-1,-1 1 1,1-1-1,0 1 1,-1-1-1,1 1 1,0-1-1,0 1 0,-1-1 1,1 0-1,0 1 1,0-1-1,0 1 1,0-1-1,0 0 0,0 1 1,0-1-1,0 0 1,0 1-1,0-1 1,0 0-1,0 0 1,1 0-1,-1 1 0,0-1 1,0 1-1,0-1 1,0 1-1,0-1 0,0 1 1,0 0-1,0-1 1,0 1-1,0-1 0,0 1 1,0-1-1,0 1 0,0-1 1,0 1-1,-1-1 1,1 1-1,0 0 0,0-1 1,0 1-1,-1-1 1,1 1-1,0 0 0,-1-1 1,1 1-1,0 0 1,-1-1-1,1 1 0,0 0 1,-1-1-1,1 1 1,-1 0-1,1 0 0,-1-1 1,-10-9 10,10 9-9,0 0 0,-1-1 1,1 1-1,0 0 0,-1 0 0,1 0 1,0 0-1,-1 0 0,1 0 1,-1 0-1,0 0 0,1 1 0,-4-2 1,-9 0 1,1 1 0,-1 1 0,-15 0 0,4 1-147,12-5-1018,14 1 267,11 2 78,3 1 475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21.32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67 1 1604,'0'1'39,"0"-1"0,0 1 0,-1-1-1,1 1 1,0 0 0,-1-1 0,1 1 0,-1-1 0,1 1-1,-1-1 1,1 1 0,-1-1 0,1 1 0,-1-1-1,1 0 1,-1 1 0,1-1 0,-1 0 0,0 1 0,1-1-1,-1 0 1,0 0 0,1 0 0,-1 0 0,0 1 0,1-1-1,-1 0 1,0 0 0,1 0 0,-2-1 0,1 1-24,0 0 1,0 0 0,0 0-1,0 0 1,0 0 0,1 1-1,-1-1 1,0 0-1,0 0 1,0 1 0,0-1-1,0 0 1,1 1 0,-1-1-1,0 1 1,0-1 0,1 1-1,-1-1 1,0 1 0,0-1-1,1 1 1,-1 0 0,1-1-1,-1 1 1,1 0-1,-1 0 1,1 0 0,-1-1-1,1 1 1,0 0 0,-1 0-1,1 0 1,0 1 0,-11 25 364,9-23-341,0-1 1,0 1-1,0 0 1,1-1-1,0 1 1,-1 0-1,0 7 1,2 8 60,-1-12-52,1 0 1,0-1-1,0 1 1,3 13-1,-2-18-38,-1 0 0,1-1 0,-1 1 0,1 0 0,0-1-1,0 1 1,0-1 0,0 1 0,0-1 0,0 1 0,0-1 0,0 0 0,1 0 0,-1 1 0,1-1 0,-1 0-1,1 0 1,-1 0 0,1-1 0,-1 1 0,1 0 0,0-1 0,2 2 0,1-1 11,-3 0-16,1 0-1,-1 0 1,0 0-1,0-1 1,1 1-1,-1 0 1,0-1-1,1 0 0,-1 0 1,1 0-1,-1 0 1,0 0-1,1 0 1,-1-1-1,0 1 0,1-1 1,-1 1-1,0-1 1,1 0-1,-1 0 1,0 0-1,0 0 1,0 0-1,3-3 0,12-6 11,-15 9-13,-1 1-1,1-1 1,-1 0 0,1 0 0,0 0 0,-1 0 0,0 0-1,1 0 1,-1 0 0,0 0 0,1-1 0,-1 1 0,0 0 0,1-3-1,26-46 43,-21 40-41,-7 10-3,1 0 0,-1-1 0,0 1 1,0 0-1,1 0 0,-1-1 1,0 1-1,0 0 0,0 0 0,1-1 1,-1 1-1,0 0 0,0 0 0,0-1 1,0 1-1,1 0 0,-1-1 0,0 1 1,0 0-1,0-1 0,0 1 0,0 0 1,0-1-1,0 1 0,0 0 0,0-1 1,0 1-1,0 0 0,0 0 1,0-1-1,0 1 0,-1 0 0,1-1 1,0 1-1,0 0 0,0-1 0,0 1 1,-1 0-1,1 0 0,0-1 0,0 1 1,0 0-1,-1 0 0,1-1 0,0 1 1,0 0-1,-1 0 0,1 0 1,-1-1-1,1 1 1,-1-1 0,0 0-1,1 0 1,-1 0 0,0 0 0,1 0 0,-1 0 0,1 0 0,0 0 0,-1 0-1,1 0 1,0 0 0,-1 0 0,1 0 0,0 0 0,0 0 0,0 0 0,0 0 0,0 0-1,0 0 1,0 0 0,1-2 0,-1 2 0,0 0 0,1 0 0,-1 0 0,0-1 0,0 1 0,0 0 0,0 0 0,-1 0 0,1-1 0,0 1 0,0 0 0,-1 0 0,1 0 0,-1 0 0,0-3 0,-16-9 19,4 4-10,12 9-9,1 0-1,0-1 0,-1 1 1,1 0-1,-1 0 0,1 0 1,-1-1-1,1 1 0,-1 0 0,1 0 1,-1 0-1,1 0 0,-1 0 1,1 0-1,-1 0 0,1 0 0,-1 0 1,1 0-1,-1 0 0,1 1 1,-1-1-1,1 0 0,-1 0 1,0 1-1,-4 0 1,-4-5-15,7 4 1,0-1 0,1 0-1,-1 0 1,0 1 0,1-1 0,-1 1 0,0-1 0,0 1 0,1 0 0,-1 0-1,0 0 1,0 0 0,1 0 0,-1 0 0,0 0 0,-3 1 0,-15-5-877,20 4 835,-1 0-1,0 0 0,1-1 0,-1 1 0,0 0 0,1 0 1,-1 0-1,0 0 0,0 0 0,1 0 0,-1 0 0,0 0 0,0 0 1,1 0-1,-1 0 0,0 0 0,1 1 0,-1-1 0,0 0 1,1 1-1,-1-1 0,0 0 0,1 1 0,-1-1 0,1 1 1,-1-1-1,0 1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26.17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14 1752,'0'0'655,"6"-5"136,-10 5-633,8-2 49,6-5 854,-18 21-745,8-4-287,1 0 0,0 0 1,1 1-1,0-2 1,1 1-1,0 0 0,5 10 1,4 15-1,-4-8-5,5 38-1,-9-37-8,12 38-1,-5-9 3,-9-44-13,-1-1 0,2 0 0,5 16-1,0 15 5,-8-36-6,1 0 0,0 0 0,0 0 0,1 0 0,0-1 0,0 1 0,5 9 0,-3-10 2,-2-3-3,-1-1 1,1 0-1,-1 1 0,0-1 0,0 1 0,0-1 0,0 1 1,0 0-1,-1-1 0,1 1 0,-1 0 0,0-1 0,0 6 0,-2-6 11,-3-6-1,-3-7-24,-1-2-641,0 0 0,-19-19 1,-8-11-692,27 33 997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27.29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410 1 1768,'0'0'457,"-2"5"348,4-5-489,-27-4 422,21 3-699,-1 1 0,1-1 0,-1 1 0,0 1 1,1-1-1,-1 0 0,-5 2 0,-12 1 62,-1-2 30,-1 1 0,-43 10 0,32-5-19,13-4-9,-36-1-1,40-2-7,14 0-96,8 0 4,-2 0 2,0 0-21,9 0 16,-7 2 2,0 0 1,0 0-1,0 1 1,0-1-1,-1 1 1,1 0-1,3 4 1,7 13-5,-11-17 1,0 1 1,0-1-1,0 1 0,-1 0 0,0 0 0,0 0 0,0 0 0,0 0 0,0 1 0,-1-1 0,0 0 0,1 7 0,1 9 2,-2-18-1,-1 0 0,1 0-1,-1 0 1,0 0 0,1 0 0,-1 0 0,0 0 0,0 0 0,-1 0 0,1 0 0,0 0 0,-1 0 0,1 0 0,-1 0 0,0 2 0,-2 17-3,3-20 3,0 0 0,0 0 0,0 0 1,0 0-1,0 0 0,0 1 0,0-1 1,-1 0-1,1 0 0,0 0 0,-1 0 1,1 0-1,-1 0 0,1 1 0,-1-1 1,1 0-1,-2 0 0,1 4 4,1-4-3,0 0-1,0-1 1,0 1 0,0-1-1,0 1 1,0 0 0,0-1 0,-1 1-1,1-1 1,0 1 0,0-1-1,0 1 1,-1-1 0,1 1-1,0-1 1,-1 1 0,1-1 0,0 1-1,-1-1 1,1 1 0,-1-1-1,1 1 1,0-1 0,-2 1-1,0 3 3,-4-4 0,31-19-6,-21 17 2,0 0 0,0 0 0,1 0 0,-1 1-1,1 0 1,-1-1 0,1 2 0,0-1 0,-1 0 0,1 1-1,0 0 1,7 1 0,2-1-6,-7 1 6,1 1-1,-1 0 1,0 0-1,0 0 1,0 1 0,0 0-1,0 0 1,0 0-1,-1 1 1,0 0 0,1 1-1,-2 0 1,1-1-1,0 2 1,8 9-1,11 6-25,-22-20 29,0 1 0,-1-1 0,1 1 0,-1 0 0,1 0 0,-1 0 0,0 0 0,0 1 0,0-1 0,0 1 0,0-1 0,0 1-1,1 4 1,-2-6-1,-1 0 0,1 0 0,-1 0 0,1 0 0,-1 0-1,1 0 1,0 0 0,0-1 0,-1 1 0,1 0 0,0 0-1,0-1 1,0 1 0,2 1 0,-2-2-1,0 1 1,-1-1-1,1 1 1,0 0-1,0-1 1,0 1-1,0 0 1,-1 0-1,1 0 1,0 0-1,-1 0 0,1 0 1,-1 0-1,2 1 1,-1 1 0,-1 0 1,1-1-1,0 1 1,-1 0 0,1 0-1,-1 0 1,0 0-1,0-1 1,0 1-1,-1 0 1,1 0-1,-1 0 1,1 0-1,-1-1 1,0 1 0,0 0-1,0-1 1,0 1-1,-3 4 1,1-4 0,0 1 0,1-1 0,-1 0 0,-1 0 0,1 0 0,0 0 1,-1-1-1,0 1 0,1-1 0,-1 0 0,0 0 0,0 0 0,-5 1 0,-64 15 28,49-10-32,0-2-1,0-1 0,0 0 1,-1-2-1,-28 0 0,-18 3-101,70-6 102,-42 0-501,42 0 465,0 1-1,0-1 1,0 0-1,1-1 1,-1 1 0,0 0-1,0 0 1,0 0 0,1 0-1,-1-1 1,0 1-1,0 0 1,1 0 0,-1-1-1,0 1 1,1-1-1,-1 1 1,0-1 0,1 1-1,-1-1 1,1 1-1,-1-1 1,1 0 0,-1 1-1,1-1 1,-1 0 0,1 1-1,0-1 1,-1 0-1,1 1 1,0-1 0,0 0-1,-1 0 1,1 0-1,0 1 1,0-1 0,0 0-1,0 0 1,0 0-1,0 1 1,0-1 0,0 0-1,0 0 1,0 1 0,1-1-1,-1 0 1,0 0-1,1 1 1,0-2 0,0 0-25,0 1 1,0-1-1,0 1 1,0 0-1,1-1 1,-1 1-1,1 0 1,-1 0 0,1 0-1,-1 0 1,4-2-1,-1 1-13,12-7-284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28.35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155 38 1748,'0'0'16,"0"0"1,-1 0-1,1 0 0,-1 0 0,1 0 0,0 0 0,-1 0 1,1 0-1,0 0 0,-1 0 0,1 0 0,-1 0 1,1 0-1,0 0 0,-1 0 0,1 0 0,0 0 0,-1 0 1,1 1-1,0-1 0,-1 0 0,1 0 0,0 1 1,-1-1-1,1 0 0,0 0 0,0 1 0,-1-1 1,1 0-1,0 1 0,0-1 0,-1 0 0,1 1 0,0-1 1,0 0-1,0 1 0,0-1 0,0 0 0,-1 1 1,-3 5 314,2-5-285,-1-1 1,1 1-1,0 0 0,0 0 1,0 0-1,0 0 0,0 0 1,0 1-1,0-1 0,0 0 1,0 1-1,1 0 1,-1-1-1,0 1 0,1 0 1,-2 2-1,3-3-35,-1 0 1,0 0-1,1-1 1,-1 1-1,1 0 1,-1 0-1,0 0 1,0-1-1,1 1 0,-1 0 1,0-1-1,0 1 1,0-1-1,0 1 1,0-1-1,0 1 1,-1-1-1,1 1-1,0-1 1,0 0-1,0 1 0,0-1 0,1 0 0,-1 1 1,0-1-1,0 1 0,1-1 0,-1 1 1,0 0-1,0-1 0,1 1 0,-1 0 1,1-1-1,-1 1 0,1 0 0,-1 0 1,1 0-1,-1-1 0,1 1 0,0 0 1,-1 0-1,1 0 0,0 0 0,0 0 1,0 0-1,0 0 0,0-1 0,0 1 1,0 0-1,0 1 0,-4 9 84,1 7 117,4-17-205,0 0 0,0 1 1,0-1-1,0 1 0,0-1 1,-1 1-1,1-1 0,0 1 1,-1-1-1,1 1 1,-1-1-1,0 1 0,1 0 1,-1-1-1,0 3 0,6 20 65,-5-22-64,0 0 0,0-1-1,0 1 1,0 0 0,-1 0-1,1 0 1,-1 0 0,1 0-1,-1 0 1,0 0 0,0 4-1,0-6-4,0 1 0,0-1 0,1 0 0,-1 0 0,0 1 0,0-1 0,0 0 0,0 1 0,1-1 0,-1 0 0,0 0 0,0 0 0,0 1-1,1-1 1,-1 0 0,0 0 0,0 0 0,1 1 0,-1-1 0,0 0 0,1 0 0,-1 0 0,0 0 0,0 0 0,1 0 0,-1 0 0,0 0 0,1 0-1,-1 0 1,0 0 0,1 0 0,-1 0 0,0 0 0,1 0 0,-1 0 0,0 0 0,1 0 0,-1 0 0,0 0 0,0 0 0,1 0 0,-1-1-1,19-5 77,-15 4-67,-1 2-4,0-1 0,0 1 0,0-1 0,0 0 0,-1 0-1,1 0 1,0 0 0,0 0 0,-1-1 0,1 1 0,-1-1-1,1 0 1,-1 0 0,0 0 0,0 0 0,0 0 0,0 0-1,0 0 1,0-1 0,0 1 0,-1-1 0,1 1 0,0-4-1,8-15 43,-8 19-43,0 0 0,-1-1 0,0 0 1,1 1-1,-1-1 0,0 0 0,0 0 0,0 1 1,-1-1-1,1-5 0,7-39 105,-8 46-107,0-1-1,0 0 0,-1 0 0,1 0 0,-1 0 0,1 0 0,-1 1 0,0-1 0,0 0 0,1 0 0,-1 1 0,-1-1 1,1 1-1,0-1 0,0 1 0,-1-1 0,1 1 0,0 0 0,-1 0 0,1-1 0,-1 1 0,0 0 0,-2-1 1,-10-8 9,9 7-10,1 0-1,-1 1 0,0 0 1,0 0-1,1 0 0,-1 1 0,-1-1 1,1 1-1,0 0 0,0 1 0,-6-1 1,1 1-22,1-1 1,0 2-1,-1-1 1,-15 4-1,14 7-475,-20 2-2267,29-13 2413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30.6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1035 94 1688,'0'0'32,"0"-1"1,0 1-1,0-1 0,0 1 1,0 0-1,0-1 0,-1 1 1,1-1-1,0 1 0,0-1 1,-1 1-1,1 0 0,0-1 1,-1 1-1,1 0 0,0-1 1,-1 1-1,1 0 0,0-1 1,-1 1-1,1 0 0,-1 0 1,1 0-1,0-1 0,-1 1 1,1 0-1,-1 0 0,1 0 1,-2 0-1,-21-2 339,-24 8-215,46-5-135,-38 9 95,1 1 0,0 3 0,-59 29 0,-5 9 53,3 5-1,-131 99 1,178-116-96,2 3 1,-87 95-1,129-128-64,0 0-1,1 1 0,0-1 1,0 2-1,1-1 1,1 1-1,0 0 0,0 0 1,-4 24-1,7-30-5,1 1 1,0 0-1,1-1 0,-1 1 0,1 0 1,1 0-1,-1-1 0,1 1 1,0 0-1,1-1 0,-1 1 0,1-1 1,1 1-1,-1-1 0,1 0 1,0 0-1,1 0 0,-1-1 1,1 1-1,0-1 0,6 6 0,-5-6-2,1 0 1,1 0-1,-1-1 0,1 0 0,0 0 0,0-1 0,0 0 0,0 0 0,0-1 0,1 1 0,-1-2 0,1 1 0,-1-1 0,1 0 0,0-1 0,10 0 0,14-2-2,-1-1 0,55-14-1,-73 15 4,57-18 5,-2-3 0,98-46 0,-106 43-4,35-19-4,-2-5 0,-3-3 0,137-106 0,-145 85-7,-50 42 4,-4 4 7,-1-2 1,28-43 0,-25 32-1,-21 30 0,-1-1 0,0-1-1,12-25 1,-18 33-2,-1 1 0,1 0 0,-1-1-1,1 1 1,-1-1 0,-1 1 0,1-1 0,-1 0 0,1 1 0,-1-1 0,-1 1-1,1-1 1,-1 0 0,0 1 0,0-1 0,-2-5 0,2 6 0,-1-1 0,0 1 1,-1 0-1,1 0 0,0 0 0,-1 0 1,0 0-1,0 0 0,0 1 0,-1 0 1,1 0-1,-1 0 0,0 0 0,0 0 1,0 0-1,0 1 0,0 0 0,0 0 1,-1 0-1,1 1 0,-1-1 0,1 1 1,-1 0-1,0 0 0,-6 0 0,-28-1 6,-1 2 0,0 1 0,1 2 0,-1 1 0,1 3 0,-39 11 0,24-2 24,2 2-1,0 2 0,-85 47 0,112-53-13,1 1-1,0 2 0,1 0 1,1 1-1,-31 33 0,52-50-14,-1 0-1,1 1 0,0-1 0,0 0 0,0 1 0,0-1 1,0 1-1,0 0 0,0-1 0,0 1 0,1 0 0,-1-1 1,1 1-1,-1 0 0,1 0 0,-1-1 0,1 1 0,0 0 0,0 0 1,0 0-1,0 0 0,0-1 0,1 5 0,1-4 0,-1 0 0,0 0 0,1 0 1,-1 0-1,1 0 0,0 0 0,0 0 0,0 0 0,0-1 0,0 1 0,0-1 0,0 1 0,0-1 0,5 2 0,7 3-11,0-1 0,1-1 0,0 0-1,22 2 1,26 2-338,0-3-1,88-5 1,-93-6-201,24-1-506,-51 7 687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35.1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540 10 1608,'1'0'67,"0"0"-1,0 0 1,0 0 0,1 0-1,-1 0 1,0 0 0,0 0-1,0 1 1,0-1-1,0 0 1,0 1 0,0-1-1,0 1 1,0-1 0,1 2-1,3 1 182,-3-2-52,-30 1 963,8 0-964,-40-1 0,-101-4 88,15 2-153,60 2-50,23 1-330,121-20-2512,-42 14 2394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35.5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522 18 1744,'0'0'59,"0"1"-1,0-1 0,0 1 1,0-1-1,-1 1 1,1-1-1,0 1 1,0-1-1,-1 1 1,1-1-1,0 0 1,-1 1-1,1-1 0,-1 1 1,1-1-1,0 0 1,-1 1-1,1-1 1,-1 0-1,1 1 1,-1-1-1,1 0 0,-1 0 1,1 0-1,-1 0 1,1 1-1,-1-1 1,0 0-1,1 0 1,-1 0-1,1 0 0,-1 0 1,1 0-1,-1 0 1,1 0-1,-1-1 1,0 1-1,-34-5 234,2 1-115,27 4-157,-81 0 182,-94-13 0,82 11-1062,96 2 816,-2-1-178,-1 0-1,1 1 1,-1 0 0,0 0-1,1 0 1,-1 1 0,-8 2 0,6 0-134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2.4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1712,'8'50'1236,"-8"-47"-1200,0-1 0,1 0 1,0 1-1,-1-1 1,1 0-1,0 1 1,0-1-1,0 0 0,0 0 1,1 0-1,1 3 1,-2-3-15,1 0 1,-1 0 0,0 0 0,1 0-1,-1 0 1,0 1 0,-1-1 0,1 0-1,0 1 1,-1-1 0,1 4 0,0-4-9,-1 0 0,1 1 1,-1-1-1,1 0 0,0 0 1,0 0-1,0 0 0,0 0 1,1 0-1,-1 0 0,0 0 1,1 0-1,0-1 0,-1 1 1,3 1-1,-2-1-5,0-1 1,0 1-1,-1 0 0,1 0 1,-1-1-1,1 1 0,-1 0 1,0 1-1,0-1 0,1 0 1,-2 0-1,1 0 0,0 1 1,0-1-1,0 4 0,3 12 91,0-9-328,-4-9 217,0 0-1,0 0 1,0 1 0,0-1-1,0 0 1,0 0-1,0 0 1,0 0-1,0 0 1,1 0 0,-1 0-1,0 0 1,0 1-1,0-1 1,0 0-1,0 0 1,0 0 0,0 0-1,0 0 1,0 0-1,0 0 1,0 0-1,1 0 1,-1 0 0,0 0-1,0 0 1,0 0-1,0 0 1,0 0-1,0 0 1,0 0 0,1 0-1,-1 0 1,0 0-1,0 0 1,0 0-1,0 0 1,0 0 0,0 0-1,0 0 1,1 0-1,-1 0 1,0 0-1,0 0 1,0 0 0,0 0-1,0 0 1,0 0-1,0 0 1,0 0-1,0 0 1,1 0 0,-1-1-1,0 1-10,0 0 0,0-1 0,0 1 0,0 0 0,0-1 0,0 1 0,0-1-1,0 1 1,0 0 0,0-1 0,0 1 0,0 0 0,0-1 0,0 1 0,0-1 0,0 1 0,0 0-1,-1-1 1,1 1 0,0 0 0,0-1 0,0 1 0,-1 0 0,1-1 0,0 1 0,0 0 0,-1 0-1,1-1 1,-1 1 0,0-4-366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3.5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976 1 1600,'0'0'348,"0"10"758,8 2-848,-8-7-228,0-1-1,0 0 1,0 0-1,1 0 0,0 0 1,0 1-1,0-1 1,2 4-1,5 32 94,-7-38-116,-1 0 0,1 0-1,0 0 1,-1 0 0,0 0-1,1 0 1,-1 0 0,0 0-1,0 0 1,0 0 0,0 0-1,0 0 1,-1 0 0,1 0-1,-1 0 1,1 0 0,-1 0-1,0 0 1,0 0 0,0 0-1,0 0 1,0-1 0,0 1-1,0 0 1,0-1 0,-1 1-1,1-1 1,-1 1 0,-1 1-1,-27 10 30,0 0-1,0-2 0,-1-2 0,-42 9 1,-10 2 43,26-6 17,-1-2 0,-64 4 0,60-18-11,18 0-1,43 1-81,-1 0-1,1 1 1,-1-1 0,1 0-1,-1 0 1,1 0 0,-1 0-1,1-1 1,0 1 0,0 0-1,0 0 1,0-1 0,0 1-1,0-1 1,0 1 0,0-1-1,0 1 1,1-1 0,-1 0-1,0-1 1,5-1 5,0-1-8,-4 5 0,0 0 0,0 0 0,0 0 0,0 0 0,0 0 0,-1-1 0,1 1 0,0 0 0,0 0 0,0 0 0,0 0 0,0 0 0,0 0 0,0 0 0,0-1 0,0 1 0,0 0 0,0 0-1,0 0 1,0 0 0,0 0 0,0 0 0,0-1 0,0 1 0,0 0 0,0 0 0,0 0 0,0 0 0,0 0 0,1 0 0,-1-1 0,0 1 0,0 0 0,0 0 0,0 0 0,0 0 0,0 0 0,0 0 0,0 0 0,0 0 0,1 0 0,-1 0 0,0 0 0,0-1 0,0 1 0,0 0 0,0 0 0,0 0 0,0 0 0,1 0-1,-1 0 1,0 0 0,0 0 0,0 0 0,0 0 0,0 0 0,0 0 0,1 0 0,-1 0 0,0 0 0,0 0 0,0 0 0,0 1 0,-4-6-7,3 5 7,1-1-1,0 1 0,-1 0 0,1-1 0,0 1 1,0 0-1,-1-1 0,1 1 0,0-1 0,0 1 1,0 0-1,-1-1 0,1 1 0,0-1 0,0 1 1,0-1-1,0 1 0,0-1 0,0 1 0,0 0 1,0-1-1,0 1 0,0-1 0,0 1 0,0-1 1,0 1-1,0-1 0,1 1 0,-1 0 0,0-1 0,0 1 1,0-1-1,1 1 0,-1 0 0,0-1 0,1 1 1,-1 0-1,0-1 0,1 1 0,-1 0 0,0-1 1,1 1-1,-1 0 0,0 0 0,1 0 0,-1-1 1,1 1-1,-1 0 0,1 0 0,-1 0 0,0 0 1,1 0-1,-1 0 0,1 0 0,-1 0 0,1 0 1,0 0-1,8-9-23,24-5-36,-10 9 71,-22 5-15,0 0 3,-1 0 0,0 0 1,1 0-1,-1 0 1,0 0 0,0 0-1,1 0 1,-1 0-1,0 0 1,0 0 0,1 0-1,-1 0 1,0 0-1,0 0 1,1 0 0,-1 0-1,0 0 1,0 0-1,1 1 1,-1-1 0,0 0-1,0 0 1,0 0-1,1 0 1,-1 1 0,0-1-1,0 0 1,0 0-1,0 0 1,1 1 0,-1-1-1,0 0 1,0 0-1,0 0 1,0 1 0,0-1-1,0 0 1,0 0-1,0 1 1,0-1-1,1 0 1,-1 7 1,0-7 0,0 1 0,0 0 0,0 0 0,0 0 0,0 0 0,0 0 0,0 0 0,0-1 0,0 1-1,0 0 1,0 0 0,0 0 0,-1 0 0,1 0 0,0-1 0,-1 1 0,1 0 0,-1 0 0,1-1 0,-1 1-1,1 0 1,-1 0 0,1-1 0,-2 2 0,-4 5 5,6-5-6,-1-1 1,0 0-1,0 1 0,0-1 1,1 0-1,-1 0 0,0 0 1,0 0-1,-1 0 0,1 0 1,0 0-1,0 0 0,-2 1 1,-17 5 14,-1 0 1,0-1 0,0 0-1,-42 3 1,60-8-16,-47 11 36,42-9-26,0-1-1,0 0 0,-1 0 1,-15 0-1,13-1 17,-5-1-2,16 0-22,-1 0-1,1 0 0,-1 0 0,1 0 1,0-1-1,-1 1 0,1 0 1,0 0-1,-1-1 0,1 1 0,0 0 1,-1 0-1,1-1 0,0 1 0,-1 0 1,1-1-1,0 1 0,0 0 0,0-1 1,-1 1-1,1-1 0,0 1 0,0 0 1,0-1-1,0 1 0,0-1 1,0 1-1,-1 0 0,1-1 0,0 1 1,0-1-1,1 0 0,-6-5 10,2 4-8,9 0-7,4-11-4,-9 13 8,0 0-1,0-1 1,0 1-1,0-1 1,0 0-1,-1 1 1,1-1 0,0 0-1,0 1 1,0-1-1,-1 0 1,1 0-1,0 0 1,-1 1 0,1-1-1,-1 0 1,1 0-1,-1 0 1,1 0-1,-1 0 1,0 0 0,1-2-1,-1 3 1,0 0-1,0-1 1,0 1-1,1 0 1,-1-1 0,0 1-1,0-1 1,0 1-1,0 0 1,1 0 0,-1-1-1,0 1 1,0 0-1,1-1 1,-1 1-1,0 0 1,1 0 0,-1-1-1,0 1 1,1 0-1,-1 0 1,0 0-1,1 0 1,-1 0 0,0-1-1,1 1 1,-1 0-1,0 0 1,1 0 0,-1 0-1,1 0 1,-1 0-1,0 0 1,1 0-1,-1 0 1,0 0 0,1 0-1,-1 1 1,1-1-1,21 5-4,-14-3 10,-4-1 6,0 0 0,0 1 0,0-1 0,0 1 1,0 0-1,-1 0 0,1 1 0,-1-1 0,1 1 0,-1-1 0,0 1 0,0 0 0,0 0 0,-1 0 0,1 1 0,-1-1 0,1 1 0,-1-1 0,0 1 0,0 0 0,-1 0 0,1 0 0,-1 0 0,1 6 0,-2-9-6,-1 1 0,1 0 0,-1 0 0,0 0 0,0 0 0,0 0 0,0-1 0,0 1 1,0 0-1,0-1 0,0 1 0,-1-1 0,1 1 0,-1-1 0,1 1 0,-1-1 0,-2 2 0,-32 17 37,-38 7-54,65-24-154,0 0 1,0-1-1,0-1 0,-1 1 1,1-2-1,-1 1 0,1-1 1,0 0-1,-11-3 0,19 3 99,0-1-1,0 0 1,0 0-1,0 1 0,0-1 1,0 0-1,0 0 0,0 0 1,1 0-1,-1 0 1,0 0-1,1 0 0,-1-1 1,0 1-1,1 0 1,-1 0-1,1 0 0,0-1 1,-1-2-1,7-5-302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3.9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285 1 1920,'-8'0'336,"0"0"-40,0 4-28,-8-4-32,7 0-24,-7 0-52,0 5-32,0 0-4,-9-1-40,9 5-28,-1-4-52,1-5-64,0 5-96,-9-1-108,9 1-148,-8-5-24,7 0 36,1 0 48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4.43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66 333 1788,'8'-13'1128,"0"-56"108,9 15-902,-17 49-318,1 1-1,0 0 1,0 0 0,0 0 0,1 0 0,0 0 0,-1 0 0,1 0 0,4-4-1,8-22 52,-9 18-49,0 0 0,1 1 0,1-1 1,0 1-1,0 0 0,1 1 0,1 0 0,11-12 0,-13 14-8,-7 8-11,1 0 0,-1 0 0,0 0 0,0-1 0,0 1 0,1 0 0,-1 0 0,0 0 1,0 0-1,0 0 0,1-1 0,-1 1 0,0 0 0,0 0 0,0 0 0,1 0 0,-1 0 0,0 0 0,0 0 0,1 0 1,-1 0-1,0 0 0,0 0 0,1 0 0,-1 0 0,0 0 0,0 0 0,1 0 0,-1 0 0,0 0 0,0 1 0,0-1 1,1 0-1,-1 0 0,0 0 0,0 0 0,0 0 0,1 0 0,-1 1 0,0-1 0,0 0 0,0 0 0,0 0 0,1 1 0,-1-1 1,8 17-17,0 24-8,-5-20 10,-2-19 16,-1-1 0,1 1 0,-1-1 0,1 1 0,-1-1 1,0 1-1,0-1 0,0 1 0,0-1 0,0 1 0,0-1 0,0 1 0,0 0 0,-1-1 0,1 1 0,0-1 1,-1 0-1,0 1 0,1-1 0,-1 1 0,0-1 0,1 0 0,-1 1 0,0-1 0,0 0 0,0 0 1,0 0-1,-1 0 0,0 1 0,-8 6-1,0-1 1,0 0-1,-1-1 1,1 0-1,-2 0 1,1-1-1,0-1 1,-1 0-1,0 0 1,0-2-1,-21 3 1,30-4-111,-1-1-1,1 0 1,-1 0 0,1 0-1,-1-1 1,1 1 0,-1-1 0,1 0-1,0 0 1,-1 0 0,1 0 0,0-1-1,0 1 1,0-1 0,0 0 0,0 0-1,0 0 1,-3-3 0,4-9-693,-5 4 477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4.80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3 1828,'18'-3'1603,"-2"20"-922,8 23-245,-16-23-325,-5-9-305,0 1 0,0-1 0,1-1 0,0 1 0,0 0 0,1-1 0,0 0 0,0 0 0,1-1 0,0 1 0,0-1 0,13 9 0,-11-10-171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6.46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998 19 1696,'9'-5'1018,"-7"4"-642,0-2-79,-13-6 182,9 8-378,-23 7 208,-38 7-194,1 3 1,0 2-1,2 4 0,0 1 1,2 4-1,-83 50 1,43-17-40,-168 136 0,255-185-74,1 1 1,0 0-1,0 0 0,2 1 1,-1 0-1,2 0 1,-1 1-1,2 0 0,0 0 1,1 1-1,-4 17 0,8-27-1,0 0 0,0 1 0,0-1-1,1 0 1,0 0 0,0 0 0,1 1-1,-1-1 1,1 0 0,0 0 0,1 0-1,-1 0 1,1 0 0,0 0 0,0 0-1,0-1 1,1 1 0,3 5 0,0-2 0,0 0-1,1 0 1,0-1 0,0 0 0,1 0 0,-1 0 0,2-1 0,13 8-1,-8-8 1,0 0 0,0-1 0,1-1 0,0 0 0,0-1 0,0 0 0,1-2-1,-1 1 1,23-2 0,-13-1-1,-1-1-1,1-1 1,-1-1 0,0-2-1,0 0 1,0-1 0,-1-1-1,0-1 1,33-19 0,28-16 3,-43 24 2,-1-2 1,53-38 0,-27 14-5,-39 28-1,36-29-1,-9 0 1,-16 16 0,-2-2 0,-2-1 0,40-50 0,-62 70 1,-2-1 0,0 0 0,0 0 0,-2-1 0,0-1 0,0 1 0,8-32 0,-15 45-1,0 1-1,-1-1 1,1 0-1,-1 0 1,1 0-1,-1 0 1,0 0-1,0 0 1,0 0-1,-1 0 1,1 0-1,-1 0 0,0 1 1,1-1-1,-1 0 1,0 0-1,-1 1 1,1-1-1,0 0 1,-1 1-1,0-1 1,1 1-1,-1 0 1,0 0-1,-3-3 0,-6-2 2,0 1-1,0 0 1,-1 1-1,0 0 0,0 1 1,0 0-1,0 1 0,-1 0 1,1 1-1,-1 1 1,0 0-1,1 0 0,-26 3 1,-12 4-2,1 1 0,-55 16-1,81-18 4,1 0 0,-1 2 0,1 1-1,0 0 1,1 2 0,-35 20-1,46-23-1,5-4 1,0 1-1,0-1 1,1 1 0,-1 0-1,1 0 1,-7 8-1,2 1-1,7-12 1,1 1 0,-1-1-1,1 1 1,0-1 0,0 1 0,0 0 0,0 0-1,0-1 1,0 1 0,1 0 0,-1 0-1,0 0 1,1 0 0,0 0 0,-1 0 0,1 0-1,0 2 1,-4 9-6,4-12 6,0-1 0,-1 0 0,1 0 0,0 1 0,0-1 0,0 0 0,0 0 0,0 1 0,-1-1 0,1 0 0,0 1 0,0-1 0,0 0 0,0 1 0,0-1 0,0 0 0,0 1 0,0-1 0,0 0 0,0 0 0,0 1 0,1-1 0,-1 0 0,0 1 0,0-1 0,0 0 0,0 1 0,0-1 0,1 0 0,-1 0 0,0 1 0,0-1 0,0 0 0,1 0-1,-1 0 1,0 1 0,0-1 0,1 0 0,-1 0 0,1 1 0,7 11 0,-7-10 0,1 1-1,-1-1 1,0 0-1,1 0 1,-1 0-1,1 0 1,0 0-1,-1-1 1,1 1-1,0 0 1,0-1 0,0 1-1,0-1 1,1 0-1,-1 0 1,0 0-1,3 1 1,28 10-63,-29-10-21,1 0-1,-1 0 0,0-1 1,1 1-1,0-1 0,-1 0 1,1 0-1,0 0 1,-1-1-1,1 0 0,0 0 1,5 0-1,1-2-239,-5 1 60,-1 0 1,1 0-1,0-1 0,0 1 1,10-6-1,0-2-103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8.26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1812,'0'0'950,"7"4"-21,-6-2-893,-1-1-1,1 0 1,-1 0 0,1 1-1,-1-1 1,0 0 0,0 1-1,0-1 1,0 0 0,0 1-1,0-1 1,0 0 0,0 2-1,0 10 133,3-3-78,0-1 1,0 1-1,2 17 1,-4-18-57,1 1 0,0-1 0,0 0 1,1 0-1,4 9 0,5 18 44,-11-31-68,0 0 1,0 0-1,1 0 0,0 0 1,0 0-1,0-1 0,1 1 0,4 7 1,8 14-67,-14-25 9,-4 2-844,-1-9 176,-4-5-228,7 6 563,1-3 24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8.6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487 0 1772,'-6'7'775,"6"-6"-751,-1 0 1,1-1-1,0 1 1,-1 0-1,1-1 1,0 1-1,0 0 1,0-1-1,0 1 1,-1 0 0,1 0-1,0-1 1,0 1-1,0 0 1,1-1-1,-1 1 1,0 0-1,0-1 1,0 1-1,0 0 1,1 0-1,0 1 13,0 0-1,0 0 0,0 0 0,0 0 0,0 1 1,-1-1-1,1 0 0,-1 0 0,1 1 1,-1-1-1,0 0 0,0 0 0,0 1 1,0-1-1,0 0 0,-1 1 0,1-1 1,-1 0-1,1 0 0,-1 0 0,0 1 1,0-1-1,-1 3 0,-1 0 14,1 0 0,-1-1 1,0 1-1,0 0 0,0-1 0,-1 0 0,1 0 0,-1 0 1,-6 5-1,-9 4 31,-1-2 0,0 0-1,-1-1 1,0-1 0,-38 11 0,24-8-35,-18 4 21,25-11-34,0 2 0,-26 10 0,49-15-29,-61 22-45,56-19-124,7-4-117,9-13-982,-4 11 1155,-1-1-1,1 1 1,-1 0 0,1-1-1,0 1 1,0 0 0,0 0-1,0 0 1,4-1 0,2-2-107,1-1-146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9.01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1900,'0'0'1184,"8"13"-316,-7-10-826,-1-1-1,0 0 1,1 0 0,0 0-1,-1 0 1,1 0-1,0 0 1,0 0-1,0 0 1,0 0-1,1 0 1,1 2 0,-2-2-24,1-1 0,-1 1 0,0 0-1,0-1 1,0 1 0,0 0 0,0 0 0,-1 0 0,1 0 0,0 0 0,-1 0 0,1 2 0,-1-2-5,0 0 0,0-1-1,0 1 1,1-1-1,-1 1 1,0-1-1,1 1 1,-1-1-1,1 1 1,0-1-1,-1 0 1,2 2-1,0-1-8,-1 1 0,0 0-1,0-1 1,0 1 0,0 0-1,0 0 1,0 0 0,-1-1-1,1 1 1,-1 0 0,0 0-1,0 4 1,0-7-17,0 0-1,0 0 1,0 1-1,0-1 1,0 0-1,0 0 1,-1 0-1,1 1 1,0-1-1,0 0 1,0 0-1,0 0 1,0 0-1,-1 1 1,1-1-1,0 0 1,0 0-1,0 0 1,0 0-1,-1 0 1,1 0-1,0 1 1,0-1-1,0 0 1,-1 0-1,1 0 1,0 0-1,0 0 1,-1 0-1,1 0 1,0 0-1,0 0 1,0 0-1,-1 0 1,1 0-1,0 0 1,0 0-1,-1 0 1,1 0-1,0-1 1,0 1-1,-1 0 1,-11-4-947,10 3 695,4-1-123,-3 1 33,-2-1 221,-6-6-233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49.38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 1 1764,'0'0'24,"0"1"1,0-1-1,0 1 0,0 0 0,0-1 1,0 1-1,0-1 0,-1 1 0,1-1 1,0 1-1,0-1 0,-1 1 0,1-1 1,0 1-1,-1-1 0,1 1 0,0-1 1,-1 1-1,1-1 0,-1 0 0,1 1 1,0-1-1,-1 0 0,1 1 0,-1-1 1,0 0-1,0 1 10,1-1 1,-1 0 0,1 0-1,0 1 1,-1-1-1,1 0 1,-1 0-1,1 1 1,0-1 0,-1 1-1,1-1 1,0 0-1,-1 1 1,1-1-1,0 1 1,-1-1 0,1 0-1,0 1 1,0-1-1,0 1 1,-1-1-1,1 1 1,0-1 0,0 1-1,0 0 1,1 4 142,0-6-107,-1-2 42,-2 6 194,2-2-290,0 0 0,0-1-1,1 1 1,-1 0 0,0-1-1,0 1 1,1-1 0,-1 1 0,0 0-1,1-1 1,-1 1 0,0-1 0,1 1-1,-1-1 1,1 1 0,-1-1 0,1 1-1,-1-1 1,1 0 0,0 1 0,-1-1-1,1 0 1,-1 1 0,1-1 0,0 0-1,-1 0 1,1 1 0,0-1-1,-1 0 1,1 0 0,0 0 0,0 0-1,15 2 40,-14-2-60,0 0-1,0 1 1,1-1 0,-1 0-1,0 0 1,0 0 0,0-1-1,0 1 1,4-1 0,-6 1-2,0 0 0,0 0 1,0 0-1,0 0 1,-1 1-1,1-1 0,0 0 1,0 0-1,0 0 0,0 0 1,0 1-1,0-1 1,0 0-1,0 0 0,0 0 1,0 0-1,0 1 0,0-1 1,0 0-1,0 0 0,0 0 1,0 1-1,0-1 1,0 0-1,0 0 0,0 0 1,0 0-1,0 1 0,0-1 1,0 0-1,0 0 1,0 0-1,1 0 0,-1 1 1,0-1-1,0 0 0,0 0 1,0 0-1,0 0 0,0 0 1,1 0-1,-1 1 1,0-1-1,0 0 0,0 0 1,0 0-1,1 0 0,-1 0 1,0 0-1,0 0 0,0 0 1,0 0-1,1 0 1,-1 0-1,0 0 0,0 0 1,0 0-1,1 0 0,-1 0 1,0 0-1,0 0 1,1 0-1,-14 10-835,11-10 749,1 1 1,-1-1 0,0 0 0,1 0 0,-1 1 0,1-1-1,-1 1 1,0 0 0,1-1 0,-1 1 0,-1 2-1,-2-1-60,-10 7-183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50.11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545 147 1728,'0'0'554,"1"9"140,0-9-681,0 0 0,-1 0-1,1 0 1,-1 0-1,1 0 1,0 0 0,-1 1-1,1-1 1,-1 0 0,1 0-1,-1 0 1,1 1-1,-1-1 1,1 0 0,0 1-1,-1-1 1,0 0 0,1 1-1,-1-1 1,1 1 0,-1-1-1,1 1 1,-1-1-1,0 0 1,1 1 0,-1 0-1,0-1 1,0 1 0,1-1-1,-1 1 1,0-1-1,0 1 1,0 0 0,0-1-1,0 2 1,3 2 20,-2-3-30,-1-1-1,0 0 0,1 0 0,-1 1 0,0-1 0,1 0 0,-1 1 1,0-1-1,1 0 0,-1 1 0,0-1 0,0 1 0,1-1 0,-1 0 1,0 1-1,0-1 0,0 1 0,0-1 0,0 1 0,0-1 1,1 1-1,-1-1 0,0 1 0,0-1 0,0 1 0,0-1 0,-1 0 1,1 1-1,0-1 0,0 1 0,0-1 0,0 1 0,0-1 1,-1 1-1,0 0 5,0 0 0,-1 0 1,1 1-1,0-1 1,0 0-1,0 0 0,0 1 1,0-1-1,0 1 0,0-1 1,1 1-1,-2 2 0,2-2 2,-1 0 0,0-1 0,0 1 0,0 0 0,0 0 0,0-1 0,0 1 0,0-1 0,-1 1 0,1-1 0,0 1 0,-1-1 0,-1 2 0,-7 1 44,0 0 0,0 0 0,0-1 0,-1 0-1,1 0 1,-1-1 0,0-1 0,-20 1 0,25-1-14,5-1-35,1 0 0,-1 1 0,1-1 0,-1 0 0,1 1 0,-1-1 0,0 0 0,1 0 0,-1 0 0,1 0 0,-1 0 0,1 0 0,-1 1 0,0-1 0,1 0 0,-1 0 0,1-1 0,-1 1 0,1 0 0,-1 0 0,1 0 0,-1 0 0,0 0 0,1-1 0,-1 1 0,1 0 0,-1 0 0,1-1 0,-1 1 0,1-1 0,0 1 0,-1 0 0,0-1 0,-4 0 62,5 1-64,0 0-1,-1 0 0,1 0 1,0 1-1,-1-1 1,1 0-1,-1 0 0,1 0 1,0 0-1,-1 0 1,1 0-1,0 0 1,-1 0-1,1 0 0,0-1 1,-1 1-1,1 0 1,0 0-1,-1 0 0,1 0 1,0 0-1,-1-1 1,1 1-1,0 0 1,-1 0-1,1-1 0,0 1 1,0 0-1,-1 0 1,1-1-1,0 1 0,0 0 1,-1-1-1,1 0 1,-2-13 28,2 14-30,0-1-1,-1 0 1,1 1-1,0-1 0,0 0 1,0 1-1,0-1 1,0 0-1,0 1 0,0-1 1,0 0-1,0 0 1,0 1-1,0-1 0,1 0 1,-1 1-1,0-1 1,0 0-1,1 1 0,-1-1 1,0 1-1,1-1 1,-1 1-1,0-1 0,1 0 1,-1 1-1,1-1 1,-1 1-1,1 0 0,-1-1 1,1 1-1,0-1 1,-1 1-1,1 0 0,0-1 1,-1 1-1,1 0 1,1 0-1,-2-1-1,1 1-1,-1-1 1,1 1-1,0 0 1,-1-1-1,1 1 1,0 0-1,-1 0 1,1-1-1,0 1 1,-1 0 0,1 0-1,0 0 1,-1 0-1,1 0 1,0 0-1,0 0 1,-1 0-1,1 0 1,0 1-1,-1-1 1,2 0-1,-1 1 1,-1 0 0,1 0 0,0-1-1,-1 1 1,1 0 0,-1 0-1,1 0 1,-1 0 0,0 0 0,1 0-1,-1 0 1,0 0 0,1 0-1,-1 0 1,0 0 0,0 0 0,0 0-1,0 0 1,0 0 0,0 1-1,-8 14 5,7-16-1,0 1-1,0 0 0,0 0 1,1 0-1,-1 0 0,1 0 1,-1 0-1,0 0 0,1 0 1,0 0-1,-1 1 0,1-1 1,-1 2-1,1-1 4,0 0 0,-1 0 0,1 0 0,-1 0 0,0 0 0,0 0 0,1 0 0,-1-1 0,0 1 1,-1 0-1,1-1 0,0 1 0,0 0 0,-1-1 0,1 1 0,-1-1 0,1 0 0,-1 0 0,0 1 0,1-1 0,-1 0 0,0 0 0,0-1 0,0 1 0,-3 1 0,1-1 22,-1 1 1,1-1-1,-1 0 0,1 0 0,-1-1 0,1 1 1,-1-1-1,1 0 0,-1 0 0,0-1 0,-8-1 0,9 0-4,-1-1-1,1 0 0,-1 0 0,1-1 1,0 1-1,0-1 0,1 0 0,-1 0 1,1 0-1,0 0 0,-4-6 0,-8-10 15,7 12-29,-1 0 0,-1 1 0,1 0 0,-1 0 0,0 1 0,-1 0 0,0 1 0,0 0 0,0 1 0,0 0 0,-1 1 0,1 0 0,-1 1 0,-13-1 0,13 0-4,1 1 0,-1-1-1,-17-8 1,32 8-4,0 1 0,0-1 1,0 1-1,0-1 0,0 1 0,0 0 0,1 0 0,3-1 0,-6 2 2,146-70-11,-134 65 1,-1 1-39,0 0-1,0 1 1,1 0 0,-1 1-1,1 1 1,19-2-1,-31 4-36,1-1-1,-1 1 1,1 0-1,-1 0 1,0-1-1,1 1 1,-1-1-1,0 1 1,0-1-1,1 1 1,-1-1-1,0 0 1,0 1-1,0-1 0,0 0 1,0 0-1,0 0 1,0 0-1,0 0 1,1-2-1,3-1-790,-10 4 506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50.5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1716,'8'0'456,"-16"5"-268,16-5 236,-8 5-332,0-1-444,-8-4 4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50.90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343 237 1644,'-1'0'28,"1"-1"0,0 1 0,0 0-1,0-1 1,0 1 0,-1-1 0,1 1 0,0 0-1,0-1 1,-1 1 0,1 0 0,0-1-1,0 1 1,-1 0 0,1-1 0,0 1 0,-1 0-1,1 0 1,-1 0 0,1-1 0,0 1 0,-1 0-1,1 0 1,-1 0 0,1 0 0,0 0 0,-1-1-1,1 1 1,-1 0 0,1 0 0,-1 0 0,1 0-1,0 0 1,-1 1 0,1-1 0,-1 0 0,1 0-1,0 0 1,-1 0 0,1 0 0,-1 0 0,1 1-1,0-1 1,-1 0 0,1 0 0,0 1-1,-1-1 1,1 1 0,-32 14 302,17-7-102,-26 6 224,32-12-355,-11-1 288,11-3-275,6 1-85,-1 1 0,1-1 0,0 0 0,-1 0 0,1 0-1,0-1 1,-1 1 0,1-1 0,0 0 0,0 1 0,0-1-1,0-1 1,1 1 0,-1 0 0,0-1 0,1 1-1,0-1 1,0 0 0,0 0 0,-3-4 0,-9-19 43,-4-12-30,15 31-32,0 1-1,0-1 0,-1 1 0,1 0 0,-1 0 0,-8-8 1,7 8-2,0 0 0,1 0 0,-1-1 0,1 0-1,-4-9 1,-6-1 11,-2-1-7,16 17-8,0 1 0,-1-1 0,1 1 0,0 0 1,-1-1-1,1 1 0,0-1 0,0 1 0,-1-1 0,1 1 1,0-1-1,0 1 0,0-1 0,0 1 0,-1-1 1,1 1-1,0-1 0,0 1 0,0-1 0,0 1 0,0-1 1,1 1-1,-1-1 0,0 1 0,0-1 0,0 1 0,0-1 1,1 0-1,3-1 0,-10-2 0,6 4 0,1 0-1,-1 0 1,0 0 0,0 0 0,0 0 0,1 0 0,-1 0-1,0 0 1,0 0 0,0 0 0,0 0 0,1 0-1,-1 0 1,0 0 0,0 0 0,0 0 0,0 0 0,1 0-1,-1-1 1,0 1 0,0 0 0,0 0 0,0 0 0,1 0-1,-1 0 1,0 0 0,0-1 0,0 1 0,0 0-1,0 0 1,0 0 0,0 0 0,0 0 0,0-1 0,1 1-1,-1 0 1,0 0 0,0 0 0,0-1 0,0 1-1,0 0 1,0 0 0,0 0 0,0 0 0,0-1 0,0 1-1,0 0 1,0 0 0,0 0 0,-1 0 0,1-1 0,0 1-1,0 0 1,0 0 0,0 0 0,0 0 0,0-1-1,0 1 1,0 0 0,-1 0 0,1 0 0,0 0 0,-2-1-11,-1 5-18,3-4 12,-1 0 0,1 1 0,0-1 0,-1 0 0,1 0 1,-1 0-1,1 1 0,0-1 0,-1 0 0,1 1 0,0-1 1,0 0-1,-1 1 0,1-1 0,0 0 0,0 1 0,-1-1 1,1 1-1,0-1 0,0 0 0,0 1 0,0-1 0,0 1 1,0-1-1,0 1 0,-1-1 0,1 0 0,0 1 0,1-1 1,-1 1-1,0-1 0,0 1 0,0-1 0,0 0 0,0 1 1,1 0-1,5 16-1997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51.53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563 45 1804,'-11'0'687,"8"0"-264,8 0-363,18-4 473,-20 3-520,0 1 0,1 0-1,-1-1 1,0 1 0,0-1 0,1 0 0,-1 0 0,0-1-1,0 1 1,0 0 0,-1-1 0,1 0 0,0 0 0,0 0-1,-1 0 1,3-2 0,-3 2-23,0 0 0,1 1 0,-1-1 0,0 1 0,1 0 0,-1 0 0,1 0-1,0 0 1,-1 0 0,5 0 0,0-3-139,-71 31 259,26-18 87,0-2 0,0-2 0,-75 1 0,72-5-15,4 1 31,17 0-75,19-2-62,-4 1-17,10 2 1,-5-3-62,-1 1 2,1 0 0,0 0 0,-1 0-1,1 0 1,0 0 0,0 0-1,-1 0 1,1 0 0,0 0-1,0 0 1,0 0 0,0 0-1,0 0 1,1 0 0,-1 0-1,0 0 1,1 1 0,-1 1-2,1-1 1,-1 1 0,0 0-1,0-1 1,0 1 0,0 0-1,0 0 1,-1-1 0,1 1-1,-1 0 1,-1 3 0,-2 17-10,4-15 10,0 1 0,-1 0 1,0 0-1,0-1 0,-1 1 0,-5 14 0,6-20 6,-1 1 0,1-1 0,-1 0 0,0-1 0,0 1 0,0 0-1,0 0 1,0-1 0,-1 1 0,1-1 0,-1 0 0,1 0 0,-1 0 0,0 0 0,0 0 0,0 0-1,0-1 1,0 0 0,-6 2 0,8-2-2,-1-1 0,1 0 0,0 1 1,0-1-1,0 0 0,-1 0 0,1 0 0,0 0 0,0 0 0,0 0 0,-1 0 0,1-1 1,0 1-1,0 0 0,0-1 0,0 1 0,-1-1 0,1 1 0,0-1 0,0 1 1,-1-2-1,-16-21 18,6 4-8,10 16-11,0 0 0,0 0 0,0 0 0,1 0 0,0 0 0,-1 0 1,1-1-1,0 1 0,0-7 0,0 6-1,0 1 1,1-1-1,-2 0 1,1 0-1,0 1 0,-1-1 1,1 1-1,-1-1 1,0 1-1,-3-4 0,3 4 1,1 1-1,-1-1 1,1 1-1,0-1 1,0 0-1,0 0 1,0 0-1,0 0 1,0 1-1,0-5 1,-4-13 5,0 14-3,5 6-4,0 0 0,-1 0 0,1 0 0,0-1 0,0 1 0,0 0 0,0 0 0,-1 0 0,1 0 0,0 0 0,0 0 0,0-1 0,-1 1 0,1 0-1,0 0 1,0 0 0,-1 0 0,1 0 0,0 0 0,0 0 0,-1 0 0,1 0 0,0 0 0,0 0 0,0 0 0,-1 0 0,1 0 0,0 0 0,0 0-1,-1 1 1,1-1 0,0 0 0,0 0 0,0 0 0,-1 0 0,1 0 0,0 0 0,0 1 0,0-1 0,0 0 0,-1 0 0,1 0 0,0 0 0,0 1-1,0-1 1,0 0 0,0 0 0,0 1 0,0-1 0,0 0 0,-1 0 0,1 0 0,0 1 0,0-1 0,0 0 0,0 0 0,0 1 0,0-1-1,-17 15-11,-15 2-48,30-15-56,0-1-1,-1 1 1,1 0-1,0-1 1,0 1-1,0 0 0,0 1 1,0-1-1,1 0 1,-1 0-1,1 1 0,-1-1 1,1 1-1,0-1 1,0 1-1,0 0 1,0-1-1,0 1 0,1 0 1,-1 0-1,1 4 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54.61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49 5 1720,'0'0'51,"0"0"-1,0-1 1,0 1-1,-1 0 1,1-1-1,0 1 1,0 0-1,-1 0 1,1-1-1,0 1 1,-1 0-1,1 0 1,0-1-1,-1 1 1,1 0-1,0 0 1,-1 0-1,1 0 1,0-1 0,-1 1-1,1 0 1,-1 0-1,1 0 1,0 0-1,-1 0 1,1 0-1,-1 0 1,0 0-1,-3 0 327,9 1-285,-16 1 314,31 0 195,-13-2-378,-37-4 121,19 18-304,10-12-38,-1 0-1,1 0 1,0 0 0,0 0 0,0 0 0,0 0 0,0 1-1,0-1 1,1 0 0,-1 1 0,1-1 0,0 1-1,-1-1 1,1 0 0,0 1 0,0-1 0,1 1 0,-1-1-1,0 0 1,1 1 0,1 4 0,-1-7-2,-1 1 0,0 0-1,1 0 1,-1 0 0,0 0 0,0 0 0,1 0 0,-1 0 0,0 0 0,0 0 0,0 0 0,0 0-1,0 0 1,0-1 0,0 1 0,-1 0 0,1 0 0,0 0 0,-1 0 0,1 0 0,0 0-1,-1 0 1,1-1 0,-1 1 0,0 1 0,0-1 0,1 0 1,-1 0-1,1 0 0,-1 0 1,1 0-1,-1 0 0,1 1 1,0-1-1,0 0 1,-1 0-1,1 0 0,0 1 1,0-1-1,0 0 0,0 0 1,0 0-1,0 1 0,1-1 1,-1 0-1,1 1 0,23 45 7,-23-46-7,0 0-1,-1 1 1,1-1 0,0 0-1,0 0 1,0 0 0,0 0-1,0 0 1,0 0-1,0 0 1,0-1 0,0 1-1,1 0 1,-1-1 0,0 1-1,0 0 1,1-1 0,2 1-1,14 9 2,21 8 10,-32-16-11,-4 1 0,-1 0 0,1-1 0,0 0 0,0 1 0,0-1 0,0 0 0,0-1-1,0 1 1,0 0 0,1-1 0,-1 0 0,1 0 0,-1 0 0,1 0 0,6 0-1,-6 0 1,1 0 0,-1 0 0,0 0-1,1 0 1,-1 1 0,6 2-1,1 0 3,0-1-1,0 0 0,0-1 0,1-1 0,-1 0 0,19 0 0,-14-1-1,-1-1 0,0 1 0,0 1 0,0 1 0,22 4 0,-28-5-1,-7-1 1,-1 0 0,1 0 0,0 0-1,0 1 1,0-1 0,-1 0 0,1 1-1,0-1 1,-1 1 0,1 0 0,1 0-1,-3-1 1,0 0 0,0 0 0,0 0 0,0 0 0,0 0 0,0 1 0,0-1 0,0 0 0,0 0 0,0 0 0,0 0 0,0 0 0,0 0 0,0 0 0,0 0 0,0 0 0,0 0 0,0 0 0,-1 0 0,1 0 0,0 0 0,0 0 0,0 0 0,0 0 0,0 1 0,0-1 0,0 0 0,10-2 1,-9 1 3,-1-2 1,0 2-7,-1-1-187,0 1 7,1-1 1,-1 1-1,0-1 0,0 1 1,-1-1-1,1 1 0,0 0 1,0 0-1,-1 0 1,1-1-1,0 1 0,-1 0 1,1 1-1,-1-1 0,-2-1 1,2 1-200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58.4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547 1 1612,'1'0'52,"0"0"0,1 0 0,-1 0 0,0 0 0,0 0 0,1 0 0,-1 0 0,0 1 0,0-1 0,1 1 0,-1-1 0,0 1 0,0-1 0,0 1 0,0 0 0,0-1 0,2 2 0,-2 0 174,6-4 433,-8 6-299,1-4-351,0 0-1,0 0 0,0 0 1,0 0-1,1 0 0,-1 0 0,0 0 1,0 0-1,0 0 0,0 0 1,0 0-1,0 0 0,0 0 1,0 0-1,0 0 0,0 0 1,0 0-1,0 0 0,0 1 1,0-1-1,0 0 0,0 0 0,0 0 1,0 0-1,0 0 0,0 0 1,0 0-1,0 0 0,0 0 1,0 0-1,0 0 0,0 0 1,0 0-1,0 0 0,0 0 1,0 0-1,0 0 0,0 0 1,0 0-1,0 1 0,0-1 0,0 0 1,0 0-1,0 0 0,0 0 1,-56 9 586,-122 6-303,52-7-198,38-3-47,57-5-29,-42-3 0,48 2-28,25 0-1,0 1 0,0 0 0,0-1 0,0 1-1,0-1 1,0 1 0,0 0 0,0-1 0,0 1 0,0 0-1,1-1 1,-1 1 0,0 0 0,0-1 0,0 1-1,1 0 1,-1-1 0,0 1 0,0 0 0,1 0-1,-1-1 1,0 1 0,1 0 0,-1 0 0,0 0-1,1-1 1,-1 1 0,0 0 0,1 0 0,-1 0-1,0 0 1,1 0 0,0 0 0,56-4-2739,-41 8 2402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8:58.89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479 5 1620,'1'0'643,"4"-4"621,-20 4-681,-23 8-246,3 0-196,-1-2 0,1-2 0,-72 1 0,-38-7 15,125 2-144,16 1-21,-1-1-1,0 0 0,1 0 0,-1-1 0,0 1 0,-6-3 0,5 2 183,-2-3-1463,15-8-404,0 7 1307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9:04.47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82 331 1692,'1'0'8,"-1"0"0,0 0 0,0 0 0,0 0 0,0 0 0,1 0 0,-1 0 0,0 0 0,0 0 0,0 0 0,0 0-1,0 0 1,1 1 0,-1-1 0,0 0 0,0 0 0,0 0 0,0 0 0,0 0 0,0 0 0,1 0 0,-1 0 0,0 1 0,0-1 0,0 0 0,0 0 0,0 0 0,0 0-1,0 0 1,0 1 0,0-1 0,0 0 0,0 0 0,0 0 0,0 0 0,0 1 0,0-1 0,0 0 0,0 0 0,0 0 0,0 0 0,0 0 0,0 1 0,0-1 0,0 0-1,0 0 1,0 0 0,0 0 0,0 1 0,0-1 0,0 0 0,0 0 0,0 0 0,-1 0 0,1 0 0,0 1 0,0-1 4,0 0 0,0 0 1,0 0-1,-1 0 0,1 1 0,0-1 1,0 0-1,0 0 0,0 0 1,0 0-1,0 1 0,0-1 0,0 0 1,0 0-1,0 1 0,0-1 1,0 0-1,0 0 0,0 0 0,0 1 1,0-1-1,0 0 0,0 0 0,0 0 1,0 1-1,0-1 0,0 0 1,0 0-1,0 0 0,0 0 0,1 1 1,-1-1-1,0 0 0,0 0 0,0 0 1,0 0-1,0 1 0,1-1 1,-1 0-1,0 0 0,0 0 0,0 0 1,0 0-1,1 0 0,-1 0 0,0 0 1,0 1-1,0-1 0,1 0 1,-1 0-1,0 0 0,0 0 0,0 0 1,1 0-1,-1 0 0,0 0-5,0 0-1,0-1 1,0 1-1,0 0 1,0 0-1,0 0 0,0 0 1,0 0-1,-1 0 1,1 0-1,0 0 1,0 0-1,0 0 1,0 0-1,0 0 1,0 0-1,0 0 1,0 0-1,0 0 1,0 0-1,0 0 0,-1 0 1,1 0-1,0 0 1,0 1-1,0-1 1,0 0-1,0 0 1,0 0-1,0 0 1,0 0-1,0 0 1,0 0-1,0 0 0,0 0 1,0 0-1,0 0 1,0 0-1,0 0 1,-1 0-1,1 0 1,0 1-1,0-1 1,0 0-1,0 0 1,0 0-1,0 0 0,0 0 1,0 0-1,0 0 1,0 0-1,-2 0 213,7-1-98,1 3 702,-12-11-488,2 0-246,-7-9 58,9 14-134,-1 0 1,1 0-1,0 0 0,0 0 1,0-1-1,1 1 1,0 0-1,0-1 0,0 0 1,0 1-1,0-1 1,1-4-1,-4-16 23,-20-121 90,14 96-92,10 48-32,0 1-1,-1-1 1,1 1-1,-1 0 0,1-1 1,-1 1-1,1-1 0,-1 1 1,0 0-1,0-1 1,0 1-1,0 0 0,0 0 1,0 0-1,0 0 0,0 0 1,-2-1-1,2-3 8,1 14-19,8 160 26,-7-146-16,1-1 0,1 0 0,10 36 0,14 7 4,-21-39 0,-5-18-2,0-1-1,1 0 1,0 0-1,0 1 1,0-2-1,1 1 1,5 9-1,40 87-1,-27-63-3,8 12 6,-29-52-3,2 2 2,0 0 1,-1 0-1,1 1 1,-1-1-1,1 1 1,-1-1-1,0 1 1,0-1-1,0 1 1,0 0-1,-1-1 1,2 6-1,0-9 7,2-1-7,-9-3-9,-5-10-92,9 14 8,-1-1-1,0 0 1,1 0-1,0 0 1,-1 0 0,1 0-1,0 0 1,0 0-1,0 0 1,0-1-1,0 1 1,1 0 0,-1-1-1,1 1 1,-1 0-1,1-1 1,0-2-1,-1-1-144,1 0-1,0-1 0,0 1 0,0 0 1,1 0-1,1-7 0,5-1-105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9:06.6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576 1 1696,'6'0'358,"-5"0"-27,-73 1 752,16 7-755,32-7-193,0 2-1,0 0 0,-27 8 0,-23 4 125,31-9 0,-62 1 1,105-7-259,0-1 1,0 1-1,0 0 0,0 0 0,0 0 1,0 0-1,0 0 0,0 0 0,0 0 1,0 0-1,0 0 0,0 0 0,0 0 1,0-1-1,0 1 0,0 0 0,0 0 1,0 0-1,0 0 0,0 0 0,0 0 1,0 0-1,0 0 0,-1 0 0,1 0 1,0 0-1,0 0 0,0 0 0,0 0 1,0 0-1,0 0 0,0 0 0,0 0 1,0 0-1,0 0 0,0 0 0,-1 0 1,1 0-1,2-2 40,-7 1-26,3 1-8,14 4 2,-10-4-8,-1 1-1,0-1 1,0 0-1,0 0 1,1 1-1,-1-1 1,0 0 0,0 1-1,0-1 1,1 1-1,-1 0 1,0-1-1,0 1 1,0 0-1,0 0 1,1 1-1,0 3 0,-1-1-1,1 1 1,1-1-1,-1 1 1,1-1-1,-1 0 0,1 1 1,6 5-1,-5-5 3,0 2 0,-1-1-1,0 1 0,0 0 0,-1 0 0,1 0 0,-2 1 0,1-1 1,-1 0-1,0 1 0,0 14 0,2 18 3,0-24-2,-1 1-1,-1-1 1,0 1 0,-1 0-1,-1-1 1,-5 25-1,3-8-3,4-30 3,-1 0-1,0-1 1,0 1-1,-1 0 1,1 0-1,-1-1 1,1 1-1,-1 0 1,0-1-1,0 1 1,0 0-1,0-1 1,0 1-1,-1-1 1,-2 4-1,1-1 5,6-6 8,3-3 3,-5-7-12,2 0 0,0 1-1,0 0 1,1 0 0,7-16-1,-6 18-3,1 1-1,-1-1 0,1 1 1,0 0-1,1 0 0,0 1 1,0 0-1,0 0 0,1 1 1,10-7-1,-14 10 0,-1 0 1,1 1 0,0-1-1,0 1 1,0-1 0,0 1-1,0 1 1,1-1-1,-1 0 1,0 1 0,0 0-1,0 0 1,1 0 0,-1 0-1,0 1 1,0 0-1,0 0 1,0 0 0,0 0-1,0 1 1,0-1 0,0 1-1,0 0 1,-1 0 0,4 3-1,12 9-5,21 15 12,53 53-1,-79-69-6,95 107 18,-108-118-17,1 0 1,-1 0 0,0 0-1,1 1 1,-1-1 0,0 1-1,0-1 1,-1 1 0,1-1-1,0 1 1,-1 0 0,0-1-1,0 1 1,1-1 0,-1 1-1,-1 0 1,1-1-1,0 1 1,-1 0 0,1-1-1,-1 1 1,0-1 0,0 1-1,0-1 1,-1 3 0,-1-1-3,1 0 0,0-1 0,-1 1 0,0-1 0,0 0 1,0 1-1,0-1 0,0-1 0,-1 1 0,1 0 0,-1-1 1,0 0-1,0 0 0,-5 2 0,-101 32-68,-2-5 0,-226 31-1,299-60-418,38-2 446,0 1 0,0-1 1,0 0-1,0 0 0,0 0 0,0 0 0,0 0 1,0-1-1,1 1 0,-1 0 0,0 0 0,0-1 1,0 1-1,0 0 0,0-1 0,0 1 0,0-1 0,1 1 1,-1-1-1,0 1 0,0-1 0,1 0 0,-1 1 1,0-1-1,1 0 0,-1 0 0,1 1 0,-1-1 1,1 0-1,-1 0 0,1 0 0,-1-1 0,2 0-29,1 1 0,-1-1 0,0 0 1,1 1-1,-1 0 0,1-1 0,-1 1 0,1 0 0,0 0 0,2-2 0,0 1-38,19-12-269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29:07.57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132 0 1692,'0'0'388,"-27"24"536,19-18-852,6-4-44,0-1 1,0 1-1,0-1 0,0 1 0,0 0 0,1 0 0,-1 0 0,1-1 0,-1 2 0,1-1 0,0 0 0,0 0 1,-1 3-1,1-3-11,0 0 0,-1-1 0,1 1 0,0 0 1,0-1-1,-1 1 0,1-1 0,0 1 0,-1-1 0,0 0 1,1 0-1,-3 2 0,2-2 0,0 0-1,0 1 1,0-1-1,0 1 1,0-1-1,1 1 1,-1 0-1,1 0 1,-1 0-1,-1 3 1,-1 3 34,3-6-32,0-1 1,0 1-1,0 0 1,1 0 0,-1 0-1,0 0 1,1 0-1,0 0 1,-1 0 0,1 2-1,0-3-11,1 0 0,-1-1 1,0 1-1,1 0 0,-1-1 0,1 1 0,0 0 0,-1-1 0,1 1 0,-1-1 0,1 1 0,0-1 0,-1 1 0,1-1 0,0 0 1,0 1-1,-1-1 0,1 0 0,0 1 0,0-1 0,0 0 0,-1 0 0,1 0 0,0 0 0,0 0 0,0 0 0,-1 0 0,1 0 1,0 0-1,0 0 0,1-1 0,12 1 27,0-1-1,1 0 1,24-6 0,-35 6-21,1 0-1,0-1 1,-1 1 0,1-1 0,-1 0-1,0 0 1,0-1 0,0 1-1,0-1 1,0 0 0,0 0 0,-1 0-1,1-1 1,-1 1 0,5-7-1,-7 9-3,0-1 0,-1 1 0,1 0 0,0-1 0,0 1-1,-1-1 1,1 1 0,-1-1 0,1 1 0,-1-1 0,0 1-1,0-1 1,1 1 0,-1-1 0,0 1 0,0-1 0,-1 0 0,1 1-1,0-1 1,-1 1 0,1-1 0,-2-2 0,1 2-3,0 0 1,-1 0 0,1 1-1,-1-1 1,0 1 0,0-1-1,1 1 1,-1 0 0,0-1-1,0 1 1,0 0 0,-1 0-1,1 0 1,-3 0 0,-11-3 6,0 0 1,-1 2 0,-29-2-1,23 3 0,18 0-2,0 1-1,0 0 0,0 1 0,-1-1 1,1 1-1,-4 1 0,-3 2-538,22-7-2092,-2 3 2254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9T21:35:50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1716,'0'24'275,"3"58"383,-3-75-610,1-1 0,1 1 0,-1 0 0,1-1 0,0 1 0,1-1 0,0 1 0,0-1-1,5 7 1,-5-7-7,-1-1-1,1 0 0,-1 1 1,0-1-1,0 1 1,-1 0-1,0 0 0,1 6 1,-2-11-45,0 1 0,0 0 1,0 0-1,0 0 0,0-1 1,1 1-1,-1 0 0,1-1 1,-1 1-1,1 0 0,0-1 1,0 1-1,0-1 0,-1 1 0,1-1 1,1 1-1,-1-1 0,0 0 1,0 1-1,0-1 0,1 0 1,-1 0-1,1 0 0,-1 0 1,1 0-1,-1 0 0,1 0 1,3 0-1,1 0-198,-6-1 176,0 0-1,1 1 0,-1-1 0,0 0 1,1-1-1,-1 1 0,1 0 0,-1 0 0,0 0 1,1 0-1,-1 0 0,0 0 0,0 0 0,1 0 1,-1-1-1,0 1 0,1 0 0,-1 0 1,0 0-1,1-1 0,-1 1 0,0 0 0,0 0 1,0-1-1,1 1 0,-1 0 0,0-1 0,0 1 1,0 0-1,0 0 0,1-1 0,-1 0 1,1-4-346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9T21:35:51.8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0 1708,'-9'67'829,"8"-54"-731,2-1 0,-1 1 0,2-1-1,3 19 1,1-2 13,-6-24-98,0-1 0,1 0-1,0 1 1,0-1-1,0 0 1,1 0 0,-1 0-1,1 0 1,3 5 0,-1-3 15,0 0 0,1 0 1,-1-1-1,1 1 0,0-1 0,1-1 1,-1 1-1,10 5 0,-13-6-14,-2-3 32,3-1-32,1-3-19,-1-4 11,4 0-5,3-7 1,-1-13 30,-9 25-31,0 2-1,0-1 0,0 1-1,1 0 1,-1-1-1,0 1 1,0 0 0,0-1-1,0 1 1,0 0 0,0-1-1,0 1 1,0 0 0,0-1-1,0 1 1,0 0-1,0-1 1,0 1 0,0 0-1,-1-1 1,1 1 0,0 0-1,0-1 1,0 1 0,0 0-1,-1-1 1,1 1 0,0 0-1,0-1 1,0 1-1,-1 0 1,1 0 0,0 0-1,-1-1 1,1 1 0,0 0-1,-1 0 1,1 0 0,0-1-1,-1 1 1,1 0-1,0 0 1,-1 0 0,1 0-1,0 0 1,-1 0 0,0 0-1,0 0 9,-19-1 7,-9 25 0,27-21-9,-1 0 0,0 0 0,0 0-1,0-1 1,0 1 0,0-1-1,0 0 1,-1 0 0,1 0 0,-1-1-1,1 1 1,-1-1 0,0 0 0,-4 1-1,-25 6 85,-56 22-1,3-1 63,86-29-147,-1 1-1,0-1 1,1 0 0,-1 1 0,0-1-1,0 0 1,0 1 0,1-1-1,-1 0 1,0 0 0,0 0-1,0 0 1,0 0 0,1 0-1,-1 0 1,0 0 0,0 0 0,0-1-1,1 1 1,-1 0 0,0 0-1,0-1 1,1 1 0,-1-1-1,0 1 1,0 0 0,1-1 0,-1 1-1,0-1 1,1 1 0,-1-1-1,1 0 1,-1 0 0,0-2 5,0-1 1,1 1-1,-1-1 1,1 1-1,0-1 0,0 1 1,1-6-1,-1-13-17,0 21 12,2 1-1,2 0-4,-4 1-1,1-1-1,-1 1 0,0-1 0,0 1 0,0-1 0,0 1 0,0-1 1,0 1-1,0-1 0,0 1 0,0-1 0,0 0 0,0 1 0,-1-1 1,1 1-1,0-1 0,0 1 0,0-1 0,0 1 0,-1-1 0,1 0 0,0 1 1,-1-1-1,1 1 0,0-1 0,-1 0 0,1 1 0,0-1 0,-1 0 1,1 0-1,-1 1 0,-24 18 10,20-16-1,0 1 0,-1-1 0,0 0 0,0-1 0,0 0 0,0 0-1,-10 3 1,-30 0 184,42-5-150,3 0-31,1 0-1,-1 0 1,1 0 0,0 0-1,-1 0 1,1 0 0,-1 0-1,1 0 1,0 0 0,-1 0 0,1 0-1,-1 0 1,1-1 0,0 1-1,-1 0 1,1 0 0,-1 0-1,1 0 1,0-1 0,-1 1 0,1 0-1,0-1 1,0 1 0,-1 0-1,1 0 1,0-1 0,-1 1-1,1 0 1,0-1 0,0 1 0,0-1-1,0 1 1,-1 0 0,1-1-1,0 1 1,0-1 0,-2-2-1,-1-10 54,3 12-60,0 0 0,0 0 0,-1 0 0,1 0 0,0 1 0,0-1 0,-1 0 0,1 0 0,0 0 0,-1 0 1,1 0-1,0 1 0,-1-1 0,0 0 0,1 0 0,-1 1 0,-1-2 0,1 0 1,-1 1 1,1-1-1,0 1 1,-1-1-1,1 0 0,0 0 1,0 0-1,0 0 1,0 1-1,0-1 1,1 0-1,-1 0 0,0-1 1,1 1-1,0 0 1,-1 0-1,1 0 1,0-3-1,0 3 0,0-1-1,0 1 1,0 0-1,-1 0 1,1-1 0,-1 1-1,1 0 1,-1 0 0,0 0-1,0 0 1,0 0 0,0 0-1,0 0 1,-2-2-1,2 2 1,-1-1-1,1 1 1,0-1-1,-1 0 1,1 1-1,1-1 0,-1 0 1,0 0-1,1 1 1,-1-1-1,1 0 0,0-5 1,-6-24 9,-3-13 25,7 30 11,3 15-65,-1-1 0,0 1 0,0 0 0,0-1 0,0 1 0,0 0 0,0-1 0,1 1 0,-1 0 0,0-1 0,0 1 0,0 0 0,0 0 0,0-1 0,0 1 0,0 0 0,-1-1 0,1 1 0,0 0 0,0-1 0,0 1 0,0 0 0,0-1 1,0 1-1,0 0 0,-1 0 0,1-1 0,0 1 0,0 0 0,0 0 0,-1-1 0,1 1 0,0 0 0,0 0 0,-1 0 0,1-1 0,0 1 0,-1 0 0,1 0 0,0 0 0,-1 0 0,1 0 0,0 0 0,0-1 0,-1 1 0,1 0 0,0 0 0,-1 0 0,1 0 0,0 0 0,-1 0 0,1 0 0,0 1 0,-1-1 0,1 0 0,0-15-2462,0 14 2150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9T21:35:52.1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182 0 1808,'0'0'1630,"-27"1"-946,-27 17-623,-18 5-1646,60-19 1177,-5 1 46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9T21:35:52.5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19 106 1828,'0'-2'70,"0"0"-1,-1-1 1,1 1 0,-1 0-1,0 0 1,1 0-1,-1-1 1,0 1-1,0 0 1,-1 0 0,1 0-1,0 1 1,-1-1-1,1 0 1,-3-2 0,4 4-57,0-1 0,0 0 0,0 1 0,0-1-1,0 1 1,0-1 0,0 0 0,0 1 0,0-1 0,0 1 0,0-1 0,1 0 0,-1 1 0,0-1 0,0 1 0,1-1 0,-1 1 0,0-1 0,1 1 0,-1-1 0,0 1 0,1-1 0,3-7 98,-4 7-101,0 0 0,0 0-1,0 1 1,0-1 0,0 0 0,0 0 0,0 0-1,1 1 1,-1-1 0,0 0 0,1 0-1,-1 0 1,0 1 0,1-1 0,-1 0 0,1 1-1,0-2 1,3-8 83,-4 9-87,1 0 1,-1 0 0,1 0 0,-1 0 0,1 0-1,-1 1 1,1-1 0,0 0 0,-1 0-1,1 0 1,0 1 0,0-1 0,-1 0-1,1 1 1,0-1 0,0 1 0,0-1 0,0 1-1,0-1 1,0 1 0,0-1 0,0 1-1,0 0 1,0 0 0,1-1 0,30-3 97,-30 4-92,4-4 19,-6 4-30,0 0 0,0 1 0,0-1 0,0 0 0,0 0 0,0 0 0,0 0 0,0 0 0,0 0 0,0 0 0,0 0 0,0 0 0,0 0 0,0 0 0,0 0 0,0 1 0,0-1 0,0 0 1,0 0-1,0 0 0,0 0 0,0 0 0,0 0 0,0 0 0,0 0 0,0 0 0,0 0 0,0 0 0,0 0 0,0 0 0,0 0 0,0 1 0,1-1 0,-1 0 0,0 0 0,0 0 0,0 0 0,0 0 0,0 0 0,0 0 0,0 0 0,0 0 0,-8 12 75,1 0 0,0 0 1,1 0-1,0 1 0,-5 18 0,3-13 22,7-15-79,-1 0 1,1 0-1,0 1 1,0-1-1,0 1 1,0-1-1,1 1 0,-1-1 1,1 5-1,0-3 4,-1 0 0,0 0 0,0-1 0,0 1-1,0 0 1,-3 6 0,2-8-14,1 0 1,-1 1-1,1 0 0,0-1 1,0 1-1,1 0 0,-1-1 1,1 1-1,0 0 0,0 0 0,0-1 1,1 8-1,2 1 8,0-1 0,0 0 0,1 0 0,0 0 0,1 0 0,1-1 0,9 15-1,15 12 22,13 14-22,11 4-773,-53-54 707,0-1 0,-1 0 0,1 1-1,0 0 1,0-1 0,-1 1 0,1-1 0,-1 1 0,1 0-1,-1-1 1,1 1 0,-1 0 0,1 0 0,-1-1-1,1 1 1,-1 0 0,0 0 0,1 0 0,-1-1 0,0 1-1,0 0 1,0 0 0,0 0 0,0 0 0,0 0 0,0 0-1,0-1 1,0 1 0,0 0 0,0 0 0,-1 0-1,1 0 1,0 0 0,-1-1 0,1 1 0,0 0 0,-1 0-1,1-1 1,-1 1 0,1 0 0,-1-1 0,1 1 0,-1 0-1,0-1 1,1 1 0,-2 0 0,-7 0-301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9T21:36:09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 1728,'32'1'597,"-20"1"-573,0-2 1,0 1 0,0-2 0,0 0-1,14-2 1,-18-1-306,-7-2-47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9T21:36:09.5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1772,'10'0'368,"-1"0"-216,0 0-4,0-5-16,0 5-36,0 0-12,0 0-12,0-6 32,0 6-100,-9-5-60,9 5-264,-9-5 32,10 0-64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9T21:36:09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37 1752,'14'2'307,"-13"-2"-283,0 0 0,0 1 0,1-1 0,-1 0 0,0 0 0,0 0 0,0 0 0,0 0 0,0 0 0,1 0 0,-1 0 0,0 0 0,0-1 0,0 1 0,0 0 0,2-2 0,0 2 32,1-1 1,-1 1-1,1-1 1,-1 1-1,1 0 1,-1 0-1,6 1 1,-7 0-51,-1-1 0,0 1 0,1-1-1,-1 0 1,1 0 0,-1 1 0,1-1 0,-1 0 0,1 0 0,-1-1 0,1 1-1,-1 0 1,0 0 0,1-1 0,-1 1 0,1-1 0,-1 1 0,0-1 0,1 0-1,1-1 1,-3 2-41,9-2-137,-9 2 149,0 0 0,0-1 0,1 1 1,-1 0-1,0 0 0,0 0 0,1 0 1,-1 0-1,0 0 0,1 0 0,-1-1 1,0 1-1,1 0 0,-1 0 0,0 0 1,0 0-1,1 0 0,-1 0 1,0 1-1,1-1 0,-1 0 0,0 0 1,1 0-1,-1 0 0,0 0 0,0 0 1,1 0-1,-1 1 0,0-1 0,0 0 1,1 0-1,-1 1 0,0-6-309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9T21:36:35.5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99 1700,'9'3'195,"1"0"0,0 0-1,-1-1 1,1 0 0,0-1 0,0 0 0,12-1-1,-6-1-66,0-1 0,0-1 0,0-1 0,0 0 0,0-1 0,-1-1 0,0 0 0,0-1 0,26-17 0,-36 20-94,0 0 0,0 0 1,0-1-1,0 1 0,7-11 1,-4 6 21,-5 3 245,-4 18-223,1-3-71,0 1 0,1-1 0,0 1 0,4 12 0,-4-19-6,-1-1-1,0 1 0,1-1 1,-1 1-1,0-1 0,0 1 1,-1-1-1,1 1 0,0-1 0,-1 0 1,0 1-1,-1 3 0,1-4 0,1 0 0,-1 0 0,0 0 0,1 0 0,0 1 0,-1-1 0,1 0 0,0 0 0,0 0 0,0 1 0,0-1 0,1 3 0,3 8 0,-1-4-7,0 0 1,-1 0-1,0 0 0,-1 0 1,1 14-1,3-2-113,-1-3-561,-4-17 602,-1 0 0,1-1 0,-1 1 1,1-1-1,-1 1 0,1-1 0,-1 1 0,0-1 0,1 1 0,-1-1 0,0 1 0,1-1 0,-1 0 0,0 0 0,1 1 0,-1-1 0,0 0 0,0 0 0,1 0 0,-1 1 0,0-1 1,0 0-1,1 0 0,-1 0 0,0 0 0,0-1 0,-1 1 0,-5 0-280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25.15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640 193 1608,'1'0'29,"0"0"0,0 0 0,0 1 0,0-1 0,-1 0 0,1 1 0,0-1 0,0 0 0,0 1 0,-1-1 0,1 1 0,0-1 0,-1 1 0,1-1 0,0 1 0,-1 0 0,1-1 0,-1 1 0,1 0 0,-1-1 0,1 2 0,-1-1-23,1-1-1,-1 0 0,0 0 1,0 1-1,0-1 1,0 0-1,0 0 1,1 1-1,-1-1 1,0 0-1,0 1 1,0-1-1,0 0 1,0 0-1,0 1 1,0-1-1,0 0 1,0 1-1,0-1 0,0 0 1,0 1-1,0-1 1,0 0-1,0 0 1,-1 1-1,1-1 1,0 0-1,0 1 1,0-1-1,0 0 1,0 0-1,-1 1 1,1-1-1,0 0 1,0 0-1,-1 0 0,1 1 1,0-1-1,0 0 1,-1 0-1,1 0 1,0 0-1,0 0 1,-1 1-1,1-1 1,0 0-1,0 0 1,-1 0-1,1 0 1,0 0-1,-1 0 0,1 0 1,0 0-1,-1 0 1,8 5 366,-7-8 0,0-1-295,0 0 0,0 0 0,0 0 0,-1-1 0,1 1 0,-1 0 0,0 0 0,-3-7 0,0-1-17,4 11-57,1 1 1,-1-1-1,0 0 0,-1 1 1,1-1-1,0 1 0,0-1 1,0 1-1,0-1 0,0 1 1,0-1-1,-1 1 0,1-1 1,0 1-1,-1-1 0,1 1 1,0-1-1,-1 1 0,1-1 1,0 1-1,-1-1 0,1 1 1,-1 0-1,1-1 1,0 1-1,-1 0 0,1 0 1,-1-1-1,1 1 0,-1 0 1,0 0-1,1-1 0,-1 1 1,1 0-1,-1 0 0,1 0 1,-1 0-1,1 0 0,-2 0 1,-44-27 270,44 25-260,-1 0 0,0 0-1,1 0 1,0 0-1,0-1 1,0 1 0,0-1-1,-4-4 1,5 4-8,0 1-1,-1 0 1,1 0 0,-1 0 0,1 0 0,-1 0 0,0 1 0,0-1 0,0 0-1,0 1 1,0 0 0,-4-3 0,-44-23 112,-43 8 51,46 11-100,-59-1 85,106 9-154,-6-2 5,-1 1 0,1 0 0,0 0 0,0 0 0,-1 1 0,1 0 0,0 1 0,0-1 0,-12 3 0,7-1 14,11-2-18,-1 0-1,1 0 1,0 0-1,-1 0 1,1 0-1,-1 0 0,1 0 1,0 0-1,-1 0 1,1 0-1,0 0 0,-1 0 1,1 0-1,-1 0 1,1 0-1,0 1 1,-1-1-1,1 0 0,0 0 1,-1 0-1,1 1 1,0-1-1,0 0 0,-1 0 1,1 1-1,0-1 1,0 0-1,-1 1 1,1-1-1,0 0 0,0 1 1,-2 0 0,1 1-1,0-1 1,-1 0 0,1 0 0,-1 0-1,1 0 1,-1 0 0,1-1 0,-1 1-1,0 0 1,1-1 0,-1 1 0,0-1-1,1 0 1,-1 1 0,0-1 0,0 0-1,1 0 1,-1 0 0,0 0 0,0 0-1,1-1 1,-3 1 0,-1-5 0,5 5 0,0 0-1,0 0 0,0 0 0,0 0 0,0-1 0,0 1 0,0 0 0,0 0 0,0 0 0,0 0 0,0 0 1,-1 0-1,1 0 0,0-1 0,0 1 0,0 0 0,0 0 0,0 0 0,0 0 0,-1 0 0,1 0 0,0 0 1,0 0-1,0 0 0,0 0 0,0 0 0,0 0 0,-1 0 0,1 0 0,0 0 0,0 0 0,0 0 1,0 0-1,0 0 0,-1 0 0,1 0 0,0 0 0,0 0 0,0 0 0,0 0 0,0 0 0,-1 0 0,1 0 1,0 0-1,0 1 0,0-1 0,0 0 0,0 0 0,0 0 0,0 0 0,0 0 0,-1 0 0,1 0 0,0 1 1,0-1-1,0 0 0,0 0 0,0 0 0,0 0 0,0 0 0,0 0 0,0 1 0,0-1 0,0 0 1,0 0-1,0 0 0,0 0 0,-1 2 0,-3 5 6,-21 1-1,19-7-4,5 0-1,0-1 0,0 0-1,0 1 1,0-1 0,0 0 0,-1 0 0,1 0 0,0 0-1,0 0 1,0 0 0,0 0 0,0 0 0,-1-1-1,1 1 1,-2-1 0,3 1 0,0-1 0,0 1 0,-1 0 0,1-1 0,0 1 0,0 0 0,-1 0 0,1-1 0,0 1 0,-1 0 0,1 0 0,0-1 0,-1 1 0,1 0 0,0 0 0,-1 0 0,1 0 0,0 0 0,-1-1 0,1 1 0,-1 0 0,1 0 0,0 0 0,-1 0 0,1 0 0,-1 0 0,1 0 0,0 0 0,-1 1 0,1-1 0,-1 0 0,1 0 0,0 0 0,-1 0 0,1 0 0,0 1 0,-1-1 0,1 0 0,0 0 0,-1 0 0,1 1 0,0-1 0,0 0 0,-1 1 0,1-1 0,0 0 0,0 1 0,-1-1 0,1 0 0,0 1 0,0-1 0,0 0 0,0 1 0,0-1 0,-1 0 0,1 1 0,0-1 0,0 1 0,0-1 0,0 0 0,0 1 0,0-1 0,0 1 0,0-1 0,1 0 0,-1 1 0,0 0 0,-1 1-5,0-2 5,0 0-1,1 1 1,-1-1 0,0 0 0,1 1 0,-1-1-1,0 1 1,1-1 0,-1 0 0,1 1 0,-1-1-1,1 1 1,-1 0 0,1-1 0,-1 1-1,1-1 1,0 1 0,-1 0 0,1-1 0,0 1-1,0 0 1,-1-1 0,1 1 0,0 0 0,0 1-1,-5-3 2,6-1-40,-2 0-149,0 0 0,1 0 0,-1 0 0,1 0 0,0 0-1,0 0 1,0 0 0,0-1 0,0 1 0,0 0 0,1 0-1,-1 0 1,1 0 0,-1 0 0,1 0 0,1-2 0,5-8-156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26.2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69 312 1736,'0'0'192,"-2"0"312,13-15 331,4-4-620,-6 14-189,0 0 0,1 1 0,-1 0 0,1 0 0,0 1 0,13-3 0,-12 2-11,-10 3-13,1 0 0,-1 0-1,1 1 1,0-1 0,0 1-1,-1-1 1,1 1 0,0 0-1,0-1 1,-1 1 0,1 0 0,0 0-1,0 1 1,0-1 0,-1 0-1,1 0 1,0 1 0,0-1-1,-1 1 1,1 0 0,2 0-1,12 5-5,-13 0-5,1 5 2,-2-4 6,0-1 0,0 0 0,0 1 0,-1-1 0,0 1 0,0-1 0,-1 1 0,0-1-1,0 1 1,-1 8 0,0 7 14,1-20-9,-1-1 0,1 1 1,-1-1-1,1 1 0,-1-1 0,0 0 1,0 1-1,0-1 0,0 0 0,0 1 0,0-1 1,0 0-1,0 0 0,0 0 0,0 0 0,-1 0 1,1 0-1,0 0 0,-1-1 0,1 1 0,-1 0 1,1-1-1,-1 1 0,-2 0 0,-1 1 19,-1 0 1,0-1-1,0 0 0,0 0 0,-8 1 0,-109-2 679,121 0-692,1 0 0,0 0 1,0 0-1,-1-1 0,1 1 0,0 0 0,0 0 0,0-1 1,0 1-1,-1-1 0,1 1 0,0-1 0,0 1 1,0-1-1,0 0 0,0 1 0,0-1 0,0 0 0,0 0 1,0 0-1,1 0 0,-1 0 0,0 0 0,1 0 0,-1 0 1,0 0-1,1 0 0,-1-2 0,-11-13 82,10 14-85,0 1-1,1-1 0,-1 1 1,1-1-1,-1 0 0,1 0 0,0 0 1,0 1-1,0-1 0,0 0 1,0 0-1,0-1 0,0 1 0,1 0 1,-1 0-1,1 0 0,-1 0 1,1-1-1,0 1 0,0 0 0,0 0 1,0-1-1,1 1 0,-1 0 1,1-3-1,14-18 18,1 1 0,28-29 1,-35 41-20,22-20 4,-24 24-7,1-1 0,-1 0 1,0-1-1,-1 1 0,0-1 0,9-16 0,-9 15 0,0 0-1,0 1 0,1-1 0,0 1 0,0 1 0,13-11 0,-3 9-1,0-1 0,7-3 6,-18 12-6,-5 1 8,-3-2-215,2 2 173,0 0 0,0 0 0,0 0 0,0 0 0,1 0 0,-1 0 0,0 0-1,0 0 1,0 0 0,0-1 0,1 1 0,-1 0 0,0 0 0,0 0 0,0 0 0,0 0 0,0 0 0,0 0-1,1-1 1,-1 1 0,0 0 0,0 0 0,0 0 0,0 0 0,0 0 0,0-1 0,0 1 0,0 0-1,0 0 1,0 0 0,0 0 0,0-1 0,0 1 0,0 0 0,0 0 0,0 0 0,0 0 0,0-1 0,0 1-1,0 0 1,0 0 0,0 0 0,0 0 0,0-1 0,0 1 0,0 0 0,0 0 0,0 0 0,-1 0 0,1-1-1,0 1 1,8 5-1264,0-5 942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26.7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68 51 1800,'-38'37'1603,"27"-15"-1357,10-21-232,0 0 1,-1 1-1,1-1 1,0 1-1,0-1 1,-1 1-1,1-1 1,1 1-1,-1 0 0,0-1 1,0 1-1,0 0 1,1 0-1,-1 0 1,1-1-1,0 1 0,-1 0 1,1 0-1,0 0 1,0 0-1,0 0 1,1 2-1,-1-3-4,0 0-1,1 0 1,-1 1-1,0-1 1,1 0-1,0 0 1,-1 0-1,1 0 1,-1 0-1,1 0 1,0 0-1,0 0 1,0 0-1,0 0 1,0 0-1,0 0 1,0 0-1,0-1 1,0 1-1,0 0 1,0-1-1,0 1 1,0-1-1,1 1 1,-1-1-1,0 0 1,0 0-1,1 1 1,-1-1-1,0 0 1,2 0-1,11 5 84,-13-4-88,-1-1-1,1 1 1,0-1 0,-1 1-1,1-1 1,0 1 0,0-1 0,-1 0-1,1 0 1,0 1 0,0-1-1,-1 0 1,1 0 0,0 0 0,0 0-1,0 0 1,-1 0 0,1 0-1,0 0 1,0 0 0,0 0 0,-1 0-1,1 0 1,0-1 0,0 1-1,1-1 1,13-4 69,-12 4-66,-1 1 0,0-1 0,-1 1 0,1-1 1,0 0-1,0 0 0,0 1 0,0-2 0,0 1 0,-1 0 0,3-2 0,1-2 14,-1 0-1,-1 0 0,1-1 0,-1 1 0,0-1 1,0 1-1,3-9 0,-6 12-14,1-1-1,0 1 1,-1 0-1,1 0 1,-1 0 0,0-1-1,0 1 1,0 0 0,0 0-1,0-1 1,0 1 0,-1 0-1,1 0 1,-1 0-1,0-1 1,1 1 0,-1 0-1,0 0 1,0 0 0,0 0-1,-1 0 1,1 1 0,0-1-1,-1 0 1,1 0-1,-4-2 1,-1 0 6,0 0-1,0 0 1,-1 1-1,0 0 1,1 0-1,-1 0 0,0 1 1,-1 0-1,1 1 1,0-1-1,0 1 1,-1 1-1,-9 0 1,-2 0-85,37 0-563,-14-1 368,-1 0 0,1-1 1,0 1-1,-1 0 0,0-1 0,6-3 0,2-1-94,-2 2-7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27.65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35 0 1712,'0'0'962,"-10"18"-561,8-17-372,1 0 0,-1 1 0,0-1 0,1 0 0,-1 1 0,1 0 0,0-1 0,-1 1 0,1 0 0,0-1 0,0 1 0,0 0 0,0 0 0,0 0 0,0 0 0,1 0-1,-1 0 1,1 0 0,0 0 0,-1 0 0,1 4 0,4-1 10,-4-5-38,0 0-1,-1 0 1,1 0-1,0 0 1,0 0-1,0 0 1,0 0-1,0 0 1,0 0-1,0 0 1,0 0-1,0 0 1,0 0-1,-1 0 1,1 0-1,0 0 1,0 0-1,0 1 1,0-1-1,0 0 1,0 0-1,0 0 1,0 0-1,0 0 1,0 0-1,0 0 1,0 0-1,0 0 1,0 0-1,-1 0 1,1 0-1,0 0 1,0 1-1,0-1 1,0 0-1,0 0 1,0 0-1,0 0 1,0 0-1,0 0 1,0 0-1,0 0 1,0 0-1,0 1 1,-2 1 33,6 2-1,7 0 16,6-9 41,8-12-24,-25 17-62,1-1 1,-1 1-1,0-1 0,1 1 0,-1-1 0,0 1 0,1-1 0,-1 0 0,0 1 0,0-1 0,0 1 0,1-1 0,-1 0 0,0 1 1,0-1-1,0 1 0,0-1 0,0 0 0,0 1 0,0-1 0,0 0 0,-1 1 0,1-1 0,0 1 0,0-1 0,0 0 0,-1 1 1,1-1-1,-1 0 0,-6-13 48,-9 5-191,15 8 44,0 1-389,0 0 443,1 0 0,0 0 0,-1 0 1,1 0-1,0 0 0,0 0 0,-1 0 1,1 0-1,0 0 0,0 0 0,-1 0 1,1 0-1,0 0 0,0 0 0,-1-1 0,1 1 1,0 0-1,0 0 0,-1 0 0,1 0 1,0-1-1,0 1 0,0 0 0,-1 0 1,1-1-1,0 1 0,0 0 0,0 0 0,0-1 1,0 1-1,-1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43.9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620 145 1684,'-4'-5'618,"2"5"-522,0 8-58,2-6 14,-1-13 219,1 9-264,0 0 1,0 0-1,0 0 0,0 0 1,0 0-1,0-1 1,0 1-1,-1 0 0,0 0 1,1 0-1,-1 0 1,0 0-1,0 0 0,0 1 1,0-1-1,0 0 1,0 0-1,0 0 0,-1 1 1,1-1-1,-1 1 0,1-1 1,-1 1-1,-2-2 1,-5-11 71,-39-15 162,44 28-224,0-1 0,0 1-1,0-1 1,0 1 0,0 0-1,0 1 1,0-1 0,-1 1-1,-5 0 1,-23-4 112,8-8-41,20 10-77,1-1-1,-1 1 0,0 0 0,0 0 1,0 0-1,0 0 0,0 1 0,0 0 1,0 0-1,0 0 0,0 1 0,0 0 0,-7 0 1,8 1-7,1-1 0,-1 0 0,0 1 0,0-1 0,0-1 0,0 1 0,-6-2 0,7 2-3,0-1 1,-1 0-1,1 1 1,0 0-1,-1 0 1,1 0-1,-1 0 1,1 0-1,-1 1 1,1 0-1,0-1 0,0 1 1,-5 2-1,-7 5 23,-1-1 0,0-1 0,-20 5 0,34-11-20,0 1 0,0-1-1,0 1 1,-1 0 0,1-1 0,0 1-1,0 0 1,0 0 0,0 0-1,1 0 1,-1 1 0,0-1-1,0 0 1,1 1 0,-1-1-1,1 1 1,-1 0 0,1 0 0,0-1-1,-1 1 1,1 0 0,0 0-1,-1 3 1,-14 16 85,-6 3-7,11 4-30,-4-13-33,14-14-19,0 0 1,-1-1 0,1 1 0,0 0 0,0 0 0,0 0 0,0 0 0,0 0 0,0 0 0,0 1 0,0-1 0,1 0 0,-1 0 0,0 1 0,0 1 0,0-1 3,1 1 0,-1-1 0,0 1 0,0-1 1,0 0-1,0 0 0,0 0 0,0 1 0,-1-1 0,1 0 1,-4 3-1,4-3 4,-1 0 0,0 0 0,1 0 0,-1 0 0,1 1 0,-1-1 0,1 0 0,0 1 0,0-1 0,0 1 0,1 0 0,-2 2 0,2 1 16,0 0-1,0-1 1,-1 1-1,0 0 1,0-1-1,-2 7 0,2-12-18,0 1 0,1 0 0,-1 0 0,1 0 0,0 0 0,-1 0 0,1 0 0,0 0 0,-1 0 0,1 0 0,0 0 0,0 1 0,0-1 0,0 0 0,0 0 0,0 0 0,0 0 0,0 0 0,1 0 0,-1 0 0,1 1 0,-1-1-2,0 0 0,0-1 0,0 1 1,0 0-1,0 0 0,0-1 0,-1 1 0,1 0 0,0-1 1,0 1-1,0 0 0,-1-1 0,1 1 0,0 0 1,-1-1-1,1 1 0,-1 0 0,1-1 0,-1 1 1,1-1-1,-1 1 0,1-1 0,-1 1 0,1-1 1,-1 0-1,0 1 0,1-1 0,-1 0 0,0 1 1,1-1-1,-1 0 0,-1 1 0,1 39 106,4-35-111,3 4 27,-6-9-27,0 0 1,0 0-1,0 1 1,0-1-1,0 0 0,0 0 1,0 0-1,0 1 1,0-1-1,0 0 0,-1 0 1,1 0-1,0 1 1,0-1-1,0 0 1,0 0-1,0 0 0,0 1 1,-1-1-1,1 0 1,0 0-1,0 0 0,0 0 1,-1 0-1,1 0 1,0 1-1,0-1 1,0 0-1,-1 0 0,1 0 1,0 0-1,0 0 1,-1 0-1,1 0 0,0 0 1,0 0-1,0 0 1,-1 0-1,1 0 1,0 0-1,0 0 0,-1 0 1,1 0-1,0 0 1,0 0-1,-1-1 0,0 1-81,3-1-66,0 0 1,0-1-1,0 0 0,-1 1 0,1-1 1,0 0-1,-1 0 0,1 0 0,-1 0 1,0 0-1,1-2 0,10-14-646,-3 9 430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45.89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27 394 1728,'-2'-1'45,"1"0"1,0 0-1,0 0 0,-1 0 1,1 0-1,0 0 0,0 0 0,0-1 1,0 1-1,1 0 0,-1 0 1,0-1-1,0 1 0,1-1 1,-1 1-1,1-1 0,-1 1 0,1-1 1,0 1-1,0-1 0,-1-2 1,-5-12 105,6 15-149,0 1 1,0 0-1,-1-1 1,1 1 0,0 0-1,0-1 1,0 1-1,-1 0 1,1-1 0,0 1-1,0-1 1,0 1 0,0 0-1,0-1 1,0 1-1,0-1 1,0 1 0,0-1-1,0 1 1,0 0-1,0-1 1,0 1 0,0-1-1,0 1 1,0 0-1,0-1 1,0 1 0,1-1-1,-1 1 1,0 0 0,0-1-1,0 1 1,1-1-1,13-10 50,-3 0 0,-8 8-44,-1 0 0,1 1 1,0-1-1,1 0 0,-1 1 0,0 0 1,1 0-1,-1 0 0,1 0 1,0 0-1,0 1 0,-1 0 1,1-1-1,0 1 0,6 0 0,12-6 7,-17 5-10,0 0-1,0 0 1,0 1 0,0 0 0,1 0 0,9 0-1,-9 1-1,-1 0 0,1-1 0,-1 0-1,1 0 1,-1-1 0,0 1 0,6-3-1,-8 3-3,0 0 1,1 1-1,-1 0 0,0-1 0,0 1 0,1 0 1,-1 1-1,6 0 0,5 0-6,-13-1 8,1 0 1,-1 0-1,1 1 1,-1-1-1,0 1 1,1-1-1,-1 1 1,0-1-1,0 1 1,1 0-1,-1 0 1,0-1 0,0 1-1,0 0 1,0 0-1,0 0 1,0 0-1,0 0 1,0 1-1,0-1 1,0 0-1,-1 0 1,1 1-1,0-1 1,-1 0-1,1 1 1,-1-1-1,0 0 1,1 1 0,-1-1-1,0 1 1,0 1-1,1 1-2,-1 0 0,1 0 1,-1 0-1,0 1 0,-1-1 0,1 0 0,-1 0 0,0 0 1,0 0-1,-1 4 0,-9 38 10,9-42-4,0 0 0,0-1 1,0 1-1,0-1 0,-1 0 1,1 1-1,-1-1 0,0 0 0,0-1 1,0 1-1,0 0 0,-1-1 1,1 0-1,-1 0 0,1 0 1,-7 3-1,-3-1 40,0-1 1,0 0-1,-25 2 0,-26 5 230,64-10-265,-1 0 0,0 0 0,1 0 0,-1 0 0,0-1 0,1 1 0,-1 0 0,0 0 0,1-1 0,-1 1 0,1 0 0,-1-1 0,1 1 0,-1-1 0,0 1 0,1-1 1,0 1-1,-1-1 0,1 1 0,-1-1 0,1 0 0,0 1 0,-1-1 0,1 1 0,0-1 0,0 0 0,-1 1 0,1-2 0,-1 0 0,1 1 0,-1 0 0,1-1 0,0 1 0,-1 0 0,1-1 0,0 1 0,0-1 0,0 1 0,0-1 0,0 1 0,0 0 0,1-1 0,-1 1 0,0-1 0,2-1 0,0-2 13,0-1 1,-1 1-1,1 0 1,-1-1-1,0 1 0,-1-1 1,1-6-1,5-26 73,-1-9-16,-5 40-73,0 0-1,1 1 1,0-1-1,0 0 1,0 0-1,5-11 1,-2 5 1,0 0 0,0 0 0,-1-1 0,1-20-1,8-30 26,-9 41-20,-3 20-11,0 1 0,0 0 0,0-1-1,0 1 1,0 0 0,1 0 0,-1-1 0,1 1-1,0 0 1,1-3 0,3-10-7,-2 11-37,0 2-277,-4 15-364,-5 18-1049,12-21 1382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46.56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39 33 1604,'-1'15'564,"-16"34"-128,15-43-402,-1 0 1,1 0 0,0 0 0,0 0 0,1 0 0,-2 12 0,-1-8 9,4-10-43,0 0 0,0 0 0,0 1-1,0-1 1,-1 0 0,1 0 0,0 1 0,0-1 0,0 0 0,0 0 0,0 0-1,0 1 1,0-1 0,0 0 0,0 0 0,0 1 0,0-1 0,0 0 0,0 0 0,0 1-1,0-1 1,0 0 0,0 0 0,0 1 0,0-1 0,0 0 0,0 0 0,0 1-1,0-1 1,0 0 0,0 0 0,1 0 0,-1 1 0,0-1 0,0 0 0,0 0 0,0 0-1,1 0 1,-1 1 0,0-1 0,0 0 0,0 0 0,1 0 0,-1 0 0,0 0-1,0 0 1,1 1 0,4 10 71,-5-10-70,0-1 0,0 1-1,0-1 1,0 0 0,0 1-1,0-1 1,0 1 0,1-1-1,-1 1 1,0-1-1,0 1 1,0-1 0,1 0-1,-1 1 1,0-1 0,0 1-1,1-1 1,-1 0 0,0 1-1,1-1 1,-1 0 0,1 1-1,-1-1 1,0 0 0,1 0-1,-1 0 1,1 1 0,-1-1-1,0 0 1,1 0 0,-1 0-1,1 0 1,-1 0 0,1 0-1,-1 1 1,1-1 0,1 0 23,-1 0-21,0 0 1,0 0-1,0 1 1,0-1-1,0 0 1,0 0-1,0 0 1,0 0-1,0 0 1,0 0-1,0 0 1,0 0-1,0 0 1,0-1-1,0 1 1,0 0-1,0-1 1,0 1-1,0-1 1,0 1-1,0-1 1,0 1-1,-1-1 0,2-1 1,6-9 35,-6 10-27,0-1-1,-1 0 0,0 0 1,1 0-1,-1 0 1,0 0-1,0 0 1,0 0-1,0-1 1,0 1-1,-1 0 1,2-3-1,6-33 183,-8 33-175,0 1 10,0 0 1,0 1-1,0-1 0,0 0 0,-1 0 0,0 1 1,1-1-1,-1 0 0,-3-6 0,1-23 234,3 33-315,-1 0-40,0-1 1,0 0 0,0 0-1,0 1 1,0-1 0,0 0-1,0 0 1,0 0-1,1 0 1,-1 0 0,0 0-1,1 0 1,-1 0 0,0-1-1,1 1 1,0 0-1,-1 0 1,1 0 0,0-1-1,-1 0 1,1-3-273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48.48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10 1604,'0'-5'120,"0"1"-116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50.1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37 1616,'0'0'501,"8"-10"-482,-8 7-12,0-1 10,0 3 11,-8-17-421,8 18 286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52.32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 1 1616,'0'0'459,"7"0"-390,-7 0-66,0 0 1,0 0 0,0 0 0,0 0 0,0 0 0,0 0 0,0 0-1,0 1 1,0-1 0,0 0 0,0 0 0,0 0 0,0 0 0,0 0-1,0 0 1,0 0 0,0 0 0,0 0 0,0 0 0,0 0 0,0 0 0,0 0-1,0 0 1,0 0 0,0 0 0,0 1 0,0-1 0,0 0 0,0 0-1,0 0 1,0 0 0,0 0 0,0 0 0,-1 0 0,1 0 0,0 0-1,0 0 1,0 0 0,0 0 0,0 0 0,0 0 0,0 0 0,0 0-1,0 0 1,0 0 0,0 0 0,0 0 0,0 0 0,0 0 0,0 0 1,0 0 0,0 0 0,0 1 0,1-1 0,-1 0 0,0 0-1,0 0 1,0 1 0,0-1 0,0 0 0,1 0 0,-1 1 0,0-1 0,0 0 0,0 0 0,0 1 0,0-1 0,0 0 0,0 0 0,0 1 0,0-1 0,0 0 0,0 0 0,0 1 0,0-1 0,0 0 0,0 0 0,0 1 0,0-1 0,0 0 0,0 0 0,-1 1 0,1-1 0,0 0 0,0 0 0,0 1 0,0-1 0,0 0 0,-1 0 0,1 0 0,0 1 0,0-1 0,0 0 0,-1 0 0,1 0 0,0 0-1,0 0 1,-1 1 0,1-1 0,0 0 0,0 0 0,-1 0 0,1 0 0,0 0 0,0 0 0,-1 0 0,0 3 17,0-1 0,1 1-1,-1 0 1,1-1-1,0 1 1,0 0 0,0-1-1,0 1 1,1 4 0,-1 1 21,0 109 215,0-116-260,1-2-13,-1 1 16,0-1-1,0 1 1,0-1-1,0 1 1,1-1-1,-1 1 0,0-1 1,0 1-1,1-1 1,-1 1-1,0 0 1,1-1-1,-1 1 0,0 0 1,1-1-1,-1 1 1,1 0-1,-1-1 1,0 1-1,1 0 0,-1 0 1,1-1-1,-1 1 1,1 0-1,-1 0 1,1 0-1,-1 0 1,1 0-1,-1 0 0,1 0 1,-1 0-1,1 0 1,-1 0-1,1 0 1,-1 0-1,1 0 0,-1 0 1,2 0-1,192 0-1,-193 0-24,1 1 30,1-1-1,-1 0 0,0 1 0,0-1 1,0-1-1,0 1 0,0 0 0,0 0 1,0-1-1,0 1 0,0-1 0,0 1 1,0-1-1,2-1 0,0 3-102,-15 2-231,9-7-194,-5-1 185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53.89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137 55 1652,'-24'9'336,"-26"0"-28,12-9-211,24 0-94,25 0-59,-10 0 44,17 0-88,36 0-42,-52 0 112,22-5-88,-19 1 94,-8 4 40,1 0 11,-32 0 60,-20 0 1,53 0-92,5 0 16,-7 0 2,2 0 10,25 0-29,-16 0 7,0-1 0,1-1 0,-1 1 0,9-4 1,-10 3-3,1 0 0,0 0 0,0 1 0,9-1 0,-14 2 2,1-1-1,-1 1 0,1-1 1,-1 0-1,1 0 1,-1 0-1,4-2 1,-6 2 124,-33 1 40,11-2-96,18 1-60,0 1 1,-1-1 0,1 1 0,0 0-1,0 0 1,0 0 0,0 0-1,0 1 1,0-1 0,-4 2 0,5-1-5,-1-1 1,1 0-1,-1 1 0,1-1 1,-1 0-1,1 0 1,-1 0-1,1-1 1,-1 1-1,1-1 1,-1 1-1,1-1 1,-4-1-1,5 1 0,25 6 49,-13-4-66,11-1 12,13-2-2,-21 3 13,-32-4-4,16 2-5,0 0-1,-1 0 1,1 1-1,0 0 0,-1-1 1,1 1-1,-1 0 0,1 0 1,-1 0-1,1 1 1,-3-1-1,-5 2 4,0-1 0,0 0-1,-1 0 1,1-2 0,-13 0 0,-8-1 19,30 2-18,1-1 1,-7-2-14,22 4-5,19-2-6,12 1-33,-44 0 38,29-13-72,-30 12 80,1-4 0,-1-2 12,-10 9 5,7-1-12,0-2 4,0 0-1,0 0 1,-1 1-1,1-1 1,0 1-1,0 0 0,-1 0 1,1 0-1,0 0 1,0 0-1,-1 0 1,1 0-1,0 1 1,-4 0-1,-6 1 45,-35 2-823,54-4 450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55.9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180 74 1648,'0'0'13,"0"1"0,0-1 0,0 0 0,0 0 0,0 1-1,0-1 1,0 0 0,0 0 0,0 1 0,0-1 0,0 0 0,1 0 0,-1 0 0,0 1-1,0-1 1,0 0 0,0 0 0,0 0 0,1 1 0,-1-1 0,0 0 0,0 0 0,0 0-1,1 0 1,-1 0 0,0 1 0,0-1 0,0 0 0,1 0 0,-1 0 0,0 0 0,0 0-1,1 0 1,-1 0 0,0 0 0,0 0 0,1 0 0,-6 4 105,2 1-28,-3 2-32,-35 13 130,36-18-177,0-1 0,0 1 0,-1-1 0,1-1 0,0 1 0,-1-1 1,1 0-1,0 0 0,-1 0 0,-8-2 0,6 1-4,7 1-6,0 0 0,-1 0 0,1 0-1,-1 0 1,1 0 0,0 0 0,-1-1-1,1 1 1,0 0 0,0-1 0,-1 1 0,1-1-1,0 1 1,-2-2 0,2 2-1,1-1 0,-1 1 1,1 0-1,0 0 0,-1 0 0,1 0 0,0-1 1,-1 1-1,1 0 0,0 0 0,-1 0 0,1-1 1,0 1-1,0 0 0,-1-1 0,1 1 0,0 0 0,0-1 1,0 1-1,-1 0 0,1-1 0,0 1 0,0 0 1,0-1-1,0 1 0,0 0 0,0-1 0,0 1 1,0-1-1,0 1 0,0 0 0,0-1 0,0 1 1,0-1-1,0 1 0,0 0 0,0-1 0,0 1 1,0 0-1,1-1 0,-1 1 0,0 0 0,0-1 1,0 1-1,1 0 0,-1-1 0,0 1 0,0 0 1,1-1-1,-1 1 0,0 0 0,0 0 0,1 0 1,-1-1-1,0 1 0,1 0 0,0-1 1,0 1-1,-1 0 1,1-1-1,0 1 0,-1-1 1,1 0-1,-1 1 1,1-1-1,0 1 0,-1-1 1,0 0-1,1 1 1,-1-1-1,1 0 1,-1 0-1,0 1 0,1-1 1,-1 0-1,0 0 1,0 0-1,0 1 1,1-2-1,6-15 4,1 6 0,-6 9-5,-1 0 1,0 0 0,1 0 0,0 0-1,-1 0 1,1 1 0,0-1 0,0 1-1,0-1 1,4-1 0,25-15 7,-28 17-9,2-2 0,10-4-4,-13 8 5,4-3-3,-8 4 1,2-3 4,1 1-1,0-1 1,-1 1-1,1-1 0,0 1 1,-1 0-1,1-1 1,0 1-1,-1 0 0,1 0 1,0 0-1,-1-1 1,1 1-1,0 0 1,0 0-1,-1 0 0,1 0 1,0 0-1,0 0 1,-1 1-1,1-1 0,0 0 1,-1 0-1,1 0 1,0 1-1,0-1 1,0 1-1,24 7 14,-23-6-9,0 0 0,0 1 0,-1-1 0,1 1 0,0 0 0,-1 0 1,0-1-1,1 1 0,0 5 0,5 7 12,1 20 46,-7-32-53,0-1 0,-1 1 0,1-1 1,-1 0-1,0 1 0,0-1 0,0 1 0,0-1 1,0 0-1,0 1 0,-1-1 0,1 1 0,-1-1 0,0 0 1,-1 3-1,-2 19 93,3-22-94,0 0 0,0 0-1,0 0 1,0 0 0,0 0 0,0-1 0,0 1-1,-1 0 1,1-1 0,0 1 0,-1 0 0,0-1 0,1 0-1,-1 1 1,-3 1 0,-29 18 62,23-14-53,8-5-13,0 0 0,-1 0 0,1 0-1,-1-1 1,0 1 0,1-1 0,-1 0 0,-4 1-1,1 0 0,-1-1-1,1 2 1,0-1-1,-13 7 1,-11 2-317,30-10 271,1-1 0,-1 0 0,0 0 0,0 1 0,0-1 1,0 0-1,0 0 0,0 0 0,0 0 0,0-1 0,0 1 0,0 0 0,0 0 0,0 0 1,0-1-1,0 1 0,0-1 0,0 1 0,0-1 0,1 1 0,-1-1 0,-1 0 1,-3 1-317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56.5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 17 1640,'0'1'22,"0"-1"0,0 1 1,0-1-1,0 1 0,0 0 0,0-1 0,0 1 0,0 0 0,0-1 1,0 1-1,0 0 0,0-1 0,0 1 0,0-1 0,-1 1 0,1 0 0,0-1 1,0 1-1,-1-1 0,1 1 0,-1-1 0,1 1 0,0-1 0,-1 1 1,1-1-1,-1 1 0,1-1 0,-1 1 0,0-1 0,-2 3 10,1 0 0,-1 0 0,1 0 0,0 0 0,0 1-1,0-1 1,0 1 0,1-1 0,-1 1 0,1-1 0,0 1 0,0 0 0,0 0 0,1-1-1,-1 7 1,-3-4-6,4-6-25,-1 0 0,1 0 0,0 0 0,0 1 0,0-1 0,-1 0 0,1 0 1,0 0-1,0 0 0,0 0 0,-1 1 0,1-1 0,0 0 0,0 0 0,0 0 0,0 1 0,0-1 0,0 0 0,0 0 0,-1 0 0,1 1 0,0-1 0,0 0 0,0 0 0,0 1 0,0-1 1,0 0-1,0 0 0,0 0 0,0 1 0,0-1 0,0 0 0,0 0 0,0 1 0,0-1 0,1 0 0,-1 0 0,0 0 0,0 1 0,0-1 0,0 0 0,5 10 16,-5-9-16,0 0 0,0-1 0,0 1 0,0-1 0,0 1 0,0 0 1,0-1-1,1 1 0,-1-1 0,0 1 0,0-1 0,1 1 0,-1-1 0,0 1 0,1-1 0,-1 1 0,1-1 0,-1 1 1,0-1-1,1 0 0,-1 1 0,1-1 0,-1 0 0,1 1 0,0-1 0,-1 0 0,1 0 0,-1 1 0,1-1 1,-1 0-1,1 0 0,0 0 0,-1 0 0,1 0 0,-1 0 0,1 0 0,0 0 0,-1 0 0,1 0 0,-1 0 0,1 0 1,0-1-1,0 1-1,-1 0 0,0 0 1,0 0-1,1 0 1,-1 0-1,0 0 0,0 0 1,1 0-1,-1 0 1,0 0-1,0 0 0,1 0 1,-1 0-1,0 0 1,0 0-1,1 0 0,-1 0 1,0 0-1,0 0 1,0 0-1,1 0 0,-1 0 1,0 0-1,0 0 1,1 1-1,-1-1 0,0 0 1,0 0-1,0 0 1,0 0-1,1 1 0,-1-1 1,0 0-1,0 0 0,0 0 1,0 1-1,0-1 1,1 0-1,-1 0 0,0 1 1,0-1-1,0 0 1,0 0-1,0 1 0,0-1 1,0 0-1,0 0 1,0 1-1,0-1 0,0 0 1,0 1-1,0-1 1,0 0-1,0 0 1,0 0-1,0 1 0,0-1 1,0 0-1,0 0 1,0 1-1,0-1 1,0 0-1,0 0 1,0 0-1,0 1 0,0-1 1,0 0-1,1 0 1,-1 0-1,0 0 1,0 1-1,0-1 0,0 0 1,0 0-1,1 0 1,-1 0-1,0 0 1,0 1-1,0-1 1,1 0-1,-1 0 0,0 0 1,0 0-1,0 0 1,1 0-1,-1 0 1,0 0-1,0 0 0,0 0 1,1 0-1,-1 0 1,0 0-1,0 0 1,0 0-1,1 0 1,-1 0-1,0 0 0,0 0 1,0 0-1,1 0 1,-1 0-1,0 0 1,0 0-1,0-1 0,1 1 1,-1 0-1,0 0 1,0 0-1,0 0 1,0 0-1,1-1 1,-1 1-1,0 0 0,0 0 1,0-1-1,13-8 18,-12 8-14,1-1-1,0 1 0,0-1 0,0 1 0,0-1 0,1 1 0,-1 0 0,0 0 0,0 0 0,3 0 0,-3 0-1,-1-1 1,0 1-1,0 0 0,1-1 0,-1 1 0,0-1 0,0 1 0,0-1 0,0 0 0,-1 1 1,1-1-1,0 0 0,-1 1 0,1-1 0,-1 0 0,0 0 0,1-2 0,2-8 26,-1 8-19,-1 0 0,0 0 0,1 0 0,-1 0 0,-1 0 0,1 0 0,-1-7 0,1 9-7,-1 1 0,0 0 1,0 0-1,-1 0 1,1-1-1,0 1 0,0 0 1,0 0-1,-1 0 1,1 0-1,-1 0 0,1 0 1,-1-1-1,1 1 0,-1 0 1,0 0-1,1 1 1,-1-1-1,0 0 0,0 0 1,0 0-1,0 0 1,1 1-1,-1-1 0,0 0 1,0 1-1,-1-1 1,0 0-1,-2 0 4,2 0-9,-1 0 0,1 0 0,-1 1 0,0-1 0,1 1 0,-1-1 0,0 1 0,1 0 0,-1 0 0,0 0 0,1 0 0,-5 1 0,-10 0-923,10-1 566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2:59.94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311 0 1664,'8'24'638,"-8"-23"-626,0 0 0,0 0 1,1 0-1,-1 0 0,0 0 0,1 0 0,-1 0 0,0 0 0,1 0 0,-1 0 0,1 0 1,0 0-1,-1-1 0,2 3 0,-1-2-5,0-1 0,0 1 1,0 0-1,-1 0 0,1 1 0,0-1 1,-1 0-1,1 0 0,-1 0 0,1 0 0,-1 0 1,0 1-1,1-1 0,-1 0 0,0 2 1,8 26 173,-8 21-11,4-44-149,-3-6-20,-1 0 0,0 1 0,0-1 0,0 0 0,1 0 0,-1 0 0,0 0 0,0 0-1,0 0 1,0 1 0,1-1 0,-1 0 0,0 0 0,0 0 0,0 1 0,0-1 0,0 0-1,0 0 1,0 0 0,1 1 0,-1-1 0,0 0 0,0 0 0,0 0 0,0 1 0,0-1-1,0 0 1,0 0 0,0 1 0,0-1 0,0 0 0,0 0 0,0 0 0,-1 1 0,1-1-1,0 0 1,0 0 0,-2 9 47,2-8-43,0 0-1,0 0 1,1 0-1,-2 0 1,1 0-1,0 0 1,0-1-1,0 1 1,0 0 0,0 0-1,-1 0 1,1 0-1,0 0 1,-1-1-1,1 1 1,-1 0-1,1 0 1,-1-1 0,1 1-1,-1 0 1,0 0-1,0 0 5,0 0-1,1 0 0,-1 0 0,1 0 1,-1 0-1,1 0 0,-1 0 0,1 0 0,-1 0 1,1 1-1,0-1 0,0 0 0,0 0 1,0 0-1,0 1 0,0-1 0,0 0 1,0 0-1,0 0 0,0 0 0,0 1 1,1-1-1,-1 0 0,1 0 0,-1 0 1,1 0-1,-1 0 0,1 0 0,1 2 1,-1-1 19,-2 1-13,0-1 1,-1 1 0,1 0 0,-1 0-1,0-1 1,0 1 0,0-1-1,0 0 1,-1 1 0,1-1 0,0 0-1,-1 0 1,-4 2 0,5 11 34,1-14-46,1-1 0,-1 1 0,0 0 0,0 0 0,1 0 0,-1 0 0,1 0 0,-1 0 0,0 0 0,1 0 0,0 0 0,-1 0 0,1 0 0,0 0 0,-1 0 0,1 0 0,0 0 0,0 0 0,0 1 0,0-1 0,0 0 0,0 0 0,0 0 0,1 2 0,-1-2-3,1-1 1,-1 0-1,0 1 1,0-1-1,0 1 1,0-1-1,0 0 1,0 1 0,1-1-1,-1 1 1,0-1-1,0 0 1,0 1-1,0-1 1,-1 1-1,1-1 1,0 0-1,0 1 1,0-1-1,0 1 1,0-1 0,0 0-1,-1 1 1,1-1-1,0 0 1,0 1-1,0-1 1,-1 0-1,1 1 1,0-1-1,-1 0 1,1 1-1,0-1 1,-1 0 0,1 0-1,0 1 1,-1-1-1,1 0 1,0 0-1,-1 0 1,-18 14 79,-55 26 147,62-38-199,12-2-28,-1 0 0,1 0 0,-1 0 0,1 0 0,-1 0 0,1 0 0,-1 0 0,1 0 0,0 0 0,-1 0 0,1 0 0,-1 0 0,1 1 0,-1-1 0,1 0 0,-1 0 0,1 1 0,0-1 0,-1 0 0,1 0 0,0 1 0,-1-1 0,1 0 0,0 1 0,-1-1 0,1 1 0,0-1 0,0 0 0,-1 1 0,1 0 0,-1 0 1,0-1-1,0 1 1,0 0-1,1-1 1,-1 1-1,0-1 1,0 1-1,0-1 1,0 0-1,0 1 1,-1-1-1,1 0 1,0 0-1,0 1 1,0-1-1,0 0 1,0 0 0,0 0-1,0 0 1,-2-1-1,1 1 2,-1 0 0,1 0 1,0 0-1,-1 0 0,1 1 0,0-1 1,-1 1-1,1 0 0,-3 0 0,-44 27 65,48-27-65,0-1 1,-1 1 1,1-1-1,0 1 1,-1-1-1,1 0 1,0 0-1,0 0 1,-1 1-1,1-1 1,0 0-1,-1-1 1,1 1-1,0 0 1,-1 0-1,1 0 1,0-1-1,-1 1 1,1-1-1,0 1 1,0-1-1,-2-1 1,-16 2 71,18 0-73,1 0-1,-1 0 1,1 0-1,-1 0 0,1 0 1,-1 0-1,1 0 1,-1 0-1,0 0 0,1 1 1,-1-1-1,1 0 1,-1 0-1,1 1 1,-1-1-1,1 0 0,0 1 1,-1-1-1,1 0 1,-1 1-1,1-1 1,0 1-1,-1-1 0,1 0 1,0 1-1,-1-1 1,1 1-1,0-1 0,0 1 1,0-1-1,-1 2 1,-15 1 81,24-6-560,-8-29-1733,0 23 1870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04.17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 0 1672,'0'0'122,"-7"13"792,10-11-843,1 0 82,-12-1 352,24-1-108,-1-1-316,1 1 0,-1 0 0,29 5 0,-28-3-62,-11-2-15,-1 0 0,1 1 0,-1-1 0,0 1 0,1 0 0,-1 0-1,5 2 1,-2 1 1,-6-3-3,0-1 0,-1 0-1,1 1 1,0-1-1,-1 0 1,1 1 0,-1-1-1,1 1 1,0-1-1,-1 1 1,1-1-1,-1 1 1,0-1 0,1 1-1,-1 0 1,1-1-1,-1 1 1,0 0-1,1-1 1,-1 1 0,0 0-1,0-1 1,0 1-1,1 0 1,-1-1-1,0 1 1,0 0 0,0 0-1,0-1 1,0 1-1,0 0 1,-1 0-1,1-1 1,0 1 0,0 0-1,-1 0 1,1 1 15,-16 13 86,5-8-74,-11 4 38,12-8-37,-1 2 1,1-1-1,-13 9 0,22-12-27,-1-1 29,-4 9 14,8-8-41,1 0 1,0-1-1,0 1 1,0-1 0,0 1-1,0-1 1,0 0-1,-1 0 1,1 0-1,0-1 1,0 1-1,3-1 1,-4 0-4,1 0 1,-1 1-1,0 0 1,0-1-1,1 1 1,-1 0-1,0 0 1,1 0-1,-1 0 1,0 0-1,0 1 1,1-1-1,-1 1 1,0 0-1,0-1 1,0 1-1,0 0 1,0 0-1,0 0 1,3 3-1,6 6 22,-11-10-21,1 1-1,0-1 1,0 1 0,-1 0-1,1-1 1,-1 1-1,1 0 1,0 0-1,-1-1 1,1 1-1,-1 0 1,1 0-1,-1 0 1,0 0-1,1-1 1,-1 2-1,0 0 0,-1 0 0,1-1 0,-1 1 0,1 0 0,-1-1 0,0 1 0,0-1 0,0 0 0,0 1 0,0-1 0,0 0 0,0 1 0,-2 1-1,-5 5 4,-1 0 0,1-1 0,-2 0-1,1 0 1,-1-1 0,0 0 0,-18 7-1,-9 6-11,4-15-686,35-5 602,-1 1 1,0-1 0,0 0 0,1 0-1,-1 1 1,0-1 0,0 0 0,0 0-1,0 0 1,0-1 0,0 1 0,-1 0-1,1 0 1,1-2 0,14-16-698,-1 10 440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04.80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58 0 1604,'-11'12'1014,"-1"-1"-450,1 11-102,8-18-408,1-1 0,0 1 1,0-1-1,0 1 1,1 0-1,-1 0 0,1 0 1,0 0-1,0 5 1,-1-4 4,1-4-50,1 0 1,-1-1-1,1 1 1,-1 0-1,1 0 0,0 0 1,-1 0-1,1 0 0,0 0 1,0 0-1,0 0 0,-1 0 1,1 0-1,0 0 1,0 0-1,1 0 0,-1 0 1,0 0-1,0 0 0,0 0 1,1 0-1,0 1 0,-1 0 1,1-1-1,0 1 0,0 0 0,0-1 0,1 1 0,-1-1 0,0 0 0,0 1 1,1-1-1,-1 0 0,1 0 0,-1 1 0,1-1 0,0-1 0,-1 1 1,1 0-1,0 0 0,0 0 0,-1-1 0,1 1 0,0-1 0,0 0 0,0 1 1,0-1-1,0 0 0,0 0 0,0 0 0,-1-1 0,1 1 0,0 0 1,0-1-1,3 0 0,44-4 59,-41 3-60,-1-1 0,0 0 0,0 0 0,0-1 0,9-6 0,-14 9-5,0 0-1,1-1 1,-1 0-1,0 1 1,-1-1 0,1 0-1,0 0 1,0 0 0,-1 0-1,1 0 1,-1 0-1,0-1 1,0 1 0,1 0-1,-2-1 1,1 1 0,0-1-1,0 1 1,0-4-1,-1-1 5,1 7-7,-1-1 1,0 0-1,0 0 1,1 0-1,-1 0 1,0 0 0,0 1-1,0-1 1,0 0-1,0 0 1,-1 0-1,1 0 1,0 0-1,0 0 1,-1 1 0,1-1-1,0 0 1,-1 0-1,1 0 1,0 1-1,-1-1 1,1 0-1,-1 1 1,0-1 0,1 0-1,-1 1 1,0-1-1,1 1 1,-1-1-1,0 1 1,-1-2-1,-6-1-6,-1 0 0,0 0-1,0 0 1,0 1-1,-1 1 1,1 0-1,0 0 1,0 0-1,-1 1 1,-16 3 0,-9-2-540,28-1-226,11-9-662,-2 4 1084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4.59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1 1760,'-1'1'69,"0"1"0,0-1 0,0 0 0,0 1 0,0-1 0,1 1 0,-1 0 0,1-1 0,-1 1 0,1 0 0,-1-1 0,1 1 0,0 0 0,0-1 0,0 1 0,0 0 0,0-1 0,0 1 0,0 0 0,1 0 0,-1-1 0,1 1 0,-1-1 0,1 1 0,-1 0-1,1-1 1,0 1 0,0-1 0,0 1 0,1 0 0,-1 2-40,1-1-1,-1 1 1,0-1-1,-1 1 0,1-1 1,0 1-1,-1 0 0,0 0 1,0-1-1,0 1 1,-1 4-1,2 28 139,7 22 25,-3-31-125,-5-23-60,0 0 0,1 0 0,0 0-1,0 0 1,0-1 0,0 1 0,1 0-1,-1 0 1,1-1 0,0 1 0,0-1-1,0 1 1,4 3 0,4 3-6,-6-6-6,-1-1-1,1 1 1,-1 0 0,0-1 0,0 2 0,0-1 0,0 0 0,-1 0 0,1 1 0,-1-1 0,3 10 0,-5-13-2,0 1 0,0-1 1,0 0-1,1 0 0,-1 0 0,1 1 1,-1-1-1,1 0 0,-1 0 1,1 0-1,-1 0 0,1 0 0,0 0 1,0 0-1,1 2 0,5 10-316,-7-13 298,0 1 0,-1-1 1,1 0-1,0 0 0,0 1 0,0-1 1,-1 0-1,1 0 0,0 1 0,0-1 0,-1 0 1,1 0-1,0 0 0,-1 1 0,1-1 0,0 0 1,-1 0-1,1 0 0,0 0 0,0 0 1,-1 0-1,1 0 0,-1 1 0,1-1 0,0 0 1,-1 0-1,1 0 0,0-1 0,-1 1 0,1 0 1,0 0-1,-1 0 0,1 0 0,0 0 0,-1 0 1,1 0-1,0 0 0,0-1 0,-1 1 1,1 0-1,0 0 0,-1 0 0,1-1 0,0 1 1,0 0-1,-1 0 0,1-1 0,0 1 0,0 0 1,0-1-1,0 1 0,-1 0 0,1-1 1,0 1-1,0-1 0,-10-20-806,2 12 485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5.1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710 2 1632,'-5'-2'716,"3"8"-283,1-5-378,0 1 0,0 0-1,0-1 1,0 1 0,0 0 0,0 0 0,1-1 0,-1 1 0,1 0-1,-1 3 1,-1 0 33,-3 9 63,3-10-106,1 1-1,-1-1 0,1 1 0,0-1 0,0 1 1,0 0-1,0 9 0,1 11 131,-1-14-134,1-1 0,0 1 0,0-1 1,1 1-1,1-1 0,0 0 1,0 1-1,1-1 0,5 13 0,8 19 65,-14-35-91,0 0 0,1 0 0,0 0 0,0-1 0,1 1-1,-1-1 1,10 11 0,-12-15-12,-1-1-1,1 0 1,0 1 0,0-1-1,-1 1 1,1 0-1,-1-1 1,1 1 0,-1-1-1,0 1 1,1 3-1,-1-4 1,0 0-1,0 0 0,0 0 0,0 0 0,0 0 0,0 0 0,1 0 0,-1 0 0,0 0 0,1-1 0,-1 1 0,0 0 0,1 0 0,-1 0 0,1 0 0,0 0 0,-1-1 0,1 1 0,1 1 0,-1-1 13,-1-1-14,0 0 0,1-1 0,-1 1 0,0 0 0,0 0 0,0 0 0,1 0 0,-1 0-1,0 0 1,0 0 0,0 0 0,1 0 0,-1 0 0,0-1 0,0 1 0,0 0 0,0 0-1,0 0 1,1 0 0,-1 0 0,0-1 0,0 1 0,0 0 0,0 0 0,0 0 0,0 0-1,0-1 1,0 1 0,0 0 0,0 0 0,1 0 0,-1-1 0,0 1 0,0 0 0,0 0-1,0 0 1,0-1 0,0 1 0,-1 0 0,1 0 0,0 0 0,0-1 0,0 1 0,0 0-1,0 0 1,0 0 0,0-1 0,0 1 0,0 0 0,0 0 0,-1 0 0,1 0 0,0-1-1,0 1 1,0 0 0,0 0 0,-1 0 0,1 0 0,0 0 0,0 0 0,0 0 0,-1-1-1,1 1 2,-1-1-1,1 1 0,0-1 1,-1 1-1,1-1 0,0 0 1,-1 1-1,1-1 0,0 0 1,0 1-1,0-1 0,0 0 1,-1 1-1,1-1 0,0 0 0,0 0 1,0 1-1,0-1 0,0 0 1,1 1-1,-1-2 0,0 2 0,0-1 0,0 1-1,1-1 1,-1 1 0,0-1-1,0 1 1,0 0-1,0-1 1,0 1 0,0-1-1,0 1 1,0-1 0,0 1-1,0 0 1,-1-1 0,1 1-1,0-1 1,0 1 0,0 0-1,0-1 1,-1 1-1,1-1 1,0 1 0,0 0-1,-1-1 1,1 1 0,0 0-1,-1-1 1,1 1 0,0 0-1,-1 0 1,0-1-1,-5-1 14,1 0-1,-1 0 1,0 1-1,0 0 1,0 0-1,-1 1 1,1-1-1,0 1 1,0 0-1,0 1 1,-12 2-1,9-2-4,1 1 0,-1 0-1,1 1 1,-1 0-1,1 0 1,0 0 0,-15 10-1,21-11-6,-1 0 0,1 1-1,-1-1 1,1 1 0,0-1 0,0 1-1,0 0 1,0 0 0,1 0 0,-1 0-1,1 0 1,0 1 0,0-1 0,0 0-1,-1 6 1,0 5 9,1 0 1,2 24-1,-1-12-5,5 2-1,-4-23-4,0-1 0,0 0-1,-1 0 1,1 1 0,-1-1 0,0 0 0,0 1-1,0-1 1,-2 7 0,0-5-2,0 1 0,-1-1 1,1 0-1,-1 0 0,-1 0 0,1 0 1,-1-1-1,0 1 0,0-1 0,-9 9 1,3-6 2,0 0 1,0 0 0,-1-1 0,0 0 0,-14 7 0,-2-3-27,-1 0 0,-1-2 0,1 0 0,-39 4-1,64-12 20,-30 5-419,-1-1 1,0-1-1,-57-3 0,88-1 339,-1 0 0,1-1 0,-1 0 0,0 0 0,1 0 0,0 0 0,-1 0 0,1-1 0,0 1 0,-1-1 0,1 0 0,0 0 0,0 0 0,1-1 0,-6-3 0,-1-8-277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5.50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1808,'8'32'1354,"0"3"-704,-7-30-596,1 0 0,-1 0 0,1 0 0,-1 0 0,0 9 0,0 2 47,1 1 1,1 0-1,0-1 1,10 29-1,7 33 101,-18-71-186,0 1 0,1-1 0,0 0-1,5 10 1,7 21 45,-12-29-82,0-1 0,1 1 0,0-1 0,1 0-1,6 8 1,-3-3-268,-1-6-655,-5-20-704,-2 0 1307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6.15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253 0 1640,'0'0'368,"-15"13"910,-34 28-200,48-40-1035,0 0-34,1-1-1,-1 1 1,1 0 0,-1-1-1,1 1 1,-1 0 0,1-1-1,-1 1 1,0-1 0,1 1-1,-1-1 1,0 0 0,1 1-1,-1-1 1,0 0 0,0 1-1,1-1 1,-1 0 0,0 0-1,0 1 1,0-1 0,1 0-1,-1 0 1,0 0 0,0 0-1,0 0 1,1 0 0,-1-1-1,-1 1 1,-39-3-432,22 2-23,-64-9-1337,60 10 1440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6.8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50 1 1776,'-2'0'42,"1"0"0,0 0 0,-1 1 0,1-1-1,-1 1 1,1-1 0,0 1 0,0-1 0,-1 1 0,1-1-1,0 1 1,0 0 0,0 0 0,-1 0 0,0 2 0,-7 3 248,0 18 273,6-11-364,1 0 0,0 0 0,1 1 0,0 25 0,4-35-165,0-1 0,1 1 1,-1-1-1,1 0 0,0 0 1,0 0-1,0 0 0,0 0 0,0-1 1,9 4-1,-8-4-26,-1 0 1,1-1-1,-1 1 0,1-1 1,0 1-1,0-2 0,-1 1 1,1 0-1,0-1 0,0 0 1,0 0-1,0 0 0,0-1 0,7-1 1,56-17 31,-58 15-33,0-2-1,0 0 0,15-11 1,-22 15-5,0 0 0,-1 0 1,0-1-1,1 1 0,-1 0 1,0-1-1,0 1 0,0-1 1,0 0-1,0 0 0,-1 0 1,0 0-1,1 0 0,-1 0 1,0 0-1,0 0 0,0-5 1,-1 6 1,0 0 0,0 0 0,0 0 0,-1 0 0,1 1 1,0-1-1,-1 0 0,0 0 0,1 0 0,-1 0 0,0 1 0,0-1 1,0 0-1,0 1 0,0-1 0,-1 1 0,1-1 0,0 1 0,-1 0 1,1-1-1,-3-1 0,-1 1 6,1 0 1,-1 0-1,1 0 0,-1 0 1,0 1-1,1-1 1,-1 1-1,-8 0 0,-6-1 4,-1 2 0,1 0-1,-32 6 1,37-6-33,12 0 11,1 0 0,-1 0-1,1 0 1,-1 0 0,1 0 0,-1 0-1,1 1 1,-1-1 0,1 0-1,-1 1 1,1-1 0,-1 1 0,1 0-1,0-1 1,-3 2 0,4-1-21,-1 0-1,0 0 1,0 0 0,0 0-1,0-1 1,0 1 0,0 0-1,0-1 1,0 1 0,0-1 0,0 1-1,0-1 1,0 1 0,0-1-1,0 0 1,-2 0 0,0-3-612,8-7-260,9 1 56,-13 5 494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7.20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204 14 1936,'-16'-5'336,"8"5"-36,-1 5-36,-7-5-32,0-9-32,0 13-44,7-8-56,-15 4-60,8 4-52,-1-4-88,9-4-108,-8 8-144,8-8-92,-9-1 64,9 10 28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7.5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1916,'8'47'1506,"-6"-30"-1361,0 1 1,2-1 0,0 0 0,0 0 0,8 16 0,1 8 21,77 186 313,-84-213-478,-2-6-70,0 1 0,0 1 1,0-1-1,-1 0 1,-1 1-1,3 19 0,-4-16-495,-1-13 536,0 0 0,-1-1 0,1 1 0,0 0 0,-1 0 0,1 0 0,0 0 0,-1 0 0,1 0 0,0 0 0,-1 0 0,1 0 1,0 0-1,0 0 0,-1 0 0,1 1 0,0-1 0,-1 0 0,1 0 0,0 0 0,-1 0 0,1 0 0,0 1 0,0-1 0,-1 0 1,1 0-1,0 1 0,0-1 0,-1 0 0,1 0 0,0 1 0,0-1 0,0 0 0,0 0 0,-1 1 0,1-1 0,0 0 0,0 1 1,0 0-1,0-1 1,-1 0 1,1 1 0,-1-1-1,1 0 1,-1 0 0,1 0-1,0 1 1,-1-1 0,1 0-1,-1 0 1,1 0 0,-1 0-1,1 0 1,-1 0 0,1 0 0,-1 0-1,1 0 1,-1 0 0,1 0-1,-1 0 1,1 0 0,-1 0-1,1 0 1,-1 0 0,1 0-1,0-1 1,-1 1 0,1 0-1,-1 0 1,1-1 0,-1 1 0,-7-5-325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7.89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669 0 1648,'-2'3'89,"1"-1"0,-1 0-1,1 0 1,-1 1 0,1-1 0,0 0-1,0 1 1,0 0 0,0-1 0,0 1-1,0 0 1,0 3 0,-7 19 206,-8 17 74,13-33-289,0 0-1,0-1 1,-1 0-1,-7 13 1,-21 47 344,8-24-238,14-26-91,0 0-1,-22 30 0,17-28-50,9-12-28,0 0-1,0-1 1,-1 1-1,0-2 0,0 1 1,-10 7-1,-14 8 33,23-16-35,0 0-1,0 0 1,-1-1-1,-10 5 1,-48 22 48,39-18-32,-49 17-1,56-24-50,9-2-78,0 0 1,-1-1 0,1-1-1,-1 0 1,0-1 0,0-1-1,0 1 1,-18-2 0,31 0 60,-1 0 0,0-1 1,0 1-1,0 0 0,0 0 0,1-1 1,-1 1-1,0 0 0,0-1 1,1 1-1,-1-1 0,0 1 0,1-1 1,-1 1-1,0-1 0,1 0 0,-1 1 1,1-1-1,-1 0 0,1 1 1,-1-1-1,1 0 0,-1 0 0,1 0 1,0 1-1,-1-1 0,1 0 1,0 0-1,0 0 0,0 0 0,0 1 1,0-1-1,0 0 0,0 0 1,0 0-1,0 0 0,0 0 0,0 1 1,0-1-1,1 0 0,-1 0 0,0 0 1,1 1-1,-1-1 0,0 0 1,1 0-1,-1 1 0,1-1 0,-1 0 1,1 1-1,0-1 0,-1 0 1,2 0-1,6-8-320</inkml:trace>
  <inkml:trace contextRef="#ctx0" brushRef="#br0" timeOffset="1">319 175 1744,'0'-3'315,"-1"-1"651,-5 6-643,5-2-92,6 9 148,-10 29 147,5-29-484,1-1 0,1 1 0,-1-1-1,2 1 1,-1-1 0,1 1 0,0-1-1,6 9 1,6 20 50,-7 0-279,-7-37 150,-1 1 0,0 0 0,0-1 0,1 1 0,-1 0 0,0 0 0,0-1 0,0 1 0,0 0 0,0 0 0,0-1 0,0 1-1,0 0 1,0 0 0,0-1 0,0 1 0,0 0 0,-1 0 0,1-1 0,0 1 0,-1 1 0,-1 1-745,4-6 204,0-4 164,-2 2 38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8.2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131 1 1672,'-2'0'60,"0"1"0,0-1 0,0 1 0,0 0-1,0-1 1,0 1 0,0 0 0,1 0 0,-1 1 0,0-1 0,0 0-1,1 0 1,-1 1 0,1-1 0,-1 1 0,1 0 0,0-1-1,-1 1 1,1 0 0,0 0 0,0 0 0,0-1 0,1 1 0,-1 0-1,0 0 1,1 1 0,-1-1 0,1 0 0,0 3 0,-4 7 197,3-11-249,1-1 0,0 1 0,-1-1 0,1 1 0,0 0 0,-1-1 0,1 1 0,0-1 0,0 1 0,0 0 0,-1-1 0,1 1 0,0 0 0,0-1 0,0 1 0,0-1 0,0 1 0,0 0 0,0-1 0,0 1 0,1 0 0,-1-1 0,0 1 0,0 0 0,0-1 0,1 1 1,-1-1-1,0 1 0,1-1 0,-1 1 0,0 0 0,1-1 0,-1 0 0,1 1 0,-1-1 0,1 1 0,-1-1 0,1 1 0,-1-1 0,1 0 0,-1 1 0,1-1 0,0 0 0,-1 0 0,1 1 0,0-1 0,-1 0 0,1 0 0,-1 0 0,1 0 0,1 0 0,17 9 138,12 4-110,-1-8-44,-19-4-34,-14-1-50,-4-1 15,0 1-1,0 1 0,0 0 0,0 0 1,0 0-1,0 0 0,0 1 0,-11 5 1,-14 3-460,-24 10-291,32-14 462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8.70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335 116 1748,'8'-46'779,"-8"42"-757,0 2-11,0 1 0,-1-1-1,1 0 1,0 0-1,0 0 1,1 0 0,-1 0-1,0 0 1,1 0 0,-1 1-1,1-1 1,-1 0-1,1 0 1,0 1 0,0-1-1,0 0 1,0 1 0,0-1-1,0 1 1,0-1-1,0 1 1,1-1 0,1-1-1,7-8 50,-10 10-55,1 0 0,-1 1 0,1-1 0,-1 0 1,1 0-1,0 1 0,-1-1 0,1 1 0,0-1 0,-1 1 1,1-1-1,0 1 0,0-1 0,-1 1 0,1-1 0,0 1 1,0 0-1,0-1 0,0 1 0,-1 0 0,1 0 0,0 0 0,0 0 1,0 0-1,0 0 0,0 0 0,1 0 0,-1 12 189,-16 12-11,5-18-94,-12 3-19,-3-1 234,33-17-299,-7 9-3,0-1-1,0 0 1,0 0-1,1 1 1,-1-1-1,0 0 1,0 1 0,0-1-1,1 1 1,-1 0-1,0-1 1,1 1-1,-1 0 1,0 0 0,1 0-1,-1 0 1,0 0-1,1 0 1,-1 0-1,0 0 1,1 0 0,-1 1-1,0-1 1,0 0-1,2 2 1,0-1 16,0 0-1,0 0 1,0 1 0,0-1 0,0 1-1,-1 0 1,1 0 0,4 4 0,-5-4 2,-1 1 0,0-1 0,0 1 1,0-1-1,0 1 0,0-1 0,0 1 1,-1-1-1,1 1 0,-1 0 0,0-1 0,1 5 1,-3 39 239,1-24-126,1-21-129,0-1-1,0 1 1,0 0 0,0 0-1,0 0 1,0-1 0,0 1-1,-1 0 1,1 0-1,0 0 1,0-1 0,-1 1-1,1 0 1,-1-1 0,1 1-1,0 0 1,-1-1 0,0 1-1,1-1 1,-1 1 0,1 0-1,-2 0 1,1-1-1,1 1-1,-1-1 1,1 1 0,-1-1-1,0 1 1,1-1 0,-1 1-1,1 0 1,0-1 0,-1 1 0,1-1-1,0 1 1,-1 0 0,1 0-1,0-1 1,-1 1 0,1 0 0,0-1-1,0 1 1,0 0 0,0 0-1,0 1 1,0 0 4,-1 0 0,1 1 0,-1-1 0,1 0 0,-1 0 0,0 0 1,0 0-1,0 0 0,0 0 0,0 0 0,-1 0 0,1 0 0,-1 0 0,1-1 0,-1 1 0,1 0 0,-4 1 0,-38 26 21,25-17-40,-6 1-286,0-1-1,-1 0 1,0-2-1,-1-1 0,0-1 1,-35 6-1,47-11 24,-37 4-504,27-4 447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19.3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471 7 1604,'0'-6'748,"-1"9"-35,-4 9-397,-6 20 59,1-14-279,-1 0 0,-1-1 1,0 0-1,-2-1 0,1 0 1,-23 18-1,14-12 43,-35 44 1,43-48-107,13-17-32,1 0 1,-1-1-1,1 1 1,-1-1-1,1 1 1,-1 0-1,1-1 1,-1 1-1,0-1 1,1 0 0,-1 1-1,0-1 1,1 1-1,-1-1 1,0 0-1,1 0 1,-1 1-1,0-1 1,0 0-1,0 0 1,1 0-1,-1 0 1,-1 0-1,4 7 57,11 13-32,23 24-23,-31-39 1,0 0 0,0 1 0,-1 0 0,1 0 0,-1 0 0,0 0 0,-1 1 0,0 0 1,0 0-1,0 0 0,-1 0 0,0 0 0,3 14 0,-5-18-1,0 0 0,0-1 0,1 1 1,-1-1-1,-1 1 0,1-1 0,0 1 0,-1 0 1,1-1-1,-1 1 0,0-1 0,0 0 0,0 1 0,-1 2 1,-23 32 85,17-26-66,4-6-15,-1 0-1,0-1 1,0 1 0,0-1-1,-1 0 1,1-1 0,-1 1 0,0-1-1,0 0 1,0 0 0,0-1 0,-1 0-1,-10 2 1,-2 0 3,0 0 0,-1-2 0,-30 1 0,45-3-9,0-1 0,0 1 0,0-1 0,0 0 0,0 0 0,0 0 0,0-1 0,1 1-1,-1-1 1,0 0 0,1-1 0,-8-5 0,9 6-1,0 0-1,1 0 1,-1-1 0,1 0-1,0 1 1,0-1-1,0 0 1,0 0-1,0 0 1,1 0-1,-1 0 1,1-1 0,0 1-1,0 0 1,0-1-1,0 1 1,1-1-1,-1 1 1,1-6-1,0-7-1,0 1-1,1-1 0,1 1 0,0 0 0,1-1 0,0 1 0,2 0 0,9-23 0,1-11-163,-13 46 103,3-6-447,-7 7-276,0 1 381,4 2 128,-7 4-734,-2-1 664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0.5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 5 1756,'0'0'26,"0"0"-1,0 0 1,0 0-1,0 0 1,0 0-1,0-1 1,0 1-1,0 0 1,0 0 0,0 0-1,0 0 1,0 0-1,0 0 1,0-1-1,0 1 1,0 0-1,0 0 1,0 0-1,0 0 1,0 0 0,0 0-1,0-1 1,0 1-1,0 0 1,0 0-1,0 0 1,0 0-1,0 0 1,0 0-1,0-1 1,-1 1-1,1 0 1,0 0 0,0 0-1,0 0 1,0 0-1,0 0 1,0 0-1,0 0 1,0 0-1,-1 0 1,1 0-1,0 0 1,0-1-1,0 1 1,0 0 0,0 0-1,0 0 1,-1 0-1,1 0 1,0 0-1,0 0 1,0 0-1,0 0 1,0 0-1,-1 0 1,1 0-1,0 1 1,0-1 0,0 0-1,0 0 1,0 0-1,-1 0 1,-3 9 545,1 17-216,3-23-328,-1 1 0,0-1 0,1 0 1,0 0-1,0 1 0,0-1 1,0 0-1,1 5 0,4 6 39,-4-9-37,1 0-1,-1 0 1,0 0 0,0 0-1,1 10 1,6 63 190,-6-60-187,-2-16-29,0-1 0,1 1 0,-1 0 0,0-1 0,0 1 0,0 0 0,0-1 0,0 1 0,0 0 0,-1-1-1,0 4 1,0-4-7,1 1 0,-1-1 0,1 1 0,-1 0 0,1-1 0,0 1 0,0-1 0,-1 1 0,1 0 0,0-1 0,0 1 0,1-1 0,-1 1 0,0 0 0,0-1 0,1 1 0,-1-1 0,1 1 0,0-1 0,-1 1 0,1-1 0,0 1-1,0-1 1,0 0 0,0 1 0,0-1 0,0 0 0,0 0 0,0 0 0,2 2 0,-2-3-24,-1 0 0,0 0 0,0 0 0,1 1-1,-1-1 1,0 0 0,1 0 0,-1 1 0,0-1 0,0 0 0,0 0 0,1 1-1,-1-1 1,0 0 0,0 1 0,0-1 0,0 0 0,0 1 0,0-1 0,1 0-1,-1 1 1,0-1 0,0 1 0,0-1 0,0 0 0,0 1 0,0-1 0,0 0-1,-1 1 1,1-1 0,0 0 0,0 1 0,0-1 0,0 0 0,0 1 0,0-1-1,-1 0 1,1 1 0,0-1 0,0 0 0,-1 0 0,1 1 0,0-1 0,0 0-1,-1 0 1,1 1 0,0-1 0,-1 0 0,1 0 0,0 0 0,0 0-1,-1 1 1,1-1 0,0 0 0,-1 0 0,1 0 0,-1 0 0,1 0 0,0 0-1,-1 0 1,1 0 0,0 0 0,-1 0 0,-4 0-257,-6-2-309,2-2 216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0.96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498 0 1684,'-8'23'876,"0"63"-74,4-54-648,-1 34 1,5-59-137,1 0 1,-1 0-1,1 0 1,0 0-1,1 0 0,0 0 1,0-1-1,0 1 1,1 0-1,0-1 0,0 0 1,1 1-1,-1-1 1,10 10-1,-8-9 31,-4-7 1,4-7 0,-4 5-47,1 0 1,0 0-1,-1 0 0,0 0 1,1-1-1,-1 1 1,0 0-1,0-1 1,0 1-1,-1-1 0,1 1 1,-1 0-1,1-1 1,-1 0-1,0 1 1,0-1-1,0 1 1,0-1-1,0-2 0,-1 4-2,1 0-1,-1 0 0,0 0 1,1 1-1,-1-1 0,0 0 0,1 0 1,-1 0-1,0 1 0,0-1 0,0 0 1,0 1-1,0-1 0,0 1 1,1-1-1,-1 1 0,0 0 0,-1-1 1,1 1-1,0 0 0,0 0 1,0-1-1,0 1 0,0 0 0,-2 0 1,-7 3 22,1 0-1,-1 1 1,1-1 0,0 2 0,0-1 0,0 2 0,1-1-1,0 1 1,0 0 0,0 0 0,-9 11 0,-3 2 83,17-16-86,-1 0-1,1-1 1,0 1-1,0 1 1,0-1-1,1 0 1,-1 1-1,1-1 1,-2 5-1,-3 3 33,6-10-43,0 0 0,1 1 0,-1-1 0,0 0 0,0 0 0,1 1 0,-1-1 0,1 1 0,-1-1 0,1 0 0,-1 1 0,1-1 0,0 3 0,-1-2-4,1 0 0,-1-1 0,1 1 0,-1-1 0,0 1 0,0-1 0,0 1 1,0-1-1,0 0 0,0 1 0,0-1 0,0 0 0,0 0 0,0 0 0,-1 0 0,1 0 0,-1 0 0,1 0 0,-3 1 0,-30 13 7,-5-4-83,22-5-150,1-1 1,-1 0 0,0-2 0,0 0 0,0-1-1,-1 0 1,-20-2 0,20-1-141,13 2 210,-1-2 0,1 1 0,-1-1 0,1 0 0,-8-2 0,-10-5-183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1.3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 0 1708,'3'4'107,"-1"-1"-1,0 1 0,0 0 1,0 0-1,-1 0 0,1 0 1,-1 1-1,0-1 0,0 0 1,0 1-1,-1-1 1,0 0-1,0 9 0,0-6-1,0 1 0,1-1 0,0 1 0,4 12 0,-2-8 10,-1-1 1,0 1 0,1 24-1,2 11 122,-3-31-131,-1 1-1,-2 29 1,0-10-81,1-34-80,0-1 0,0 0 0,0 0 0,0 0 0,0 1-1,0-1 1,0 0 0,0 0 0,-1 1 0,1-1 0,-1 0 0,1 0 0,-1 0 0,1 0 0,-1 0-1,0 0 1,1 0 0,-1 0 0,0 0 0,0 0 0,0 0 0,0 0 0,0 0 0,0-1 0,0 1-1,0 0 1,0-1 0,0 1 0,0-1 0,0 1 0,0-1 0,-1 1 0,-1-1 0,-14-1-775,9-3 474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1.7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254 26 1648,'-1'2'65,"1"-1"0,-1 0 0,0 0 0,1 0 0,-1 0 0,0-1 0,0 1 0,0 0 0,0 0 0,1 0 0,-1-1 0,0 1 0,0 0 0,0-1 0,-1 1 0,1-1 0,0 1 0,-2 0 0,-26 6 414,28-6-462,0-1 0,0 0 0,0 0 0,-1 0 0,1 0 0,0 0 0,0 0 0,0 0 0,0-1 0,0 1 0,-1 0 1,1-1-1,0 1 0,0-1 0,0 1 0,0-1 0,0 1 0,-2-2 0,3 0 1,-1 0-1,0-1 0,1 1 1,-1 0-1,1 0 1,0 0-1,0-1 0,0 1 1,0-4-1,0 5-17,0 1 2,1-1 0,-1 1 0,0-1-1,0 1 1,0-1 0,0 1 0,0-1 0,0 1-1,0-1 1,0 1 0,0-1 0,0 0 0,0 1-1,0-1 1,0 1 0,-1-1 0,1 1-1,0-1 1,0 1 0,-1-1 0,1 1 0,0 0-1,0-1 1,-1 1 0,1-1 0,0 1 0,-1 0-1,1-1 1,-1 1 0,1 0 0,-1-1-1,1 1 1,-1 0 0,1-1 0,-1 1 0,1 0-1,-1 0 1,1 0 0,-1 0 0,1 0 0,-1-1-1,1 1 1,-1 0 0,1 0 0,-1 0-1,1 0 1,-1 0 0,1 1 0,-1-1 0,1 0-1,-1 0 1,0 0 0,-1 1 0,-1 1 1,1-1-1,-1 0 0,1 1 1,0-1-1,0 1 1,0 0-1,-3 2 0,0 0-53,0 0 0,-1-1 0,1 1 0,-1-1 0,1-1 0,-1 1 0,0-1 0,0 0 0,0 0-1,0-1 1,0 1 0,-1-2 0,1 1 0,-11-1 0,-9 3-877,10-2 546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2.2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88 83 1608,'-1'4'102,"0"0"-1,1 0 0,-1 0 1,-1-1-1,1 1 1,0 0-1,-1-1 0,0 1 1,-2 3-1,3-5-62,0 0 0,1 0 1,-1 0-1,1-1 0,0 1 0,0 0 0,0 0 0,0 0 0,0 0 0,0 0 1,0 0-1,0 0 0,1-1 0,-1 1 0,1 0 0,-1 0 0,1 0 0,0-1 1,0 1-1,0 0 0,1 1 0,-1-2-27,0 0-1,0-1 1,0 1-1,0-1 1,0 0-1,0 1 1,1-1-1,-1 0 1,0 0 0,0 0-1,0 1 1,0-1-1,1 0 1,-1 0-1,0-1 1,0 1-1,0 0 1,0 0 0,0-1-1,0 1 1,1 0-1,-1-1 1,0 1-1,0-1 1,0 1-1,0-1 1,0 0 0,1-1-1,-1 2-13,9-6 48,-8 6-41,0-1 1,1 0-1,-1-1 0,0 1 0,0 0 1,0-1-1,0 1 0,0-1 1,-1 1-1,1-1 0,0 0 0,-1 0 1,1 0-1,-1 0 0,0 0 0,2-4 1,3-4 10,-4 8-14,-2 1 1,1 0 0,0-1 0,0 1-1,0-1 1,-1 1 0,1-1-1,-1 1 1,1-1 0,-1 1 0,1-1-1,-1 0 1,0 1 0,0-3-1,3-6 20,-3 9-21,0 1 1,1 0-1,-1-1 0,0 1 0,0 0 0,0-1 1,0 1-1,0-1 0,0 1 0,0 0 0,0-1 1,0 1-1,0 0 0,0-1 0,0 1 0,0 0 0,0-1 1,0 1-1,0-1 0,0 1 0,0 0 0,0-1 1,0 1-1,-1 0 0,1-1 0,0 1 0,0 0 1,0-1-1,-1 1 0,1 0 0,0 0 0,0-1 1,-1 1-1,1 0 0,0 0 0,-1-1 0,-12-16 82,10 14-68,1-1 0,-1 1 0,0-1 1,0 1-1,0 0 0,0 0 0,0 0 0,-1 0 0,1 1 0,-1 0 1,0-1-1,1 1 0,-8-2 0,10 3-13,-3 0 1,-1-1 0,1 1 0,-1-1 1,0 1-1,1 0 0,-1 1 0,0-1 0,0 1 0,1 0 0,-1 0 1,0 1-1,0-1 0,1 1 0,-1 0 0,1 1 0,-1-1 1,-6 3-1,1 4-200,7-6-147,8-4 72,12-10-1132,-8 11 1041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2.60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196 5 1668,'0'0'392,"-8"0"272,-8 0-136,7-5-336,1 5-16,0 5-24,0-5-48,0 4-44,-9 1-52,9-1-68,-8 1-88,8 0-128,-17 4-152,9-5-16,-8-4 28,7 5 48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2.96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1804,'24'28'1354,"-19"-23"-1257,0 1 0,0 0 0,-1 1 0,0-1 1,0 1-1,5 10 0,3 7 49,34 71 246,-11-21-280,-29-65-146,-2 1-1,1 0 1,-1 0 0,0 0 0,-1 1 0,-1-1 0,1 1 0,0 19-1,-2-21-112,0 12-580,-1-20 688,-1-1 0,1 1 1,0 0-1,-1-1 0,1 1 0,-1-1 1,1 1-1,-1-1 0,1 1 0,-1-1 1,0 1-1,1-1 0,-1 1 0,1-1 1,-1 1-1,0-1 0,1 0 0,-1 0 1,0 1-1,0-1 0,1 0 0,-1 0 1,0 0-1,0 0 0,1 0 1,-1 0-1,0 0 0,0 0 0,0 0 1,-14 0-318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3.36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457 6 1716,'0'0'234,"1"-6"702,7 63 116,2-26-840,1-1-1,22 41 0,8 25 50,-40-95-254,0 0 0,-1 0-1,1 0 1,-1 1 0,1-1 0,-1 0 0,0 0-1,0 1 1,1-1 0,-1 0 0,0 1 0,0-1-1,0 0 1,0 1 0,0-1 0,-1 0 0,1 1-1,0-1 1,-1 0 0,1 0 0,-1 1 0,1-1-1,-1 0 1,1 0 0,-1 0 0,-1 2 0,-1-1 7,1-1 1,-1 0-1,1 1 1,-1-1-1,0 0 1,1 0 0,-1-1-1,0 1 1,-4 0-1,-14 4 16,15-4-26,0 0 1,-1 0-1,1-1 1,0 1-1,0-1 0,-1-1 1,-6 0-1,-14-1 2,-60-12-35,81 14 26,-1 0 1,1 1-1,0 0 0,0 0 1,0 0-1,0 1 0,0 0 1,1 0-1,-7 3 1,-45 34 0,55-38 3,-53 45 54,55-46-53,0 1 0,0-1 0,-1 1 0,1-1 0,0 1 0,-1-1 0,1 0 0,0 1 0,-1-1 0,1 1 0,-1-1 0,1 0 0,-1 0 0,1 1 0,-1-1 0,1 0 0,-1 0 0,1 1 0,-1-1 0,1 0 0,-1 0 0,1 0 0,-1 0 0,-9-12 17,6 4-18,-7-34 15,-3-18-7,9 36-2,-15-44-1,8 34 4,-7-19-10,17 51 0,-1-4 0,-1 0 0,1-1 0,0 0 0,0 0 0,1 0 0,0 0 0,-2-13 0,3 17 0,1 1 0,0-1 0,-1 1 0,1-1 0,-1 1 0,0-1 0,0 1-1,-2-4 1,1 4-4,1-1-1,0 1 1,0-1-1,0 0 1,0 1 0,1-1-1,-1 0 1,0-4-1,-7 3-620,33 3-1994,-17 1 2272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3.76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37 1640,'0'0'490,"-8"-5"817,8-2-905,0 7-379,0-1-1,-1 0 1,1 1 0,0-1-1,0 0 1,0 1 0,0-1-1,0 1 1,0-1 0,0 0-1,0 1 1,0-1-1,0 0 1,0 1 0,0-1-1,0 0 1,0 1 0,0-1-1,1 1 1,-1-1 0,0 0-1,1 1 1,-1-1 0,0 1-1,1-1 1,-1 1 0,1-1-1,-1 1 1,1-1 0,-1 1-1,1 0 1,-1-1-1,1 1 1,0-1 0,10-1 116,-10 1-146,1 1 0,-1-1 0,0 1 0,1 0 0,-1 0 0,0-1 0,1 1 0,-1 0-1,0 0 1,1 0 0,-1 0 0,1 0 0,-1 1 0,0-1 0,1 0 0,-1 1 0,0-1 0,0 1 0,1-1 0,-1 1 0,2 1 0,21 13-486,-21-14 328,0 0 1,0 1-1,-1-1 1,1 1-1,-1 0 1,1 0-1,-1 0 1,1 0-1,-1 0 1,0 1-1,0-1 1,3 5-1,1-1-183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4.4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758 1 1636,'0'0'21,"0"0"-1,0 0 0,-1 0 1,1 0-1,0 0 0,0 0 1,0 0-1,0 0 0,0 0 1,-1 0-1,1 0 1,0 0-1,0 1 0,0-1 1,0 0-1,0 0 0,-1 0 1,1 0-1,0 0 0,0 0 1,0 0-1,0 1 1,0-1-1,0 0 0,0 0 1,0 0-1,-1 0 0,1 0 1,0 1-1,0-1 1,0 0-1,0 0 0,0 0 1,0 0-1,0 0 0,0 1 1,0-1-1,0 0 0,0 0 1,0 0-1,0 0 1,0 1-1,0-1 0,0 0 1,0 0-1,0 0 0,1 0 1,-1 1-1,0-1 1,0 0-1,0 0 0,0 0 1,3 12 1187,15 11-823,-7-9-282,-10-13-94,0 0 0,0 0 0,0 0 0,0 0 0,0 0 0,-1 1 0,1-1 0,0 0 0,0 0-1,-1 1 1,1-1 0,-1 0 0,1 1 0,-1-1 0,1 3 0,7 39 253,-8-42-253,-1 1 1,1-1-1,-1 1 0,0-1 1,1 1-1,-1-1 0,0 0 1,0 1-1,0-1 0,0 0 1,0 0-1,0 0 0,0 1 1,0-1-1,0 0 0,-1-1 1,1 1-1,0 0 0,-1 0 1,1 0-1,-1-1 0,1 1 1,-1-1-1,1 1 0,-1-1 1,1 0-1,-1 0 0,1 1 1,-1-1-1,1 0 0,-3-1 1,-5 2 10,0 0 0,0-1 0,0-1 0,-12-1 0,-10-13 8,19 8-20,-1-7 6,13 13-15,-1 1-1,1-1 1,0 1 0,-1-1 0,1 0 0,0 1-1,-1-1 1,1 1 0,-1-1 0,1 1 0,-1 0-1,1-1 1,-1 1 0,0-1 0,1 1 0,-1 0-1,1 0 1,-1-1 0,0 1 0,1 0 0,-1 0-1,0 0 1,1 0 0,-1-1 0,0 1 0,1 0-1,-1 0 1,0 1 0,1-1 0,-2 0-1,-24 18-26,23-16 29,1 0 0,-1 1-1,0-1 1,1 1-1,-1-1 1,1 1-1,0 0 1,-1 0-1,1 0 1,-1 3 0,1-2 1,0-1 1,0 0-1,0 0 1,0-1-1,0 1 1,-1 0-1,1-1 1,-1 1-1,0-1 1,-3 2-1,3-2 1,0 0-1,0 0 0,-1-1 0,1 1 0,-1-1 0,1 0 0,-1 0 0,0 0 0,1-1 0,-1 1 0,0-1 0,0 0 0,1 0 1,-1 0-1,0-1 0,0 1 0,1-1 0,-1 0 0,1 0 0,-1 0 0,1-1 0,-1 1 0,1-1 0,0 1 0,-6-5 0,-50-31 4,45 30-4,0 1-1,0 0 1,0 1 0,-1 1-1,-19-4 1,-79-6 10,112 13-12,-10 1 0,0 0-1,0 0 0,-1 1 0,1 0 0,0 1 0,0 0 0,0 0 0,1 2 0,-1-1 0,1 1 1,-1 1-1,1 0 0,-10 7 0,18-11 0,1 0 0,-1 0 0,1 0 0,0 1 0,0-1 0,-1 0 0,1 1 0,0-1 0,0 1 0,0-1 0,1 1 0,-1-1 0,0 1 1,1 0-1,-2 2 0,2-3 1,0-1 0,0 1 0,0 0 0,1 0 0,-1 0 0,0 0 0,0-1 0,1 1 0,-1 0 0,0 0 0,1 0 0,-1-1 0,1 1 0,-1 0 0,1 0 0,-1-1 0,1 1 0,-1-1 0,1 1 0,0 0 0,-1-1 0,1 1 0,0-1 0,-1 1 0,1-1 0,0 0 0,0 1 0,0-1 0,-1 0 0,1 0 0,0 1 0,0-1 0,1 0 0,15 4-94,0 0 0,1-2 1,-1 0-1,0-1 0,1 0 0,0-2 0,-1 0 0,30-6 0,-35 6-181,-1-1 0,1-1 0,-1 0 0,1-1 0,-1 0 0,18-10 0,-7 4-127,-5 1 41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4.8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74 0 1740,'0'0'1446,"-8"6"-14,-48 1-3900,47-6 2106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3:25.2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799 1138 1876,'-4'5'98,"4"-5"-41,0 0 1,0 1 0,-1-1-1,1 1 1,0-1-1,0 0 1,0 1 0,-1-1-1,1 0 1,0 1-1,0-1 1,-1 0 0,1 0-1,0 1 1,0-1 0,-1 0-1,1 0 1,-1 1-1,1-1 1,0 0 0,-1 0-1,1 0 1,0 0-1,-1 0 1,1 1 0,-1-1-1,1 0 1,0 0-1,-1 0 1,1 0 0,-1 0-1,1 0 1,-9-1 242,-2-3-496,1 1 1,-1-2-1,1 1 0,0-1 0,0-1 0,0 0 1,-9-8-1,3 3-221,-1-2 37</inkml:trace>
  <inkml:trace contextRef="#ctx0" brushRef="#br0" timeOffset="1">114 97 1632,'-16'-9'428,"8"-5"-40,0 5-44,-9-5-32,9 0-52,0 1-56,-8 4-28,16 4-60,-8 0-32,8 1-152,-8 4-84,8 4-104,-9 1-608,1 0 468,8 4 24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4:04.39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26 172 1620,'-1'-25'168,"-1"-1"0,-6-25 0,1 11-143,3 10 20,3 42 18,0-9-59,1 1 1,-1-1 0,1 0-1,0 1 1,0-1 0,0 1-1,0-1 1,2 7 0,3-3 15,-1 2 76,-1 13-71,-3-17-1,11 17 136,-11-21-112,0-1-44,-1 0 1,1 1 0,0-1 0,0 1 0,0-1 0,0 1 0,0-1-1,0 0 1,0 1 0,0-1 0,0 1 0,0-1 0,1 1 0,-1-1-1,0 1 1,0-1 0,0 0 0,0 1 0,1-1 0,-1 1 0,0-1 0,0 0-1,1 1 1,-1-1 0,0 0 0,1 1 0,0-1 0,-1 2 37,-4-7 4,4 5-44,0 0 0,0 0 0,0 0 1,0 0-1,0 0 0,0 0 0,0 0 1,0 0-1,0 0 0,0-1 0,0 1 1,0 0-1,-1 0 0,1 0 0,0 0 1,0 0-1,0 0 0,0 0 0,0 0 0,0 0 1,0 0-1,0 0 0,-1 0 0,1 0 1,0 0-1,0 0 0,0 0 0,0 0 1,0 0-1,0 0 0,0 0 0,0 0 1,-1 0-1,1 0 0,0 0 0,0 0 1,0 0-1,0 0 0,0 0 0,0 0 1,0 0-1,0 0 0,-1 0 0,1 1 1,0-1-1,0 0 0,0 0 0,0 0 1,0 0-1,0 0 0,0 0 0,0 0 1,0 0-1,0 0 0,0 1 0,0-1 1,0 0-1,0 0 0,0 0 0,0 0 1,0 0-1,0 0 0,0 0 0,0 1 0,0-1 1,0 0-1,0 0 0,0 0 0,0 0 1,0 0 0,0 1 1,0-1 0,0 0-1,0 0 1,0 0-1,0 1 1,0-1 0,-1 0-1,1 0 1,0 0 0,0 1-1,0-1 1,0 0-1,0 0 1,0 0 0,0 0-1,0 1 1,-1-1-1,1 0 1,0 0 0,0 0-1,0 0 1,0 0 0,-1 1-1,1-1 1,0 0-1,0 0 1,0 0 0,0 0-1,-1 0 1,1 0-1,0 0 1,0 0 0,0 0-1,-1 0 1,1 0 0,0 0-1,0 0 1,0 0-1,-1 0 1,1 0 0,0 0-1,0 0 1,0 0 0,-1 0-1,1 0 1,0 0-1,0 0 1,-1-1 0,0 1 64,2 9 222,-1-10-166,1-4 18,0 7 116,0 7 114,0-7-362,0-1 0,1 0 0,-1 0 0,0 0 0,0 1 0,0-1 0,1 0 0,-1-1 0,0 1 0,1 0 0,-1 0 0,1 0 0,1 0 0,2 2 1,-3-2-6,0 1 0,0 0-1,0 0 1,-1 0 0,1 0-1,-1 0 1,0 0 0,1 0-1,0 5 1,14 17 27,-9-13-20,3 1-6,-5-9-1,0 0-1,0 1 1,0 0-1,-1 0 0,1 1 1,-1-1-1,0 1 0,6 10 1,-2 11 15,-8-24-20,0 0 1,0 0-1,1 0 1,-1 0-1,1 0 0,-1 1 1,1-1-1,0 0 1,0 0-1,0-1 1,2 3-1,-3-3 3,1 0 0,-1 0-1,0 0 1,1 0 0,-1 0 0,0 0 0,0 0-1,1 0 1,-1 0 0,0 0 0,0 0-1,0 0 1,0 0 0,0 0 0,0 0 0,-1 0-1,1 0 1,-1 2 0,1-2-2,0-1 1,-1 1 0,1 0-1,0 0 1,0 0-1,0 0 1,0 0-1,0 0 1,0 0-1,0-1 1,0 1-1,0 0 1,0 0-1,0 0 1,1 0 0,-1 0-1,0 0 1,1 1-1,1 1 2,-1 0-1,0 0 0,0 0 1,0 0-1,0 0 0,0 1 1,-1-1-1,1 0 1,-1 1-1,0-1 0,0 0 1,0 1-1,-1 4 1,0 6 16,-7 14 13,8 17-28,-1-43-3,0-1-1,0 1 0,0-1 1,0 1-1,0-1 0,0 1 0,0-1 1,0 0-1,-1 0 0,1 1 0,-1-1 1,1 0-1,-1 0 0,1 0 1,-1-1-1,-3 2 0,-23 11 10,21-9-14,0 0-1,0-1 1,0 0 0,-10 2 0,10-4 2,5-2-93,-1-1 0,1 1 0,0-1 0,-1 1 1,1-1-1,0 0 0,0 0 0,0 0 0,0 0 0,1-1 1,-1 1-1,1 0 0,-1-1 0,1 1 0,-2-6 0,2 7 43,1 1 0,0-1 0,0 0 0,-1 0 0,1 0 0,0 0 0,0 0 0,0 0 0,0 0 0,0 0-1,0 0 1,0 0 0,1 0 0,-1 0 0,0 0 0,1 0 0,-1 0 0,0 0 0,1 0 0,0-1 0,2-5-179,-2-6-119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4:05.56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 8 1756,'0'0'41,"1"0"0,-1 0 0,1 0 0,0 0 0,-1 0-1,1 1 1,-1-1 0,1 0 0,-1 0 0,1 0 0,-1 0 0,1-1 0,-1 1-1,1 0 1,-1 0 0,1 0 0,0 0 0,-1 0 0,1-1 0,-1 1 0,0 0-1,1-1 1,-1 1 0,1 0 0,-1-1 0,1 1 0,-1 0 0,1-1 0,0 0 52,0 1-82,0-1 0,-1 1 1,1-1-1,0 1 0,0 0 1,0 0-1,-1-1 0,1 1 0,0 0 1,0 0-1,0 0 0,0 0 0,-1 0 1,1 0-1,0 0 0,0 0 1,0 0-1,0 1 0,-1-1 0,1 0 1,1 1-1,17 4 58,-6-1-6,-11-3-59,-1-1-1,0 0 1,1 1 0,-1-1 0,0 0 0,1 1-1,-1-1 1,0 0 0,1 0 0,-1 0-1,0 0 1,1 0 0,1-1 0,0 1 3,-1 0 0,1 0 0,-1 0 1,0 1-1,1-1 0,-1 1 0,1 0 1,-1 0-1,0-1 0,0 2 0,0-1 1,1 0-1,-1 0 0,0 1 0,0-1 1,0 1-1,-1-1 0,1 1 0,2 2 1,7 5 49,-10-8-53,-1-1 0,0 0 0,1 1 0,-1-1 1,0 0-1,0 1 0,1-1 0,-1 1 0,0-1 1,0 0-1,0 1 0,0-1 0,0 1 0,1-1 1,-1 0-1,0 1 0,0-1 0,0 1 0,0-1 1,0 1-1,0-1 0,0 0 0,0 1 0,-1-1 1,1 1-1,0-1 0,0 1 0,0-1 0,0 0 1,0 1-1,-1-1 0,1 1 0,-8 12 87,8-12-66,-1 3 4,1 0 0,-1 0 0,0 0 0,0 0 0,0 0 0,0-1 0,-1 1 0,0 0 0,1-1-1,-1 1 1,0-1 0,-1 1 0,-3 3 0,6-7-25,-1 1 1,1-1-1,0 1 0,-1-1 0,1 1 0,0 0 1,-1-1-1,1 1 0,0 0 0,-1-1 1,1 1-1,0 0 0,0-1 0,0 1 1,0 0-1,0-1 0,0 1 0,0 0 0,0-1 1,0 1-1,0 0 0,0-1 0,0 1 1,0 0-1,1 0 0,-1-1 0,1 2 1,12 15 101,-12-16-100,1 0 0,-1 0-1,0 0 1,0 1 0,0-1-1,0 0 1,-1 0 0,1 1-1,0-1 1,0 0-1,-1 1 1,2 2 0,-2-4-4,0 1 0,0-1 1,0 1-1,0-1 0,0 1 0,0-1 1,0 0-1,1 1 0,-1-1 1,0 1-1,0-1 0,1 0 0,-1 1 1,0-1-1,0 1 0,1-1 0,-1 0 1,0 1-1,1-1 0,-1 0 1,1 0-1,-1 1 0,0-1 0,1 0 1,0 0-1,-1 1 1,1-1 0,-1 0 0,1 1 0,0-1 0,-1 0 0,1 1 0,-1-1 0,0 1-1,1-1 1,-1 0 0,1 1 0,-1-1 0,0 1 0,1 0 0,-1-1 0,0 1 0,1-1 0,-1 1 0,0-1 0,0 1 0,0 0 0,1-1 0,-1 1 0,0 0 0,0-1-1,0 1 1,0 1 3,-1 0 0,1 0-1,-1-1 1,1 1-1,-1-1 1,1 1 0,-1 0-1,0-1 1,0 1-1,0-1 1,0 0-1,0 1 1,0-1 0,0 0-1,0 0 1,-1 1-1,1-1 1,0 0-1,-1 0 1,-2 1 0,-38 19 0,18-10-50,20-9-36,0 0 0,0-1-1,0 1 1,0-1-1,-1 0 1,1 0 0,-7 0-1,9-1-11,0 1 0,0-1 0,0 0 0,0 0 0,1 0 0,-1-1 0,0 1 0,0 0 0,0-1 0,1 1 0,-1-1 0,0 0 0,0 1-1,1-1 1,-1 0 0,1 0 0,-3-2 0,3 0-296,1-4 34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4:06.02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65 0 1628,'0'7'123,"-1"0"1,0 0-1,-1 0 0,0 0 1,0 0-1,0-1 0,-1 1 1,0-1-1,-4 7 0,-9 22 187,15-32-297,0 0 1,1 0-1,-1 0 0,1-1 1,0 1-1,-1 0 1,1 0-1,1 0 0,-1 0 1,0 0-1,1-1 0,-1 1 1,1 0-1,0 0 1,0-1-1,0 1 0,0 0 1,0-1-1,1 1 0,-1-1 1,1 0-1,0 1 1,0-1-1,0 0 0,0 0 1,0 0-1,0 0 0,0 0 1,1-1-1,-1 1 0,0-1 1,1 0-1,0 1 1,-1-1-1,1 0 0,0 0 1,-1-1-1,1 1 0,0-1 1,0 1-1,0-1 1,0 0-1,-1 0 0,1 0 1,0 0-1,0 0 0,0-1 1,0 0-1,-1 1 1,1-1-1,0 0 0,-1 0 1,5-3-1,-1 1 8,-1-1-1,1 0 1,-1 0 0,0-1-1,-1 0 1,1 0 0,-1 0-1,6-9 1,-8 11-10,0-1 0,-1 1 0,1-1 0,-1 0 0,0 0 0,0 1 0,0-1 0,-1 0 0,1 0 0,-1 0 0,0 0 0,0 0 0,-1-4 0,1 5-5,0 1 1,0-1-1,-1 1 1,1 0 0,-1-1-1,1 1 1,-1 0-1,0 0 1,0-1-1,0 1 1,0 0 0,0 0-1,-1 0 1,1 0-1,0 0 1,-1 1-1,0-1 1,1 0-1,-1 1 1,0-1 0,0 1-1,-3-3 1,-2 2 4,0-1 0,0 1-1,0 1 1,0-1 0,0 1 0,-1 1 0,1-1 0,0 1 0,0 0 0,-11 2 0,-21-6-52,14 4-487,24 0 240,8 4-1363,-6-8 1307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3.1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229 1 1652,'14'-1'1711,"-67"43"-282,48-38-1501,0-1 1,0 1-1,0-1 0,0 0 1,0-1-1,-1 1 0,1-1 1,-1 0-1,1 0 1,-1-1-1,-10 2 0,-1-2-386,0 0 0,-1-1 0,-21-2 0,15-2 110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3.46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107 43 1684,'-18'-16'615,"-7"-5"162,25 20-754,0 1-1,0 0 0,-1-1 1,1 1-1,0 0 0,0-1 0,-1 1 1,1 0-1,-1-1 0,1 1 1,0 0-1,-1 0 0,1 0 0,0-1 1,-1 1-1,1 0 0,-1 0 1,1 0-1,-1 0 0,1 0 0,0 0 1,-1 0-1,1 0 0,-1 0 0,1 0 1,-1 0-1,1 0 0,-1 0 1,1 0-1,0 0 0,-1 0 0,1 0 1,-1 1-1,1-1 0,0 0 1,-1 0-1,1 0 0,-1 1 0,1-1 1,-8 24 86,1 0 0,1 1 0,2-1 1,0 1-1,2 0 0,0 27 1,-4 28-140,4-43-300,4 49 0,0-52-263,-2-1 1,-4 37 0,-3-41 218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2.7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797 1 1748,'3'1'84,"-1"0"0,1 0 0,-1 1 0,1-1 0,-1 1 0,0-1 1,1 1-1,-1 0 0,0 0 0,0 0 0,0 0 0,-1 1 0,1-1 0,-1 0 0,1 1 0,-1-1 0,0 1 0,1-1 0,-1 1 0,-1 0 0,1-1 0,0 1 0,-1 0 0,1 0 0,-1-1 0,0 1 1,0 0-1,0 0 0,0 0 0,-1 3 0,-1 7-30,0 1 1,0-1 0,-2 0 0,1-1-1,-2 1 1,0-1 0,0 1 0,-1-1-1,-12 18 1,-3 9 11,4-12-38,-1-1-1,-1 0 1,-1-2-1,-1 0 1,-1-1-1,-42 33 1,35-33-11,-1-1 0,0-1-1,-39 18 1,-105 44 30,165-78-45,-22 9-19,-59 24 71,83-35-91,-1 0 1,0-1-1,0-1 1,0 1-1,0-1 1,0-1-1,0 1 1,0-2-1,-11 0 1,18 1-22,-1-1 0,1 1 0,-1 0 0,1-1 0,-1 1 0,1-1 0,0 0 0,-1 1 0,1-1 0,0 0 0,-1 0 0,1 0 0,0 0 0,0 0 0,0 0 0,0 0 0,0 0 0,0 0 0,0-1 0,0 1 0,0 0 0,1-1 0,-1 1 0,0 0 0,1-1 0,-1-2 0,0 1-32,1 0 1,0 0-1,0 0 1,0 0-1,0 0 1,0-1 0,1 1-1,-1 0 1,1 0-1,0 0 1,1-4-1,7-15-302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3.82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530 73 1848,'-25'-10'683,"21"9"-623,0 0 0,0 0 0,0-1 0,0 1 0,1-1 0,-1 0 0,0 0 0,1 0 0,-1-1 0,1 1 0,-4-4 0,7 4-5,-4 1 105,13-3-124,11-5 16,-7 4-27,-12 5-21,1-1 0,0 1 0,0-1 1,-1 1-1,1-1 0,0 0 0,-1 1 0,1-1 0,-1 0 0,1 0 0,-1 0 0,0 0 1,1-1-1,-1 1 0,0 0 0,2-3 0,1 5 73,-6 4-23,-4 1-12,-1 0 0,1 0 0,-1 0 0,0-1 0,-1 0 0,1 0 0,-1-1 0,0 0 0,0 0 0,-11 3 0,8-3 222,7-3-118,9-4-67,7-4-22,-3 2-26,-1 1 0,1 0 0,0 0 0,0 0 0,1 2 0,17-5 0,-24 7-25,0 0 0,0-1 0,0 1 0,0 0 0,0 1 0,0-1 0,0 0 0,0 1 0,0 0 0,-1 0 0,1 0 1,0 0-1,0 0 0,-1 0 0,1 1 0,0-1 0,-1 1 0,0 0 0,1 0 0,-1 0 0,0 0 0,0 0 0,0 0 0,0 0 0,0 1 0,2 3 0,-1 1 1,0 0-1,0 0 0,-1 0 0,0 1 0,0-1 0,0 1 1,-1 0-1,0 10 0,0-2 5,-1 0-1,-1 0 1,-4 19 0,3-24-10,-1-1 0,0 0 0,0 1 0,-1-1 1,-1 0-1,0-1 0,0 1 0,-1-1 0,0 0 0,0-1 0,-1 1 0,-1-1 0,1-1 0,-1 1 0,0-1 0,-1-1 0,-16 11 0,-17 4-1,15-6-14,0-2-1,-49 16 0,58-24-2,-110 26-649,113-29 368,0-1 1,0 0 0,0 0 0,0-2-1,0 0 1,-24-5 0,21 0-93,2-6 42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4.19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1306 7 1672,'0'0'18,"0"0"-1,0-1 0,0 1 1,1 0-1,-1 0 0,0 0 1,0 0-1,0-1 0,0 1 1,0 0-1,0 0 1,0 0-1,0-1 0,0 1 1,0 0-1,0 0 0,0 0 1,0 0-1,0-1 1,0 1-1,0 0 0,-1 0 1,1 0-1,0-1 0,0 1 1,0 0-1,0 0 0,0 0 1,0 0-1,0 0 1,0-1-1,-1 1 0,1 0 1,0 0-1,0 0 0,0 0 1,0 0-1,-1 0 1,1 0-1,0-1 0,0 1 1,0 0-1,0 0 0,-1 0 1,1 0-1,0 0 0,0 0 1,0 0-1,-1 0 1,1 0-1,-4 12 981,-4 38-331,6-36-596,0 0 0,-1 0-1,0 0 1,-1-1 0,0 1 0,-11 21 0,-9 30 61,20-54-106,0 0-1,-1 0 1,-7 13 0,-12 29 48,17-35-48,-1 0 0,0-1 0,-1-1 0,-1 0 0,-21 27 0,14-20 6,16-21-30,-1 1 0,0-1 1,1 0-1,-1 0 0,0 0 1,0 0-1,0-1 0,0 1 1,-1-1-1,1 1 0,0-1 1,-1 0-1,1 1 0,-1-1 0,1 0 1,-1-1-1,1 1 0,-1 0 1,0-1-1,1 1 0,-1-1 1,0 0-1,1 0 0,-1 0 1,0-1-1,1 1 0,-1 0 0,0-1 1,1 0-1,-1 1 0,0-1 1,1 0-1,0-1 0,-1 1 1,1 0-1,-4-4 0,-5-2 1,1-1 0,0 0-1,0-1 1,1 0 0,-16-19-1,0-5 0,-3 1-1,0 1 1,-2 2-1,-58-45 0,43 43 0,-58-29-1,81 50 1,0 0 1,-1 1-1,0 2 0,-1 0 0,-26-4 0,13 5 1,-1 1 1,0 2-1,0 1 0,-71 7 1,83-2-5,15-2 2,1 0 0,-1 0 0,0 1-1,0 0 1,1 1 0,-1 1 0,1 0 0,0 0 0,-15 8-1,25-11 1,-1-1 0,0 1 0,0-1 0,1 1 0,-1-1 0,0 1 0,1-1 0,-1 1 0,1 0 0,-1-1 0,1 1 0,-1 0 0,1 0 0,0-1 0,-1 1 0,1 0 0,0 0 0,-1 0 0,1-1 0,0 1 0,0 0 0,0 0 0,0 0 0,0 0 0,0-1 0,0 1 0,0 0 0,0 0-1,1 1 1,0 0 0,0 0 0,0 0 0,0 0 0,1 0-1,-1 0 1,1-1 0,-1 1 0,1-1 0,0 1 0,-1-1-1,3 2 1,7 4-1,0-1 0,22 9 0,25 4-66,1-2-1,0-4 1,71 9 0,-78-14 7,102 14-746,106 19-1295,-210-31 1747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4.58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261 188 1688,'18'-3'997,"-13"0"-524,-10 2 5,-36-20 479,27 18-1107,-1 0 0,1-1 0,0 0 0,0-2 0,0 1 0,1-2 0,0 0 0,0 0 0,1-1 0,-1-1 0,2 0 0,-1-1 0,2 0 0,-1 0 0,-17-25 0,12 12-223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4.96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572 38 1756,'-8'-10'577,"8"10"-551,0-1 1,-1 1-1,1-1 1,0 1-1,0-1 1,0 1-1,0 0 0,-1-1 1,1 1-1,0-1 1,-1 1-1,1 0 1,0-1-1,-1 1 1,1 0-1,0-1 0,-1 1 1,1 0-1,0 0 1,-1-1-1,1 1 1,-1 0-1,1 0 0,-1 0 1,0-1-1,-17-7 483,16 7-465,0 0 1,0 0 0,0 0-1,-1 0 1,1 0 0,-1 0 0,1 0-1,0 1 1,-1-1 0,1 1-1,-5 0 1,-19 0 177,7-1-132,1 1 0,-1 1 1,-38 7-1,-47 14-228,-42 7-1504,136-26 1493,0-2 0,-1 1 0,1-2 0,-14 1 0,15-1 72,-32 3-281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5.63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 0 1684,'0'0'40,"-1"0"-1,1 1 0,0-1 1,0 0-1,0 0 0,0 0 1,-1 0-1,1 1 0,0-1 1,0 0-1,0 0 1,0 0-1,-1 0 0,1 0 1,0 0-1,0 0 0,0 0 1,-1 0-1,1 1 1,0-1-1,0 0 0,-1 0 1,1 0-1,0 0 0,0 0 1,0 0-1,-1 0 0,1-1 1,0 1-1,0 0 1,0 0-1,-1 0 0,1 0 1,0 0-1,0 0 0,0 0 1,-1 0-1,1 0 1,0-1-1,0 1 0,-1 0 1,10 105 1112,-8-87-1096,1 1 0,0 0 0,2-1 0,0 1-1,10 24 1,40 86 105,-37-98-112,35 50-1,-31-50-44,20 37 0,-28-48-88,-11-17 15,0 0 0,0 0 0,0 0 0,0 0 0,0 0 0,-1 0 0,2 7 0,-3-10 20,0 1 1,0 0 0,0 0 0,0 0 0,0 0 0,-1 0 0,1-1 0,0 1-1,-1 0 1,1 0 0,0 0 0,-1-1 0,1 1 0,-1 0 0,0-1-1,1 1 1,-1 0 0,1-1 0,-1 1 0,0-1 0,1 1 0,-1-1-1,0 1 1,0-1 0,0 1 0,1-1 0,-1 0 0,0 0 0,0 1 0,0-1-1,0 0 1,1 0 0,-1 0 0,0 0 0,0 0 0,-2 0 0,-10 3-355,3-2 36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6.54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1833 701 1872,'-8'129'1714,"7"-99"-1426,-6 33 0,3-32-96,0 33 0,3-55-164,0 1 1,0-1 0,-1 1 0,0-1-1,0 1 1,-1-1 0,-1 0-1,1 0 1,-2-1 0,1 1 0,-1-1-1,0 0 1,-1 0 0,0 0-1,-10 9 1,13-15-22,0 1-1,0-1 1,0-1 0,-1 1 0,1 0-1,-1-1 1,1 0 0,-1 0-1,0 0 1,0 0 0,1-1-1,-1 1 1,0-1 0,0 0-1,1 0 1,-1 0 0,0-1-1,-5 0 1,-7-3 9,0 0 1,-29-13-1,24 9 1,-35-18 1,0-2 0,-91-61-1,122 73-10,10 6-3,-87-61 19,91 62-25,0-2 0,0 1 1,1-1-1,0 0 0,1-1 0,-9-15 0,14 20-1,1 3 3,1 1 1,-1-1-1,1 0 0,0 0 0,1 0 1,-1 0-1,1 0 0,0-1 1,0 1-1,0 0 0,0-5 0,-3-2 7,4 11-7,0-1 0,-1 1 0,1 0 0,0 0 0,0-1 0,-1 1 0,1 0 0,0-1 0,0 1 0,0-1 0,-1 1-1,1 0 1,0-1 0,0 1 0,0 0 0,0-1 0,0 1 0,0-1 0,0 1 0,0-1 0,0 1 0,0 0 0,0-1 0,0 1 0,0-1 0,0 1 0,0 0 0,0-1 0,1 1 0,-1 0 0,0-1 0,0 1 0,0-1 0,1 1 0,-1 0 0,0-1 0,0 1 0,1 0 0,-1 0 0,0-1 0,1 1 0,-1 0 0,0 0 0,1-1 0,-1 1 0,0 0 0,1 0 0,-1 0 0,1 0 0,-1 0 0,0-1 0,1 1 0,-1 0 0,1 0 0,-1 0 0,0 0 0,1 0 0,-1 0 0,1 0 0,-1 0 0,0 1 0,1-1 0,-1 0 0,1 0 0,0 0 0,26-13 12,-13 11-13,0 1-1,0 0 0,1 1 1,-1 1-1,0 0 0,20 4 0,-25-3 3,-1-1-1,1 1 0,-1 0 0,1 1 0,-1 0 0,0 1 0,-1-1 1,1 1-1,0 1 0,-1-1 0,0 2 0,0-1 0,-1 0 0,10 11 0,-8-8 8,-6-8-10,-1 1 0,0 0 0,0 0 0,0 0 0,0-1 1,0 1-1,0 0 0,0 1 0,0-1 0,-1 0 0,1 0 0,0 0 0,-1 0 0,1 1 1,-1-1-1,1 2 0,-1-2 18,-5 3-8,6-4-7,-1 1 0,0-1-1,1 1 1,-1-1 0,1 1-1,-1-1 1,1 1 0,-1-1-1,0 1 1,0-1 0,1 1-1,-1 0 1,0-1 0,0 1-1,1-1 1,-1 1 0,0 0-1,0-1 1,0 1 0,0 0-1,0-1 1,0 1 0,0 0-1,0-1 1,0 1 0,-1 0-1,1-1 1,0 1 0,0-1-1,-1 2 1,-4 7 5,-5 5-11,-31 14-7,-63 49-52,87-64 69,-1-1-1,-1-1 1,-28 13-1,45-23-3,-34 15 13,-55 17 0,80-29-11,0-1-1,-1-1 1,1 0 0,-1 0-1,-12-1 1,22-1-2,1-1 0,0 1 1,0-1-1,0 1 0,0-1 0,-1 0 0,1 0 0,0 1 0,0-1 0,0 0 1,0 0-1,1 0 0,-1 0 0,0 0 0,0 0 0,-1-2 0,-16-28-1,7 12-1,7 12 0,-1 0 1,1 0-1,1 0 0,-6-14 1,-11-22-6,-11-6 12,-2 1 0,-41-43 0,-87-82 3,113 127-11,-67-48-1,66 56 3,-79-52 0,38 28 4,69 49-4,17 11 0,0 0 0,0-1 0,0 1 0,0-1 0,0 0 0,0 0 0,1 0 0,0-1 0,0 1 0,0-1 0,0 0 0,0 1 0,-4-9 0,7 10 0,0 0 0,1 0 0,-1 0 0,0 0 0,1 1 0,-1-1 0,1 0 0,0 0 0,-1 1 0,1-1 0,0 0 0,0 1 0,0-1 0,0 1 0,0-1 0,0 1 0,1 0 0,-1 0 0,0-1 0,1 1 0,-1 0 0,1 0 0,0 0 0,2-1 0,5-4 0,-1 1 0,1 1 0,14-6 0,54-14 7,1 3-1,160-20 1,164 12-1061,-257 34-472,-103-2 1065,-8-2 66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6.93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122 1 1608,'21'9'723,"-5"-2"131,-16-7-832,0 0-1,1 0 1,-1 0-1,0 0 1,0 0-1,0 0 1,0 0-1,1 0 1,-1 0-1,0 0 1,0 1-1,0-1 1,0 0-1,1 0 1,-1 0-1,0 0 0,0 0 1,0 1-1,0-1 1,0 0-1,0 0 1,0 0-1,0 0 1,1 1-1,-1-1 1,0 0-1,0 0 1,0 0-1,0 1 1,0-1-1,0 0 0,0 0 1,0 0-1,0 1 1,0-1-1,0 0 1,0 0-1,0 0 1,0 0-1,-1 1 1,1-1-1,0 0 1,0 0-1,0 0 1,0 1-1,-38 12-250,26-7-98,0-1 0,0 0 0,-1 0 0,1-2 0,-26 6 0,13-5-7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7.29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784 800 1668,'-39'27'622,"29"-20"-383,0 0 1,-1 0-1,-16 8 1,14-11-90,0-1 0,0 0 1,-1-1-1,1 0 1,0-1-1,-1 0 0,-13-2 1,9 1-76,9-1-27,1 0 0,-1-1 0,0 0-1,-13-4 1,-2-1 21,14 4-45,0-1-1,1-1 0,0 0 1,0 0-1,0-1 0,1 0 1,-1 0-1,1-1 0,1 0 1,-12-14-1,7 7-7,0-2 0,2 1 1,0-2-1,0 1 0,2-1 0,-7-19 0,-31-112 35,37 116-46,-61-181 20,57 179-19,-2 1-1,-2 0 0,-1 2 1,-26-36-1,3 16-30,39 48-157,-2-4 48,3 7 118,1 0 1,0 0-1,0 0 1,0 0 0,0 0-1,0 0 1,0 0-1,0 0 1,-1 0-1,1 0 1,0 0 0,0 0-1,0 0 1,0 0-1,0 0 1,0 0-1,0 0 1,-1 0 0,1 0-1,0 0 1,0 0-1,0 0 1,0 0-1,0 0 1,0 0 0,0 0-1,0 1 1,-1-1-1,1 0 1,0 0-1,0 0 1,0 0 0,0 0-1,0 0 1,0 0-1,0 0 1,0 0-1,0 1 1,0-1 0,0 0-1,0 0 1,0 0-1,0 0 1,0 0-1,0 0 1,0 0 0,0 1-1,0-1 1,0 0-1,0 0 1,0 0-1,0 0 1,0 0 0,0 0-1,0 0 1,0 1-1,0-1 1,0 0-1,0 0 1,0 0 0,0 0-1,0 0 1,0 0-1,1 0 1,-1 0-1,0 1 1,15 14-1864,-14-7 1529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7.97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1313 37 1656,'27'-1'388,"0"-2"-1,42-9 1,29-4-223,80 12 14,-138 4-141,-39 0-7,-24 4 13,-84 15 56,-105 21 48,134-26-50,0-4 1,-126 0 0,100-7-24,-231-8 228,313 2-261,0-1 0,-37-12 0,31 8 26,-19-10 132,51 22-194,1-1 0,-1 1-1,0 0 1,-1 0 0,1 0-1,-1 1 1,0-1-1,0 1 1,0 0 0,0 0-1,-1 0 1,0 0 0,0 0-1,0 1 1,-1-1-1,0 0 1,2 12 0,-2-3-5,1 0 1,-2 0-1,0 1 1,-1-1-1,0 0 1,-6 27-1,4-31 9,-1 1 0,0-1 0,0 0-1,-1 0 1,0 0 0,-13 17-1,15-24 0,1 1 0,-1-1 0,0-1 0,0 1 0,0 0 0,0-1 0,-1 0 0,1 1 0,0-1 0,-6 1 0,7-2-3,0 0 1,0-1-1,-1 1 1,1-1-1,-1 0 1,1 1-1,0-1 1,-1 0 0,1-1-1,0 1 1,-1 0-1,1-1 1,0 1-1,-1-1 1,1 0-1,0 0 1,0 0 0,-4-2-1,-3-3 20,0-1 1,0-1-1,-8-9 0,5 6-10,4 2-8,1 0 0,-1-1 0,1 0 1,-9-18-1,-3-3-1,12 19 4,1 0 0,-9-21 0,-7-16 16,4 13 4,18 35-30,-1 1-1,1-1 0,0 1 1,-1-1-1,1 1 1,-1 0-1,1-1 1,-1 1-1,1 0 1,-1 0-1,1-1 0,-1 1 1,0 0-1,1 0 1,-1 0-1,1 0 1,-1 0-1,1 0 1,-1 0-1,0 0 0,1 0 1,-1 0-1,1 0 1,-1 0-1,1 0 1,-1 0-1,0 0 1,1 1-1,-1-1 0,1 0 1,-1 0-1,1 1 1,-1-1-1,1 0 1,-1 1-1,1-1 1,0 0-1,-1 1 0,1-1 1,-1 1-1,1-1 1,0 1-1,-1-1 1,1 1-1,0-1 1,0 1-1,-1 0 0,-2 2 2,0 1-1,1-1 0,-1 1 0,1 0 1,0-1-1,0 1 0,0 0 0,1 0 1,-1 0-1,1 1 0,0-1 0,-1 5 0,1-5-1,0 0-1,-1 0 1,0 0-1,0 0 1,0 0-1,-4 5 1,-9 18-5,-1 23-94,13-35-192,-1 0 1,-1-1-1,0 0 0,-1 0 0,-1 0 0,0 0 0,-13 18 0,17-30 148,-3 9-550,6-9 347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09.35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1856,'3'7'1912,"-1"-2"-1832,1 0 0,-1 0 0,-1 0-1,1 0 1,-1 1 0,1 6-1,0 0-19,-1 0-1,2 0 0,-1-1 1,2 1-1,4 11 0,5 18 34,58 189 177,-29-107-187,-28-80-67,-4-14 14,9 45 0,-14-56-49,-3-10 24,0-1 0,0 1-1,-1-1 1,1 11 0,-2-17-26,0 0 0,0 0 1,0 0-1,0 0 0,0 0 0,0 0 1,0 0-1,0 0 0,0 0 0,-1 0 0,1 0 1,-1 0-1,1 0 0,0 0 0,-1 0 0,1-1 1,-1 1-1,0 0 0,1 0 0,-1-1 1,0 1-1,1 0 0,-1-1 0,0 1 0,0 0 1,0-1-1,0 1 0,1-1 0,-1 0 1,0 1-1,0-1 0,0 0 0,0 1 0,0-1 1,0 0-1,0 0 0,0 0 0,0 0 1,-2 0-1,-1-1-128,0 0 0,-1 0-1,1-1 1,0 0 0,0 0 0,0 0 0,0 0 0,0 0 0,1-1 0,-1 0-1,-5-5 1,-11-7-291,-3 1 84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0.06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2014 184 1644,'1'15'534,"8"2"-342,-1 1-1,-1 0 1,-1 1-1,0-1 1,3 25-1,-7-35-139,-1 3-11,0-1 0,0 1 0,-1-1 0,-1 12 0,0 7 33,0-25-64,0 0 0,0 0 0,0 1-1,0-1 1,-1 0 0,0 0-1,0 0 1,0 0 0,0-1 0,-1 1-1,1-1 1,-1 1 0,0-1 0,-6 6-1,1-2 19,0 1 0,-1-1 0,0-1 0,0 0 0,-12 6 0,-15 4 78,0-3 1,-1 0 0,-1-2-1,-40 6 1,-160 13 231,155-21-265,-392 14 129,251-18-152,77-9-28,31-1 5,102 4-23,0-1 1,1-1-1,-1 0 0,1-1 0,-14-6 0,24 9-2,1 0-1,-1 0 1,1 0-1,0-1 1,-1 0-1,1 1 0,0-1 1,0 0-1,0 0 1,0 0-1,1 0 0,-1 0 1,0 0-1,1-1 1,0 1-1,-1 0 0,0-3 1,2 4 0,-2-9 2,3 9-3,0-1 0,0 1 0,1 0 0,-1 0 0,0 0 0,1 0 0,-1 0 0,1 0 0,-1 1 0,1-1 0,-1 0 0,1 1 0,1-1 0,4-1-8,0 0 1,1 1-1,-1 0 0,0 0 1,0 1-1,1 0 0,-1 0 1,0 1-1,0 0 1,1 0-1,-1 1 0,0-1 1,0 2-1,0-1 0,-1 1 1,1 0-1,7 4 0,-13-5 7,1-1-1,0 0 0,-1 0 0,0 1 0,1-1 0,-1 1 0,0-1 0,1 1 0,-1 0 0,0-1 0,0 1 0,-1 0 0,1 0 0,0 0 1,0 0-1,-1 0 0,1 0 0,-1 0 0,0 0 0,0 0 0,1 0 0,-1 0 0,-1 0 0,1 2 0,-1-1 1,0 0 0,-1 0 0,1 1 0,-1-1 0,1 0 0,-1 0 0,0-1 0,0 1 0,-1 0 0,1-1 0,-1 1 0,-4 3 0,-4 2 9,-1 0 1,0 0-1,0-1 0,-1-1 1,-20 8-1,7-6 4,-54 11 0,69-17-9,-1-1 1,1 0 0,0-1 0,-1 0-1,1-1 1,0 0 0,-17-4-1,16 1 3,0 1-1,0-2 0,-20-9 0,28 11-5,0 1 0,1-1 0,-1 0 1,1 0-1,-1 0 0,1 0 0,0 0 0,0-1 0,0 1 1,0-1-1,1 0 0,0 0 0,-4-7 0,-3-18 3,0-1 0,2 0 0,1 0 0,2 0 0,0-1 0,3-60 0,2 25-1,-4-87-6,-3-45-162,63 231-2802,-41-28 2610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0.42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60 1640,'2'1'131,"0"-1"-1,1 0 1,-1-1-1,0 1 1,0 0-1,1-1 1,-1 1-1,0-1 1,0 1 0,0-1-1,1 0 1,-1 0-1,3-2 1,0 3-31,1 0 0,-1 0 0,1 1 0,-1-1 0,0 1 0,1 1 0,-1-1 0,0 1 0,0 0 0,8 4 0,-6-3-37,-1-3-39,-1 1 0,1 0 0,0-1 0,-1 0 0,1 0 0,0-1 0,-1 0 0,1 0 0,7-2 0,26-3 24,-30 5-117,-1-1-1,0 0 1,0 0-1,0-1 1,-1 0 0,1 0-1,10-7 1,-18 10 22,1 0 1,0-1-1,-1 1 1,1-1-1,-1 1 1,1-1-1,-1 1 1,1-1-1,-1 1 1,1-1-1,-1 0 1,0 1-1,1-1 1,-1 1-1,0-1 1,0 0-1,1 1 1,-1-1-1,0 0 1,0 0-1,0 1 0,0-1 1,0 0-1,0 1 1,0-1-1,0 0 1,0 0-1,0 1 1,0-1-1,0 0 1,0 1-1,-1-1 1,1 0-1,0 1 1,-1-1-1,1 0 1,0 1-1,-1-1 1,1 1-1,-1-1 1,1 0-1,-1 1 1,1-1-1,-1 1 1,0-1-1,-7-4-329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1.22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628 1 1676,'0'0'244,"-24"3"642,10 2-727,0 1 0,1 0 0,0 0 0,0 2 0,0-1 0,1 2 0,0 0 0,1 0 1,0 1-1,-10 11 0,20-20-150,0 0 0,-1 0 0,1 0 0,0 1 1,0-1-1,0 0 0,0 1 0,0-1 0,0 1 0,0-1 1,1 1-1,-1-1 0,0 1 0,1-1 0,0 1 0,-1 0 1,1-1-1,0 1 0,0 0 0,-1-1 0,1 1 1,1 0-1,-1-1 0,0 1 0,0 0 0,1-1 0,-1 1 1,1 0-1,-1-1 0,1 1 0,-1-1 0,3 4 0,2 0 5,0-1 0,0 1 0,0 0 0,1-1 0,0 0 0,12 5 0,-12-5-9,0-1 1,0 1-1,-1-1 0,1 2 1,-1-1-1,10 10 1,-13-10-1,1 1 1,-1 0-1,0-1 1,-1 1-1,1 0 1,-1 0-1,0 0 1,0 0-1,0 0 1,-1 0-1,0 0 0,0 0 1,0 0-1,-1 0 1,1 0-1,-1 0 1,0 0-1,-1 0 1,1 0-1,-5 9 1,-5 10 13,-1 0 1,-28 41-1,26-42-6,-166 279 33,176-292-45,-1-1-1,2 1 0,-1 0 0,1-1 0,-2 19 0,4-25 1,0 1-1,1 0 0,0-1 1,-1 1-1,1 0 1,1 0-1,-1-1 0,0 1 1,1 0-1,0 0 1,0-1-1,0 1 0,0-1 1,1 1-1,-1-1 1,1 1-1,0-1 0,0 0 1,3 5-1,1-5 0,-1 1-1,0-1 1,1 0 0,0 0-1,0-1 1,0 0 0,0 0-1,0 0 1,0-1-1,0 1 1,1-2 0,-1 1-1,0-1 1,1 0 0,-1 0-1,0 0 1,1-1 0,11-3-1,11-2-1,0-2 1,47-20-1,-65 24 3,-1-1 0,0 0 0,-1-1 0,1 0 0,11-10 0,-17 13 0,0-1-1,0 0 1,0 0 0,-1 0 0,1 0 0,-1-1 0,0 1-1,-1-1 1,1 0 0,-1 1 0,0-1 0,0-1 0,1-5-1,-2 6 2,0 1 0,0-1-1,-1 0 1,0 0 0,0 1-1,0-1 1,0 0-1,-1 0 1,0 1 0,0-1-1,0 0 1,-1 1 0,1-1-1,-1 1 1,0-1 0,0 1-1,-1 0 1,1 0-1,-1 0 1,0 0 0,0 0-1,0 1 1,-1 0 0,-6-6-1,1 3 1,-1 0 0,0 0 0,0 1 0,0 0 0,-1 1 0,1 0 0,-1 1 0,0 0 0,-20-2-1,-4 1-70,-1 2 0,0 2-1,1 1 1,-1 1-1,1 2 1,-1 2 0,1 1-1,1 2 1,0 1-1,-37 17 1,34-17-752,1 2-695,35-12 1152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2.44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1134 0 1748,'-17'1'303,"-1"1"-1,0 0 1,0 1-1,1 1 1,0 0-1,0 2 1,0 0 0,-23 11-1,35-15-279,0 0 0,0 0-1,0 0 1,0 1 0,0-1 0,0 1 0,1 0-1,-1 1 1,1-1 0,0 1 0,0 0-1,1 0 1,-1 0 0,1 0 0,0 1 0,0-1-1,-5 11 1,8-14-21,0 0 0,0 0 0,0 1 1,0-1-1,0 0 0,0 0 0,0 0 0,1 1 0,-1-1 0,0 0 0,1 0 0,-1 0 1,1 0-1,-1 0 0,1 0 0,0 0 0,-1 0 0,1 0 0,0 0 0,0 0 1,-1-1-1,1 1 0,0 0 0,0 0 0,0-1 0,0 1 0,0 0 0,0-1 0,0 1 1,2-1-1,34 17 8,-15-13-27,0 0-1,1-2 1,0-1-1,41-2 1,-15 0-21,-47 1 37,-1-1-1,0 1 0,0 0 0,0 0 0,0 0 0,0 0 0,0 0 1,1 0-1,-1 0 0,0 1 0,0-1 0,0 0 0,0 1 0,0-1 1,0 0-1,0 1 0,0 0 0,0-1 0,0 1 0,0-1 0,0 1 1,0 0-1,0 0 0,-1-1 0,1 1 0,0 0 0,0 0 0,-1 0 1,1 0-1,-1 0 0,1 0 0,-1 0 0,1 0 0,-1 0 0,0 0 1,1 2-1,-18 9 3,10-8 6,-12 8 11,1-1-1,-1 0 0,-1-2 0,0 0 0,-21 5 0,23-7 6,-12 1 3,1-1-1,-1-1 0,0-1 1,0-2-1,-59-1 0,68-3-1,0 0 0,1-2-1,-1 0 1,1-1-1,-29-10 1,28 2 0,19 10-20,0 1 0,0-1-1,-1 1 1,1-1 0,0 1-1,-1 0 1,1 0 0,-1 0-1,0 0 1,1 0 0,-1 1-1,1-1 1,-1 1 0,0 0-1,1 0 1,-5 0-1,1 1-1,4-1-1,1 0-1,-1 1 1,1-1-1,-1 0 1,1 0 0,0 1-1,-1-1 1,1 1-1,-1-1 1,1 1-1,0 0 1,0-1 0,-1 1-1,1 0 1,0 0-1,0 0 1,0 0-1,0 0 1,0 0 0,0 0-1,0 0 1,0 0-1,0 1 1,0-1 0,1 0-1,-1 1 1,1-1-1,-1 0 1,1 1-1,-1-1 1,1 1 0,-1 1-1,-7 39-17,6-35 14,0 0 1,1-1-1,0 1 0,-1 10 0,-6 80 13,8-92-13,0 4 2,0 0 0,0 1 0,-1-1 0,0 0 0,-4 12-1,3-2 16,2-18-14,0 0-1,0 0 1,0 0 0,0 0 0,0 0 0,-1 0 0,1 0 0,0 0 0,0 0 0,-1 0 0,1 0-1,0 0 1,-1 0 0,1 0 0,-1 0 0,1-1 0,-2 3 0,-2 6-5,-2 6 9,5-15-3,1 0-1,0 0 0,-1 0 0,1 0 0,-1 0 1,1 1-1,-1-1 0,1 0 0,0 0 1,-1 0-1,1 0 0,-1 0 0,1 0 0,-1 0 1,1-1-1,0 1 0,-1 0 0,1 0 1,-1 0-1,1 0 0,-1 0 0,1-1 0,0 1 1,-1 0-1,1 0 0,0-1 0,-1 1 1,1 0-1,0 0 0,-1-1 0,1 1 0,0 0 1,0-1-1,-1 1 0,1-1 0,0 1 1,0-1-1,-22-14 7,20 14-7,0 0 0,0 0 1,0 0-1,0 0 1,0-1-1,0 1 0,1-1 1,-1 1-1,0-1 0,1 0 1,-1 1-1,1-1 1,0 0-1,-2-3 0,-1-3 1,0 0 0,-1 1-1,0 0 1,0 0-1,0 1 1,-11-10-1,-16-23 7,8 3 1,8 10-13,-33-40-1,49 65 6,-1 0 0,0 0 0,0 0 0,1 0 0,-1 0 0,0 0-1,0 0 1,0 0 0,0 1 0,0-1 0,0 0 0,0 1-1,0-1 1,-1 1 0,1-1 0,0 1 0,0-1 0,0 1 0,-1 0-1,1 0 1,0-1 0,0 1 0,-1 0 0,1 0 0,-2 1-1,0 0 0,0 1 0,0 0 0,1 0-1,-1 0 1,0 0 0,1 0 0,0 0-1,-1 1 1,-1 2 0,-8 8-5,8-9 4,0 0-1,1-1 0,0 2 0,0-1 1,0 0-1,0 1 0,-3 5 0,-37 71 3,27-47-3,7-17-48,1 0 1,-7 21 0,0 5-489,15-43 519,0 1 1,1-1-1,-1 0 0,0 0 1,0 0-1,0 0 0,0 1 0,-1-1 1,1 0-1,0 0 0,0 0 1,0 1-1,0-1 0,0 0 1,0 0-1,0 0 0,0 0 0,0 0 1,0 1-1,0-1 0,0 0 1,-1 0-1,1 0 0,0 0 0,0 0 1,0 0-1,0 1 0,0-1 1,-1 0-1,1 0 0,0 0 1,0 0-1,0 0 0,0 0 0,-1 0 1,1 0-1,0 0 0,0 0 1,0 0-1,0 0 0,-1 0 1,1 0-1,0 0 0,0 0 0,0 0 1,0 0-1,-1 0 0,1 0 1,0 0-1,0 0 0,-1 0-16,1-1 0,0 1 0,-1 0-1,1-1 1,0 1 0,0-1 0,0 1 0,-1 0-1,1-1 1,0 1 0,0 0 0,0-1-1,0 1 1,0-1 0,0 1 0,0-1 0,0 1-1,0 0 1,0-1 0,0 1 0,0-1 0,0 1-1,0-1 1,0 1 0,0 0 0,0-1 0,0 1-1,1 0 1,-1-1 0,0 1 0,1-1 0,5-11-352,3 2 36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2.82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50 41 1604,'0'-13'440,"8"8"-60,-8-9-52,0 10 172,-8 4-204,8-5-164,0 14-168,0-4-88,-9 4-124,1 0-168,0-4-8,-8 4 32,8-4 60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3.24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 55 1684,'-8'-39'941,"2"25"-406,6 14-515,0 0 1,0 0-1,0 0 0,0 0 0,0 0 0,0 0 0,0 0 0,0 0 0,-1 0 0,1 0 0,0 0 0,0 0 0,0 0 0,0 0 0,0 0 0,0 0 0,0 0 0,0 0 0,0 0 0,0 0 0,0 0 0,0 0 0,-1 0 0,1 0 1,0 0-1,0 0 0,0 0 0,0 0 0,0 0 0,0 0 0,0-1 0,0 1 0,0 0 0,0 0 0,0 0 0,0 0 0,0 0 0,0 0 0,0 0 0,0 0 0,0 0 0,0 0 0,0 0 0,0-1 0,-2 19 164,2 6-15,2-13-114,0 0 1,-1 0-1,0 15 0,3 30 50,12 44 46,7 33-23,5 3-50,18 70-4,-40-179-69,-2 1-1,0-1 0,-1 1 1,-3 46-1,0-59-9,3 14-11,-2-24 2,-1-1 0,1 1 1,-1 0-1,0-1 0,0 1 0,-1-1 1,1 1-1,-2 7 0,0 5-119,3-16 101,-1 0-1,0 0 1,0 0-1,0 0 1,0 0 0,0 0-1,0 0 1,0 0-1,0 0 1,0 0-1,-1 0 1,1 0 0,0 0-1,-1 0 1,1 0-1,0-1 1,-1 1-1,1 0 1,-1 0-1,0 0 1,1 0 0,-1-1-1,-1 2 1,-30-15-1730,21 8 1387,-4 1 26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3.64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1061 1 1776,'-17'105'1098,"17"-95"-1046,-1 45 201,3 0-1,2 0 1,16 83-1,-6-67-106,13 44 54,-8-33-78,-15-62-105,0 0 0,1-1 0,10 24 0,-5-24 31,-10-19-47,1 0 0,0 0 0,0 0 0,-1 0 0,1 0 0,0-1 1,0 1-1,-1 0 0,1 0 0,0 0 0,-1-1 0,1 1 0,0 0 0,-1-1 0,1 1 1,0 0-1,0-2 0,0-1 1,-1-25 7,0 27-8,0 0-1,0 0 1,-1 0 0,1 0 0,0 0 0,-1 0 0,1 0 0,-1 0 0,1 0 0,-1 1 0,0-1 0,1 0 0,-1 0 0,0 1 0,0-1 0,1 0 0,-1 1 0,0-1 0,0 1 0,0-1 0,0 1 0,0-1 0,0 1 0,0 0 0,0-1 0,0 1 0,1 0 0,-1 0 0,-1 0 0,1 0 0,0 0 0,-1 0 0,-7 0 1,-9-1 49,0 1-1,0 1 1,0 1 0,0 0-1,0 1 1,-24 8 0,38-8-39,0-1 0,0 1-1,0 0 1,0 1 0,1-1 0,-1 1 0,1 0 0,0-1 0,0 1-1,1 0 1,-1 1 0,-2 6 0,-8 9 23,11-17-31,0 1 1,0 0-1,1 0 0,-1 0 1,1 1-1,0-1 0,0 0 1,0 0-1,1 1 0,0-1 1,-1 7-1,2-6 0,-2-1 0,1 1 0,0-1 0,-1 1 0,0-1 1,0 0-1,0 1 0,-1-1 0,-2 6 0,-11 25 26,13-30-28,1 0 1,-1 0-1,0-1 0,0 1 1,-1-1-1,1 1 0,-1-1 1,0 0-1,0 0 0,0 0 1,-5 4-1,-9 6 0,-3 4-4,-1-1 0,0-2 0,-1 0 0,-25 13 0,-22 5-240,0-2-1,-103 29 1,130-49-131,0-2 0,-1-1-1,0-3 1,-1-1 0,-75-3 0,46-9-17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4.5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91 0 1604,'0'8'624,"-1"26"399,8 57 0,0-13-714,-3-12-137,11 280 231,-15-334-395,0 0 0,-1 0 0,-1 0-1,0-1 1,0 1 0,-2 0-1,1-1 1,-7 14 0,2-4-6,7-18-8,-1 0-1,1 1 1,0-1-1,-1 0 1,0 0-1,1 0 0,-6 6 1,7-8-34,-1 0 1,0 0-1,0 0 1,0 0 0,0 1-1,0-1 1,0-1-1,0 1 1,0 0-1,-1 0 1,1 0-1,0-1 1,-1 1-1,1 0 1,0-1 0,-1 1-1,-1 0 1,0-2-130,0 0 0,1 0 0,-1 0 0,1 0 1,0-1-1,-1 1 0,1-1 0,0 1 1,-4-4-1,6 5 159,-3-3-86,2 3 47,0-1-1,0 0 0,-1 0 1,1 0-1,0 0 1,1 0-1,-1 0 0,0 0 1,0 0-1,0 0 0,1-1 1,-1 1-1,0-2 1,-6-6-287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5.23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506 106 1636,'7'0'525,"-24"-28"1178,12 20-1650,-1-1 0,-1 2 0,1-1 1,-11-8-1,14 13-39,0 0 0,0 0 0,0 1 1,-1-1-1,1 1 0,-1 0 0,0 0 0,1 0 1,-1 1-1,0-1 0,0 1 0,0 0 0,-5-1 0,0 1 15,8 1-23,0 0 0,0 0 0,0 0-1,0 0 1,0 0 0,0 1-1,0-1 1,-1 0 0,1 0 0,0 1-1,0-1 1,0 1 0,0-1 0,0 1-1,0-1 1,0 1 0,0-1-1,1 1 1,-1 0 0,0 0 0,0-1-1,-1 3 1,-15 18 80,-16 6-2,30-23-69,0 0 0,-1-1 0,0 1 0,0-1 0,0 0 1,0 0-1,0 0 0,-1-1 0,1 1 0,-1-1 0,1 0 0,-1 0 0,0-1 0,0 0 0,-7 2 0,-10-2 42,17 0-47,0-1 0,-1 0 1,1 0-1,0 0 0,-1 0 1,1-1-1,0 0 0,0 0 1,-1 0-1,1 0 0,0-1 1,-5-2-1,6 1-32,-42-20-147,43 22 87,0 0 1,0 0 0,-1 0 0,1 0 0,0 0 0,-1 1-1,1-1 1,-1 1 0,1 0 0,-1 0 0,1 0 0,-5 1-1,6 1-40,-1 0-1,0 0 1,0 0-1,1 0 1,0 0-1,-1 0 1,1 1-1,0-1 1,-3 6-1,-3 1-336,-5 0 111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5.7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83 123 1692,'-7'5'95,"1"0"1,-1 0-1,1 1 0,1 0 1,-1 0-1,1 0 0,0 1 1,0-1-1,1 1 0,0 0 1,0 1-1,1-1 0,0 1 0,0 0 1,1 0-1,0-1 0,0 2 1,1-1-1,-1 10 0,2-8-23,0 0 0,1 0 0,0 1-1,4 14 1,-4-23-62,-1 1 1,1-1-1,0 1 1,0-1-1,0 1 0,1-1 1,-1 0-1,1 0 1,-1 0-1,1 0 0,0 0 1,-1 0-1,1 0 1,0 0-1,0-1 1,1 1-1,-1-1 0,0 1 1,0-1-1,1 0 1,-1 0-1,4 1 0,-3-1 0,1 0-1,-1-1 1,1 1-1,-1-1 1,1 0-1,-1 0 1,0 0 0,1-1-1,-1 1 1,1-1-1,-1 0 1,0 0-1,0 0 1,1 0-1,2-2 1,0 0-1,0-1 0,-1 0 1,1 0-1,-1 0 0,0 0 1,0-1-1,7-8 0,-7 6-7,1-1 0,-1 1-1,-1-1 1,1 0 0,-1 0 0,-1 0-1,1 0 1,-1-1 0,-1 1 0,0-1-1,0 0 1,1-14 0,-3 18-2,0-9 13,0-1 0,-1 1 0,-5-24 0,1-1-7,6 35-1,-1 1-1,0-1 1,-1 0-1,1 0 0,-1 1 1,0-1-1,1 0 1,-1 1-1,-1-1 0,1 1 1,-1-1-1,1 1 1,-1 0-1,0 0 0,0 0 1,0 0-1,-1 0 1,1 0-1,-5-3 0,6 4-12,0 1 0,-1-1 0,1 1 0,-1 0 0,0 0 0,1 0 0,-1 0 0,0 0 0,1 0 0,-1 0 0,0 0-1,0 1 1,0-1 0,0 1 0,0-1 0,0 1 0,0 0 0,0 0 0,0 0 0,0 0 0,0 0 0,1 0 0,-1 0 0,0 1-1,0-1 1,0 1 0,0 0 0,0-1 0,0 1 0,1 0 0,-1 0 0,0 0 0,1 0 0,-4 3 0,-45 18-2157,43-21 1800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6.16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172 5 1752,'0'-4'356,"-8"4"-40,0 0-36,0 0-36,-1 0-24,1 0-76,-8 0-28,8 4-44,-8 1-72,7-1-68,-7 1-100,0 4-160,0-4-100,-1-1 44,1 1 44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6.5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 1 1664,'15'1'1122,"-5"22"-209,-7-16-847,0 0 0,0 0 0,0 0 0,-1 0 1,0 1-1,0-1 0,-1 1 0,0-1 0,0 9 0,1-1 3,10 77 206,1 109 1,-11-148-229,0-28-11,-4 47-1,-9 85 9,10-149-64,-10 49-73,10-54 40,0 0 0,0 0 0,0 0 0,0 0 0,0 0 0,-1-1 0,1 1 0,-1 0 0,0-1 1,0 1-1,0-1 0,0 1 0,0-1 0,-4 3 0,4-4-26,1-1 1,0 0-1,0 0 0,-1 0 0,1 0 1,0 0-1,-1 0 0,1 0 1,0 0-1,0-1 0,0 1 0,-1 0 1,1-1-1,0 1 0,0-1 1,0 1-1,0-1 0,0 0 1,-1 1-1,1-1 0,1 0 0,-1 0 1,0 0-1,0 0 0,-1-1 1,0 0-2,-6-6-281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7.2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718 275 1636,'1'4'1317,"1"0"-1239,0 0 0,-1 0 0,1-1 1,-1 1-1,0 0 0,0 0 0,0 0 0,-1 0 0,1 5 1,3 17 90,36 144 376,-37-153-506,0 0 1,2 32-1,-1-5 18,-2-22-24,-1-1 1,-1 0 0,0 1-1,-2-1 1,0 0-1,-8 27 1,1-15 17,-1 0 0,-2-1 1,-17 33-1,20-50-35,-1 0 0,0 0 0,-2-1 0,1 0 0,-26 22 0,27-26-4,4-5-9,0-1-1,0 0 0,0 0 0,0-1 0,-1 0 0,1 0 1,-1 0-1,0-1 0,0 0 0,0 0 0,0-1 0,0 0 1,-1 0-1,1-1 0,0 0 0,0 0 0,0 0 0,-1-1 1,1 0-1,0-1 0,0 1 0,0-2 0,0 1 0,1-1 1,-1 1-1,0-2 0,1 1 0,0-1 0,0 0 0,0 0 1,-8-8-1,-1-4-2,10 12 1,1 1 0,1-1-1,-1-1 1,0 1 0,1 0-1,0-1 1,-3-5 0,2 1-2,1 1 0,1-1 1,0 0-1,0 0 0,0 1 1,1-1-1,0 0 0,2-17 1,-4-3-18,0 18 16,-1 10 3,-1 5 0,-9 7-1,12-9 0,-1 0 0,1-1 0,0 1 0,0 0 0,0 0 0,0 1 0,0-1 0,-1 3 0,-7 8-4,0 0 0,-1 0-1,0-2 1,-22 19-1,2-1-1,16-16 11,-32 22 0,18-13 16,26-21-20,1 1 0,0 0 0,-1-1 0,1 0 0,0 1 0,-1-1 0,0 0 0,1 0 0,-1-1-1,0 1 1,1-1 0,-1 1 0,0-1 0,0 0 0,1 0 0,-1 0 0,0 0 0,0 0 0,0-1 0,-3 0 0,4 0 0,0 0 0,0 0 0,1 0 0,-1 0 1,0 0-1,1-1 0,-1 1 0,0 0 0,1-1 0,0 1 0,-1-1 1,1 0-1,0 0 0,0 1 0,0-1 0,0 0 0,0 0 1,0 0-1,0 0 0,1 0 0,-1 0 0,1 0 0,0 0 1,-1 0-1,1 0 0,0 0 0,0-4 0,1-8 4,0 0 1,7-25-1,0-4 0,7-51-2,-5 39 2,4-107 1,-22-300-2,8 265-111,2 198-64,-2 0 137,1-1 0,-1 0 1,1 1-1,-1-1 0,1 1 0,-1-1 0,1 1 0,-1 0 1,0-1-1,1 1 0,-1-1 0,0 1 0,0 0 1,1-1-1,-1 1 0,0 0 0,0-1 0,0 1 1,0 1-1,0 15-830,-1-10 573,1 0 0,0-1 0,0 1 0,3 12 1,4-1-60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7.62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1 156 1776,'0'-11'1150,"-1"1"-963,1-1 0,1 1-1,-1 0 1,1 0 0,1 0-1,5-19 1,-2 17-82,-5 10-91,0 0 0,1 0-1,-1 0 1,1 0-1,0 0 1,0 0 0,0 0-1,0 0 1,0 0 0,0 0-1,0 0 1,1 1 0,-1-1-1,0 1 1,1-1 0,0 1-1,-1-1 1,1 1 0,0 0-1,0 0 1,0 0 0,-1 0-1,1 0 1,0 0-1,0 0 1,1 1 0,2-2-1,0 3 10,0-1 0,0 1 0,0 0 0,0 0 0,0 1 0,0-1 0,0 1 0,-1 0-1,1 0 1,-1 1 0,1 0 0,-1-1 0,0 1 0,0 1 0,0-1 0,0 1-1,5 6 1,-5-5-67,0 0-1,0 1 0,-1-1 0,1 1 1,-1 0-1,-1 0 0,1 0 0,-1 0 1,0 0-1,0 0 0,-1 0 0,0 1 1,1 10-1,-3-16-30,1 1-1,-1-1 1,1 0 0,-1 0 0,0 1 0,0-1-1,1 0 1,-1 0 0,0 0 0,0 0 0,0 0-1,0 0 1,0 0 0,0 0 0,0 0 0,-1-1-1,1 1 1,0 0 0,0-1 0,-1 1 0,1-1-1,0 1 1,-1-1 0,1 0 0,0 1 0,-1-1-1,-1 0 1,1 1-32,-6 2-278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8.54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830 1 1660,'9'1'1166,"-2"72"-234,-5-42-766,-1-22-120,-1 1-1,1-1 0,-1 1 1,-1-1-1,0 1 1,0-1-1,-1 0 1,-5 18-1,-4-3 37,10-19-61,-1 0 0,1 0 0,-1 0 0,-1-1 0,1 1 0,0-1 0,-1 0 0,0 0-1,0 0 1,-1 0 0,1 0 0,-1-1 0,1 1 0,-1-1 0,-9 6 0,-4-2 37,15-6-48,-1 0 1,1 1-1,-1-1 1,0 0 0,1 0-1,-1-1 1,0 1-1,0-1 1,1 1 0,-1-1-1,0 0 1,0 0-1,0 0 1,0 0 0,1-1-1,-4 0 1,-13-2 36,-3-4-25,10 1-6,10 6-14,1 0 0,0-1 0,-1 1 0,1-1 0,0 1 0,0-1 0,0 0 0,-1 0 0,1 1 0,0-1-1,0 0 1,0 0 0,0 0 0,0 0 0,1 0 0,-1-1 0,0 1 0,0 0 0,0-2 0,-24-45 42,19 32-29,5 14-10,-1-1-1,1 1 1,0 0-1,0-1 1,1 0-1,-1 1 1,0-1-1,1 0 1,0-4-1,-2 6 0,1 1-3,0 0-1,-1 1 0,1-1 0,0 0 1,-1 1-1,1-1 0,0 1 0,0-1 0,0 1 1,-1 0-1,1 0 0,0-1 0,0 1 0,0 0 1,0 0-1,0 0 0,0 0 0,1 0 0,-1 0 1,0 0-1,0 0 0,0 3 0,-5 4 3,1-3-6,0 0 0,0 1 0,0 0-1,1 0 1,0 1 0,0-1 0,0 1 0,-2 8 0,2-7 5,0 1-1,0-2 1,-1 1 0,-9 12-1,11-17 4,1 0-9,-1 0 1,0 0 0,0 0 0,-1 0-1,1 0 1,-5 2 0,7-4 2,0-1 0,-1 1 1,1-1-1,0 1 0,0-1 0,0 1 1,-1-1-1,1 0 0,0 0 0,0 0 1,0 0-1,-1 0 0,1 0 0,0 0 0,0 0 1,-1 0-1,1-1 0,0 1 0,0 0 1,0-1-1,-1 1 0,1-1 0,0 1 0,0-1 1,0 0-1,0 1 0,0-1 0,0 0 1,0 0-1,0 0 0,1 0 0,-2-1 0,-6-5 2,7 5 0,-1 0 1,0 0-1,0 0 1,1 0-1,-1 0 0,1 0 1,0 0-1,0 0 1,0 0-1,-1-3 0,-30-49 37,28 46-36,-1 0-1,-1 1 1,0-1 0,0 1 0,0 0-1,-1 1 1,0 0 0,0 0 0,-10-6 0,-4-2 1,-1 2 0,-25-11 0,39 20-2,1 0 0,-1 1 0,0 0 0,0 1 0,0-1 0,0 2 0,0-1 0,0 1 0,0 0-1,0 1 1,0 0 0,0 0 0,0 0 0,1 1 0,-1 1 0,0-1 0,1 1 0,0 1 0,0-1 0,0 1 0,0 0 0,0 1 0,1-1 0,-8 8-1,13-11 1,1 0-1,-1-1 0,0 1 0,1 0 0,-1 0 0,1 0 0,-1-1 0,1 1 0,-1 0 0,1 0 0,0 0 0,-1 0 0,1 0 0,0 0 0,0 0 0,0 0 0,-1 0 0,1 0 0,0 0 0,1 0 0,-1 0 0,0 0 0,0 0 0,0 0 0,1 1 0,0-1 0,0 1 0,0 0 0,0-1 0,0 1 0,0 0 0,1-1-1,-1 0 1,1 1 0,-1-1 0,1 0 0,-1 0 0,3 2 0,2 0-6,1 0 0,-1 0 1,1 0-1,0-1 1,0 0-1,13 2 0,-1-2-198,1-1-1,-1 0 1,0-2-1,0 0 1,0-1-1,0-1 1,0-1-1,0-1 1,-1 0-1,1-2 1,-1 0-1,-1 0 1,0-2-1,21-13 1,-20 8-165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8.93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74 6 1800,'0'-2'112,"-1"-2"1211,-5 10-908,-5 30-165,8-31-385,0 0-1,0 0 1,-1 0-1,0 0 1,0-1-1,-6 6 1,-6 6-725,7-7 500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9.30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204 78 1852,'-15'0'628,"0"-1"0,0 0 1,-23-5-1,28 3-886,-1-1-1,1 0 1,0 0 0,0-1 0,0 0 0,1 0 0,0-1 0,-16-14 0,8 6-88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19.7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457 5 1784,'-16'-3'710,"14"3"-650,0-1 0,0 1 0,0 0 0,0 0 0,0-1 0,-1 1 0,1 0 0,0 1 0,-4 0 0,-2 1 43,-33 9 155,1 2-1,-41 19 1,26-4-386,29-14-272,-1 0 0,-53 17 0,48-21 0,6 3 26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1.50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888 56 1756,'-26'9'716,"16"-8"-644,-1 0 1,1 0-1,0 1 1,0 1-1,0-1 1,-11 6-1,-59 29 231,71-32-261,-53 27 134,2 3 1,2 2 0,1 3 0,2 2 0,-60 61-1,62-53-65,31-30-62,1 1-1,1 0 0,-27 37 0,40-47-32,-16 22 42,2 1-1,-23 49 1,39-73-49,1 0 1,0 0 0,1 1 0,0-1-1,1 1 1,0 0 0,1 0 0,0-1-1,1 1 1,0 0 0,0 0 0,1 0-1,4 17 1,-4-24-8,0-1 1,0 1-1,1-1 0,-1 1 0,1-1 1,0 0-1,0 0 0,0 0 0,0 0 1,0 0-1,1 0 0,-1 0 1,1-1-1,0 1 0,0-1 0,4 3 1,-2-3-1,0 1 1,0-1-1,0-1 1,0 1-1,1-1 1,-1 0 0,0 0-1,1 0 1,-1-1-1,7 0 1,7-1-1,0-2 0,0 0 0,0-1-1,-1-1 1,23-9 0,59-28-46,-2-4 0,108-70 1,-92 51 8,128-84-14,-193 114 34,-2-1 0,74-75-1,-93 81 19,-2-1 0,-1 0-1,-1-2 1,34-65 0,-55 92 4,-1 0 0,0 1 1,0-1-1,-1 0 0,0 0 1,0 0-1,0 0 0,-1 0 1,0 0-1,-1-10 0,1 14-3,0 0 0,0 0 0,-1-1 0,1 1 0,-1 0 0,0 0 0,1 0 0,-1 0-1,0 0 1,0 0 0,0 0 0,0 0 0,-1 0 0,1 0 0,0 1 0,-1-1 0,0 1-1,1-1 1,-1 1 0,0-1 0,1 1 0,-1 0 0,0 0 0,0 0 0,0 0 0,0 0 0,0 0-1,-1 0 1,1 1 0,-3-1 0,-14 0 6,0 1 1,0 0-1,0 2 0,0 0 1,1 1-1,-1 1 0,1 0 0,-21 9 1,-144 68 22,116-48-11,27-14-13,1 2-1,0 2 1,2 2 0,1 0-1,-57 54 1,90-75-10,-1-1-1,1 1 1,0 0-1,0 0 1,1 0-1,-1 0 1,1 1-1,0-1 1,0 1-1,1 0 1,-1-1-1,1 1 1,-1 6-1,2-9 1,0 0 0,0-1 0,0 1 0,0 0 0,0 0 0,1 0 0,-1 0 1,1 0-1,-1 0 0,1 0 0,0 0 0,-1 0 0,1-1 0,0 1 0,0 0 0,1-1 0,-1 1 0,0-1 0,0 1 0,1-1 0,-1 1 0,1-1 0,-1 0 0,1 0 1,0 0-1,-1 0 0,1 0 0,0 0 0,0 0 0,0-1 0,0 1 0,-1-1 0,1 1 0,3-1 0,11 3-55,-1-1-1,1 0 1,0-2 0,-1 0-1,28-3 1,80-20-698,-83 14 321,-14 2-219,36-14-1,-28 8 270,-1 0 49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2.4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498 1 1768,'0'0'804,"-34"0"546,-49 3-1122,1 3 0,-158 35-1,235-40-413,-1 0 0,1-1 0,0 0-1,-1 0 1,-7-1 0,-4 0-862,15 0 671,2-2 34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2.78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506 1 1652,'0'1'57,"0"0"-1,0 0 1,0 0 0,0 0-1,-1 0 1,1 1-1,0-1 1,-1 0 0,1 0-1,-1 0 1,1 0-1,-1 0 1,1 0 0,-1 0-1,0-1 1,1 1-1,-1 0 1,0 0 0,0 0-1,0-1 1,0 1 0,0 0-1,0-1 1,0 1-1,-2 0 1,-33 9 431,6-3-164,-20 13-118,-61 15 0,36-12-532,57-18 44,0-1 0,0-1 0,0-1 0,0 0 0,-1-1 0,-32-3 0,25 1-58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3.17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1868,'1'0'53,"0"0"0,1 0 0,-1 1-1,0-1 1,0 1 0,1-1 0,-1 1 0,0-1 0,0 1-1,0 0 1,1-1 0,-1 1 0,0 0 0,0 0 0,0 0-1,0 0 1,-1 0 0,1 0 0,0 0 0,1 3 0,15 31 531,-10-18-342,1-2-105,3 9 47,1-1 0,1-1 1,32 40-1,-13-25-23,10 9-339,-66-50-1393,1 3 715,13 1 494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3.8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662 87 1708,'1'3'73,"-1"0"-1,1 0 0,0 0 1,0 0-1,0 0 0,0-1 1,0 1-1,1-1 0,-1 1 1,1-1-1,0 1 1,0-1-1,0 0 0,3 3 1,39 34 219,-29-27-155,-12-10-119,0 1-1,1 0 1,-1 0 0,0 0 0,-1 0-1,1 1 1,0-1 0,-1 1 0,0-1-1,0 1 1,0 0 0,0 0-1,-1 0 1,1 0 0,-1 0 0,1 8-1,3 1 24,-5-12-39,1-1-1,-1 1 0,0-1 0,1 0 0,-1 1 0,0-1 0,1 1 0,-1-1 0,0 1 0,1 0 0,-1-1 0,0 1 0,0-1 0,0 1 0,0-1 1,0 1-1,1 0 0,-1-1 0,0 1 0,0-1 0,0 1 0,0 0 0,-1-1 0,1 1 0,0-1 0,0 1 0,0-1 0,0 1 0,-1-1 1,1 1-1,0 0 0,0-1 0,-1 1 0,1-1 0,0 1 0,-1-1 0,1 0 0,-1 1 0,1-1 0,-1 1 0,1-1 0,-1 0 0,1 1 0,-1-1 1,1 0-1,-2 1 0,-40 28 67,18-20-57,20-9-9,0 1 0,0 1 0,0-1 0,0 1-1,1-1 1,-7 5 0,5-3-1,-1-1-1,0 0 1,1 0-1,-1-1 0,0 1 1,0-1-1,0 0 1,0-1-1,0 0 0,0 0 1,0 0-1,0 0 1,0-1-1,0 0 0,0 0 1,0-1-1,-7-2 1,12 3-4,0 0 1,-1-1-1,1 1 1,0 0-1,0 0 1,0-1 0,-1 1-1,1 0 1,1-1-1,-1 1 1,0-1-1,0 0 1,1 1-1,-1-1 1,0 1 0,1-1-1,0 0 1,-1 0-1,1 1 1,0-1-1,0 0 1,0 1 0,0-1-1,0 0 1,1-2-1,-1 1-5,0 2-19,7 0-42,20 0 14,-26 1 56,0 0-1,-1 0 0,1 1 1,-1-1-1,1 1 0,-1-1 1,1 0-1,-1 1 0,1-1 0,-1 1 1,1-1-1,-1 1 0,1-1 1,-1 1-1,0-1 0,1 1 1,-1-1-1,0 1 0,0 0 0,1-1 1,-1 1-1,0 0 0,0-1 1,0 1-1,0 0 0,0-1 1,0 1-1,0 0 0,0-1 0,0 1 1,0-1-1,0 1 0,0 0 1,-1-1-1,1 1 0,0 0 1,0-1-1,-1 1 0,1-1 0,0 1 1,-1-1-1,1 1 0,0-1 1,-2 2-1,-1 5 17,-1 0 0,0 0 1,-1-1-1,1 1 0,-1-1 0,-1 0 0,1 0 1,-1-1-1,0 1 0,0-1 0,-1-1 1,1 1-1,-1-1 0,0 0 0,-15 5 0,17-7 8,-1-1 1,1 1-1,-1-1 0,1-1 0,-1 1 0,0-1 0,1 0 0,-1 0 0,1-1 1,-1 0-1,-10-3 0,-4-2 117,-36-16 0,37 14-70,-55-28 118,20 17-49,-70-14-1,116 31-110,-1-1 0,1 1 0,-16-8 0,23 10-27,0-1 0,0 1 0,0 0 0,0-1 0,0 1-1,0-1 1,0 1 0,0-1 0,1 0 0,-1 1-1,0-1 1,0 0 0,1 1 0,-1-1 0,0 0 0,1 0-1,-1 0 1,1 1 0,-1-1 0,1 0 0,-1 0 0,1 0-1,0 0 1,-1 0 0,1 0 0,0 0 0,0 0 0,0 0-1,0 0 1,0 0 0,0 0 0,0 0 0,0 0 0,0 0-1,0 0 1,1 0 0,-1 0 0,0 0 0,1-1-1,5-5-2,-1 0-1,2 1 1,-1 0-1,1 0 1,0 0-1,0 1 1,0 0 0,9-4-1,22-17-26,64-42-82,-11 9-698,-50 32-1305,-40 26 1751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4.2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91 2 1608,'0'-1'1617,"-3"1"-1573,1 1-1,0-1 1,0 1 0,0-1-1,0 1 1,0 0 0,0 0-1,0 0 1,-3 2 0,-20 7-264,22-9 94,-1 0 1,1 1-1,0-1 1,-1 1-1,1-1 0,0 1 1,0 0-1,-5 4 1,1-1-259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4.60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555 312 1700,'-3'3'93,"1"0"1,-1-1-1,1 1 0,-1 0 1,0-1-1,0 0 0,0 0 1,0 0-1,-1 0 0,-5 3 1,5-3 7,-93 48 1101,95-49-1179,0 0 0,0 0 0,0 0 0,0-1 0,0 1 0,0 0 0,-1-1 1,1 0-1,0 1 0,0-1 0,-1 0 0,1 0 0,0 0 0,0 0 0,-1-1 1,1 1-1,0-1 0,0 1 0,0-1 0,0 0 0,-1 0 0,1 0 0,0 0 0,0 0 1,1 0-1,-1 0 0,0-1 0,0 1 0,1-1 0,-1 1 0,-2-4 0,-3-4 29,-1-1 0,2 0-1,-1-1 1,-7-16-1,10 18-30,-9-22 35,12 25-48,-1 1 0,0 0 0,-1 0 0,1 0 0,-6-8 0,-11-21 28,17 28-32,-1 1 1,0-1-1,0 1 1,0 0-1,-6-8 0,-63-73 42,60 73-47,4 3-2,0 1 1,-1 0-1,0 0 1,-19-13-1,28 22-9,-1-1-1,0 1 0,1 0 1,-1 0-1,0 0 0,1 0 0,-1 0 1,0 1-1,1-1 0,-1 0 1,0 0-1,1 0 0,-1 0 0,0 1 1,1-1-1,-1 0 0,1 1 1,-1-1-1,0 0 0,1 1 0,-1-1 1,1 1-1,-1-1 0,1 1 1,0-1-1,-1 1 0,0 0 1,-9 14-527,9-13 432,-1 0 0,1 1-1,-1-1 1,1 0-1,-1 0 1,0 0-1,0-1 1,0 1-1,-3 2 1,-14 15-667,11-5 384,-1 0 32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5.06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458 67 1760,'0'2'664,"0"-4"-404,0 5-88,0-1 42,16-7 240,7-7-331,-6 1-76,41-20 30,-47 29-88,-10 3 10,-1-1 0,1 0 0,-1 0 0,1 0 0,-1 0 0,0 0 0,1 0 0,-1 0 0,1 0 0,-1 0 0,1 0 0,-1 0 0,1-1 0,-1 1 0,0 0 0,1 0 0,-1 0 0,1 0 0,-1-1 0,0 1 0,1 0 0,-1 0 0,0-1 0,1 1 0,-1 0-1,0-1 1,1 1 0,-1 0 0,0-1 0,0 1 0,1-1 0,-1 1 0,0 0 0,0-1 0,0 1 0,1-1 0,5-1-15,-5 1 14,-8 2-6,-246 83 288,204-70-86,-57 7 0,42-15 154,64-6-344,0 1-1,-1 0 1,1-1 0,0 1 0,0 0 0,0-1-1,0 1 1,-1 0 0,1-1 0,0 1 0,0 0-1,0-1 1,1 1 0,-1 0 0,0-1 0,0 1-1,0 0 1,0-1 0,1 1 0,-1 0 0,0-1 0,1 1-1,-1 0 1,0-1 0,1 1 0,-1-1 0,1 1-1,0 0 1,1 4 11,0 0 0,0 0 0,-1 0 0,0 0 0,1 0 0,-1 7 0,7 20-7,-6-27-6,-1 0-1,1 0 1,-1 0-1,0 1 0,1 7 1,6 32 31,-8-44-11,-11 4 70,10-5-90,1 1 0,-1-1 1,0 0-1,1 1 1,-1-1-1,0 0 1,1 1-1,-1-1 0,0 0 1,1 0-1,-1 1 1,0-1-1,1 0 1,-1 0-1,0 0 0,0 0 1,1 0-1,-1 0 1,0 0-1,1 0 1,-1-1-1,0 1 0,0 0 1,1 0-1,-1 0 1,0-1-1,1 1 1,-1 0-1,1-1 0,-2 0 1,-2-2 2,1 0 0,-1 0 0,1 0 1,-1-1-1,1 1 0,0-1 0,0 0 1,1 1-1,-5-9 0,-15-42 24,-8-27-1,29 80-27,1-1-1,0 1 0,-1 0 1,1 0-1,-1 0 1,1 0-1,-1 0 1,0 0-1,0 0 1,1 0-1,-1 0 0,0 0 1,0 1-1,0-1 1,0 0-1,-1 0 1,2 1-1,-1 0-1,1 0 1,0 0 0,-1 0 0,1 0 0,-1 0 0,1 1 0,0-1 0,-1 0 0,1 0-1,0 0 1,-1 1 0,1-1 0,0 0 0,0 0 0,-1 1 0,1-1 0,0 0 0,0 1 0,-1-1-1,1 0 1,0 1 0,0-1 0,0 0 0,0 1 0,0-1 0,-1 1 0,1-1 0,0 1 0,-5 34-2,5-17-2,-1-1-1,0 0 1,-4 18-1,1-9-165,1 0 0,1 50 0,1-60-31,1 29-662,0-44 789,0 1 0,0-1 0,1 1 0,-1-1 1,0 1-1,1-1 0,-1 1 0,1-1 0,-1 1 0,1-1 0,0 0 0,-1 1 0,1-1 0,0 0 0,0 0 0,0 1 0,0-1 0,0 0 0,0 0 0,0 0 0,1 0 0,1 1 1,12 3-269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6.07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7 157 1648,'0'0'24,"-1"-1"1,1 1-1,-1-1 0,1 1 0,-1 0 1,1-1-1,0 1 0,-1-1 1,1 1-1,0-1 0,-1 1 0,1-1 1,0 1-1,0-1 0,-1 0 0,1 1 1,0-1-1,0 1 0,0-1 0,0 0 1,0 1-1,0-1 0,0 1 1,0-1-1,0 0 0,0 0 0,9-22 349,-7 19-327,1 0 0,-1 0 0,1 0 0,0 0 0,0 1 0,1-1 0,6-4 0,21-16 218,-27 20-230,0 1 1,1-1-1,-1 1 1,1 0 0,0 0-1,9-4 1,11-3 112,-20 7-116,1 0-1,1 1 1,-1 0 0,0 0 0,1 0 0,-1 1 0,1 0 0,10 0-1,6-1 53,-20 1-72,0 0 0,0 1 0,0-1-1,0 1 1,0 0 0,1 0-1,-1 0 1,0 0 0,0 0 0,1 1-1,-1 0 1,0-1 0,0 1-1,0 0 1,0 1 0,0-1 0,0 0-1,-1 1 1,4 2 0,-5-2 3,0-1 0,0 1 0,0 0 0,0 0 0,-1 0 0,1 0-1,-1 0 1,1 0 0,-1 0 0,0 0 0,0 0 0,0 0 0,0 0 0,0 0 0,-1 4 0,-7 36 114,5-28-82,-1-2-8,1 1-1,-2-1 1,0 0-1,0 0 1,-12 18 0,-11 25 67,24-46-91,-1 0 0,0 0-1,-1-1 1,1 0 0,-9 9-1,-13 20 51,20-29-48,-1 3 23,8-11-39,0 0 1,0 0-1,0 1 0,0-1 0,0 0 1,0 0-1,0 0 0,0 1 0,0-1 1,0 0-1,1 0 0,-1 0 0,0 1 1,0-1-1,0 0 0,0 0 0,0 0 1,0 1-1,1-1 0,-1 0 0,0 0 1,0 0-1,0 0 0,0 0 1,1 0-1,-1 1 0,0-1 0,0 0 1,0 0-1,1 0 0,-1 0 0,0 0 1,0 0-1,0 0 0,1 0 0,-1 0 1,0 0-1,0 0 0,1 0 0,-1 0 1,0 0-1,0 0 0,0 0 1,1 0-1,-1 0 0,0 0 0,0 0 1,1-1-1,19 1 4,0 0 0,-1-2 0,1-1 0,0 0 0,34-11 0,-21 3 9,-27 10-141,0-1-1,-1 1 0,1-1 1,0 0-1,-1-1 0,0 1 1,1-1-1,-1 0 0,0 0 1,-1-1-1,1 1 1,-1-1-1,1 0 0,5-7 1,21-27-1175,-21 24 956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8.1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4 1776,'0'0'1583,"33"-4"-180,-14 7-1341,0 0 0,0-2 0,0 0 0,34-3 0,-3 0-15,-40 2-39,73 3 42,-74-2-44,0 0 0,-1 0 0,1 1 0,0 0 0,-1 1 0,0 0 0,9 5-1,-15-7-3,-1 0-1,1 0 0,-1 0 1,1 0-1,-1 0 0,0 1 1,1-1-1,-1 1 0,0-1 1,0 1-1,0-1 0,0 1 1,-1 0-1,1-1 1,0 1-1,-1 0 0,1 0 1,-1 0-1,1-1 0,-1 1 1,0 0-1,0 0 0,0 0 1,0 0-1,0 0 0,0-1 1,0 1-1,-1 0 0,1 0 1,-1 0-1,1 0 0,-2 2 1,-2 5 3,0 0 0,-1 0 1,0 0-1,-9 12 1,9-15-4,-1 0 1,0-1-1,-1 1 1,1-1-1,-1 0 1,0-1-1,-15 8 1,8-5-3,21-3-3,-1 0 0,1-1-1,0 1 1,13 3-1,-18-7 4,7 4 3,0 0-1,0 0 1,0 0-1,0 1 1,13 11-1,-19-14-1,-1 0 0,1 0-1,-1 0 1,0 1 0,0-1 0,0 1-1,-1-1 1,1 1 0,0 0 0,-1-1 0,0 1-1,0 0 1,0 0 0,0 0 0,0 0-1,0 0 1,-1 0 0,1 0 0,-1 0-1,0 1 1,0-1 0,-1 5 0,-3 4 0,0 0-1,0 0 1,-1-1 0,-1 0-1,0 0 1,-1 0 0,0-1-1,-13 15 1,10-11-5,-6 7 4,-1 0-1,-1-2 0,-1 0 0,0-1 0,-2-1 0,-30 20 0,27-20-31,18-13-39,1 1-1,-1-1 1,0 0-1,-1 0 1,1-1-1,-1 0 1,0 0-1,1 0 1,-1-1-1,0 0 1,-11 2-1,17-4 45,1 0-1,-1 0 1,1 0-1,0 0 1,-1 0-1,1 0 0,-1 0 1,1 0-1,0 0 1,-1 0-1,1-1 1,0 1-1,-1 0 1,1 0-1,-1 0 0,1 0 1,0-1-1,-1 1 1,1 0-1,0 0 1,0-1-1,-1 1 1,1 0-1,0 0 0,-1-1 1,1 1-1,0 0 1,0-1-1,0 1 1,-1 0-1,1-1 0,0 1 1,0-1-1,0 1 1,0 0-1,0-1 1,0 1-1,0-1 1,0 1-1,0 0 0,0-1 1,0 1-1,0-1 1,0 1-1,0 0 1,0-1-1,0 1 1,0 0-1,0-1 0,1 1 1,-1-1-1,0 1 1,12-23-667,-9 18 492,5-11-160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8.69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130 0 1600,'-4'7'225,"1"0"0,-1-1-1,0 0 1,0 0 0,0 0 0,-7 7 0,3-6-123,1 1 1,1 1-1,0-1 0,0 1 1,1 0-1,0 0 1,0 0-1,1 1 1,0 0-1,1 0 1,-4 16-1,3-6 9,2-6-48,-1-1 0,2 1 0,-1 13 0,2-22-47,1 0-1,-1 0 0,1 0 0,0 0 1,0 0-1,1-1 0,0 1 0,-1 0 0,2-1 1,-1 0-1,0 1 0,4 3 0,0 4 17,-5-11-26,0 1 0,0-1 0,-1 1 0,1-1 0,0 0 0,0 1-1,0-1 1,0 0 0,0 0 0,1 0 0,-1 0 0,0 0 0,3 2-1,-1-1 1,0-1 0,1 1-1,-1-1 1,0 1-1,1-1 1,-1 0-1,1-1 1,-1 1-1,1-1 1,0 1-1,-1-1 1,1 0-1,0 0 1,6-2-1,-1 0 4,0-1 0,-1 0-1,1 0 1,10-7 0,7-3 11,-20 9-16,0-1 0,0 1 0,-1-1 0,1-1-1,-1 1 1,0-1 0,-1 0 0,1 0 0,-1 0 0,0 0-1,-1-1 1,6-13 0,5-7 6,-12 24-9,0 0 0,-1 0 0,0-1 0,0 1-1,0 0 1,0-1 0,0 1 0,-1-1 0,1 1 0,-1 0-1,0-5 1,0 6 0,0 1-1,0-1 1,-1 0 0,1 0-1,-1 0 1,1 0-1,-1 1 1,1-1 0,-1 0-1,0 0 1,0 1-1,0-1 1,0 1 0,0-1-1,0 1 1,0-1-1,0 1 1,-1 0 0,1-1-1,-1 1 1,-1-1-1,-6-2 3,0 0 0,-1 0-1,1 1 1,0 1 0,-1-1-1,0 2 1,0-1 0,0 1-1,0 1 1,-17 1 0,1 1-31,0 2 0,-50 13 0,56-15-412,20-2 415,-1 0 0,1 0 0,0 0 0,0-1 0,0 1 0,0 0 0,-1 0 0,1 0-1,0 0 1,0 0 0,0-1 0,0 1 0,-1 0 0,1 0 0,0 0 0,0-1-1,0 1 1,0 0 0,0 0 0,0 0 0,0-1 0,0 1 0,0 0 0,0 0 0,0 0-1,0-1 1,0 1 0,0 0 0,0 0 0,0-1 0,0 1 0,0 0 0,0 0 0,0 0-1,0-1 1,0 1 0,0 0 0,0 0 0,0 0 0,1-1 0,20-27-1591,-19 26 1612,13-12-365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5:39:29.18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139 64 1852,'-6'14'220,"1"-1"0,0 2-1,1-1 1,0 0 0,1 1 0,1 0 0,-1 23-1,1-21-82,1-15-116,1 0 0,0 0-1,0-1 1,-1 1 0,1 0 0,0 0 0,0 0-1,1-1 1,-1 1 0,0 0 0,1 3-1,3 4 57,-4-7-62,0-1 0,0 1 0,1-1 0,-1 0 0,0 1 0,1-1 0,0 1 0,-1-1 0,1 0-1,0 1 1,0-1 0,-1 0 0,1 0 0,0 0 0,0 0 0,0 1 0,1-1 0,-1-1 0,0 1 0,0 0 0,0 0 0,1 0 0,-1-1 0,0 1 0,1 0-1,-1-1 1,1 0 0,-1 1 0,1-1 0,-1 0 0,1 1 0,-1-1 0,1 0 0,-1 0 0,1 0 0,1-1 0,4 0 7,0 0-1,-1-1 1,1 0 0,0 0 0,-1-1 0,1 0 0,-1 0-1,0-1 1,0 1 0,0-1 0,-1 0 0,1-1 0,-1 1-1,6-8 1,4-1 17,-12 9-30,1-1-1,-1 0 0,1 0 0,-2 0 0,1-1 1,0 1-1,-1-1 0,0 1 0,0-1 0,-1 0 0,0 0 1,0 0-1,0 0 0,-1 0 0,0 0 0,0 0 0,0 0 1,-1 0-1,1 0 0,-2 1 0,1-1 0,-3-7 0,1 8-3,0 0-1,0 0 0,-1 0 0,0 0 0,0 1 0,0-1 0,0 1 0,-1 0 0,0 0 0,0 1 0,0-1 0,0 1 0,0 0 0,-1 0 0,1 1 1,-9-3-1,5 2-1,0 1 0,0-1 1,0 2-1,-1-1 0,1 1 1,0 1-1,0 0 0,-1 0 1,1 0-1,-12 3 0,1 1-9,15-4 5,0 1-1,0-1 0,0 1 0,1 0 0,-1 1 0,0-1 1,0 1-1,1 0 0,-1 0 0,1 0 0,-1 1 0,-5 4 0,10-7-8,0 0 0,0 0-1,0 0 1,-1 1-1,1-1 1,0 0 0,0 0-1,0 0 1,0 0-1,0 0 1,0 1-1,0-1 1,0 0 0,0 0-1,-1 0 1,1 0-1,0 1 1,0-1-1,0 0 1,0 0 0,0 0-1,0 1 1,0-1-1,0 0 1,0 0-1,0 0 1,0 0 0,0 1-1,1-1 1,-1 0-1,0 0 1,0 0-1,0 1 1,0-1 0,0 0-1,0 0 1,0 0-1,0 0 1,1 0-1,-1 1 1,0-1 0,0 0-1,0 0 1,0 0-1,0 0 1,1 0-1,-1 0 1,14 4-763,17-3-824,-29-1 1433,6-3-206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D16FB-30B7-4300-BE87-4128AB330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390A5-EC53-4BB7-9A88-2BA1CD56A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A5EF8-34E9-4664-BB5A-657BCF43B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B36EB-4F4C-4A0F-B6B6-899D693DF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9ADE6-DB2D-49F1-A34F-49F8C0A64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2201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87A9D-1E4C-4FF2-A512-86ABEF19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65301-8E84-4C45-8BB7-CC1B9B870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2F6E6-CF17-4A49-941A-1F10265A9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32F90-E526-4C63-8CD7-B43959CB8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00F75-F5FA-4ADC-95EE-04EE7037A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8848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DEEAD-66AD-44BC-B326-FAD9AEB52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5A9DC-789E-43BE-9117-59F8F8536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5B89C-91BB-487A-B1B7-76F7AD83B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579BE-AC5F-4B12-B50C-AE879D320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63459-36E5-4F29-A012-4DB7FC785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5955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E6045-4582-4DE6-A4FA-3B1548266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E3DA5-23B5-4C7E-A888-4C33A2547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45F5B3-95AA-49FB-A72D-A8E42433B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C5457-4E07-46AB-9452-F5AB2AA8E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B9CEB-2FF9-4273-882F-110E8B17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2A7B9-9A81-4CC2-AE6F-79C519C6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36502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34F07-A988-4D14-AA1E-5310EE804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A7A20-8EAF-49ED-A627-CA2F89DD3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DC6F31-4F5C-4329-983E-9B3E5C10B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E9A7B9-6FE1-4D34-B9C1-8A10AD54A3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F58033-A2A1-4BCC-B068-51B3F1FB7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22EC24-49A5-4899-A147-2ACA4A6FD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AEF96-EF47-48C3-9D8E-BFC199C0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93E9AB-082E-49FE-83FB-6C67BD7B3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8441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91A32-6174-4D1D-AEBD-E35719BE2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659E98-8080-41B7-8876-55DD900F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F7257-3AA8-4CCA-9B86-251398BE6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BF1F18-2364-4FB7-81B5-A4680582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5312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DBB822-6988-4448-B352-AEEA2939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074D5A-794F-4DFF-8FFD-BCFF4CB5B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3414A-E697-4EFA-B2C2-AF0B1CA1A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78494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08D22-4560-4C3D-AD93-39AEFA43E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C58A2-FB66-44B4-B317-27C299432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D922F-9BA6-4E46-BCE9-4B459AB01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B4188-7724-48E2-A100-BAA13E813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48ADD-5F6C-4F89-9126-50A6C60A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0BEBE-C298-4136-B5D4-C0FFB7D7C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27548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00B61-DB44-44B6-A14A-679F914E4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1F35D2-E7B1-4C62-9EAC-CC9AF97BBE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7CD70-DF58-4484-9F5A-5B28DB5822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FBF62-D732-47B0-99A6-FEC69EA10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2FE35-743E-4469-9D6A-DE748837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3A233-8F73-4729-83C1-5751A723A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11454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2C26-07EE-4E64-85C1-78CC3510F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3A8AE2-6F71-47A8-83C6-CA8FD4DE0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759B8-FF72-4D3C-9E36-D2F6811E7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44FDB-467C-4F43-809F-D57BF54E7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45C98-EC06-47BE-BA21-A7CEC68C3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8612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678D6D-AA49-44EA-B4B3-7D05BCAF3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0F583E-1D5F-4E76-94DF-B4F3123D5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325D4-3948-458A-AE87-2FA8E43F9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677D0-BFCC-42CA-85AD-0B528FA1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914AD-7BD9-4AD9-9A8B-0C9400F6C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29060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1758-7007-4BF8-A5BA-310399FEF083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6505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0727-1856-4F3B-B10D-8FC292704E73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12678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AD902-FC2A-4EDA-BDD8-79782D4DEDB6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77289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DD6-52B9-4992-A7D5-A893B70E57F3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48215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E52B-2CAE-4D2A-8D1B-8E6DADE8ABA2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23734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E4E1D-0B77-4A50-A3FD-33CB6292B2E9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63802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B3FC-D11B-40D2-A603-8EB71F3C23A8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4605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BA84A-5336-4BC2-B7D2-2780908482C4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593497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7D6B-6E41-4F29-874D-D128EB7CF3E3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1077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BEC-A88D-46FC-8421-90524DFD70A8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776175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2C6B-0ECB-427B-A054-6578A97CA741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3006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740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368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7487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8955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1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5770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8621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2085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494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0113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4347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42892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224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3203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2567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4164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06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 /><Relationship Id="rId13" Type="http://schemas.openxmlformats.org/officeDocument/2006/relationships/slideLayout" Target="../slideLayouts/slideLayout35.xml" /><Relationship Id="rId18" Type="http://schemas.openxmlformats.org/officeDocument/2006/relationships/theme" Target="../theme/theme3.xml" /><Relationship Id="rId3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9.xml" /><Relationship Id="rId12" Type="http://schemas.openxmlformats.org/officeDocument/2006/relationships/slideLayout" Target="../slideLayouts/slideLayout34.xml" /><Relationship Id="rId17" Type="http://schemas.openxmlformats.org/officeDocument/2006/relationships/slideLayout" Target="../slideLayouts/slideLayout39.xml" /><Relationship Id="rId2" Type="http://schemas.openxmlformats.org/officeDocument/2006/relationships/slideLayout" Target="../slideLayouts/slideLayout24.xml" /><Relationship Id="rId16" Type="http://schemas.openxmlformats.org/officeDocument/2006/relationships/slideLayout" Target="../slideLayouts/slideLayout38.xml" /><Relationship Id="rId1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8.xml" /><Relationship Id="rId11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27.xml" /><Relationship Id="rId15" Type="http://schemas.openxmlformats.org/officeDocument/2006/relationships/slideLayout" Target="../slideLayouts/slideLayout37.xml" /><Relationship Id="rId10" Type="http://schemas.openxmlformats.org/officeDocument/2006/relationships/slideLayout" Target="../slideLayouts/slideLayout32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26.xml" /><Relationship Id="rId9" Type="http://schemas.openxmlformats.org/officeDocument/2006/relationships/slideLayout" Target="../slideLayouts/slideLayout31.xml" /><Relationship Id="rId14" Type="http://schemas.openxmlformats.org/officeDocument/2006/relationships/slideLayout" Target="../slideLayouts/slideLayout3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C81990-53F9-4307-9AD7-91C2333C1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FC1389-D7D6-46B9-ACA7-18C4B435B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E9708-68F9-409B-962A-69837C175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DC07C-F3AD-48BB-8CAA-885DE5786E37}" type="datetimeFigureOut">
              <a:rPr lang="ar-AE" smtClean="0"/>
              <a:t>12/03/1446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CF524-3663-402F-ADFB-C73F7DACAE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1EE4-155C-4816-B9D1-09B20A725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F7C3B-58F8-44B0-ACC9-C8F2D599EAAC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908837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4F794-35FF-4733-BCBB-D40248B10F33}" type="datetime8">
              <a:rPr lang="ar-AE" smtClean="0"/>
              <a:t>15 أيلول، 24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AE"/>
              <a:t>80170601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A6829-0035-4DE3-916C-62E7435565C5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1690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475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4.xml" /><Relationship Id="rId6" Type="http://schemas.openxmlformats.org/officeDocument/2006/relationships/comments" Target="../comments/comment1.xml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8.xml" /><Relationship Id="rId4" Type="http://schemas.openxmlformats.org/officeDocument/2006/relationships/image" Target="../media/image8.jpe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 /><Relationship Id="rId3" Type="http://schemas.openxmlformats.org/officeDocument/2006/relationships/oleObject" Target="../embeddings/oleObject1.bin" /><Relationship Id="rId7" Type="http://schemas.openxmlformats.org/officeDocument/2006/relationships/oleObject" Target="../embeddings/oleObject3.bin" /><Relationship Id="rId2" Type="http://schemas.openxmlformats.org/officeDocument/2006/relationships/slideLayout" Target="../slideLayouts/slideLayout18.xml" /><Relationship Id="rId1" Type="http://schemas.openxmlformats.org/officeDocument/2006/relationships/vmlDrawing" Target="../drawings/vmlDrawing1.vml" /><Relationship Id="rId6" Type="http://schemas.openxmlformats.org/officeDocument/2006/relationships/image" Target="../media/image10.wmf" /><Relationship Id="rId5" Type="http://schemas.openxmlformats.org/officeDocument/2006/relationships/oleObject" Target="../embeddings/oleObject2.bin" /><Relationship Id="rId10" Type="http://schemas.openxmlformats.org/officeDocument/2006/relationships/image" Target="../media/image12.wmf" /><Relationship Id="rId4" Type="http://schemas.openxmlformats.org/officeDocument/2006/relationships/image" Target="../media/image9.wmf" /><Relationship Id="rId9" Type="http://schemas.openxmlformats.org/officeDocument/2006/relationships/oleObject" Target="../embeddings/oleObject4.bin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 /><Relationship Id="rId3" Type="http://schemas.openxmlformats.org/officeDocument/2006/relationships/oleObject" Target="../embeddings/oleObject5.bin" /><Relationship Id="rId7" Type="http://schemas.openxmlformats.org/officeDocument/2006/relationships/oleObject" Target="../embeddings/oleObject7.bin" /><Relationship Id="rId2" Type="http://schemas.openxmlformats.org/officeDocument/2006/relationships/slideLayout" Target="../slideLayouts/slideLayout18.xml" /><Relationship Id="rId1" Type="http://schemas.openxmlformats.org/officeDocument/2006/relationships/vmlDrawing" Target="../drawings/vmlDrawing2.vml" /><Relationship Id="rId6" Type="http://schemas.openxmlformats.org/officeDocument/2006/relationships/image" Target="../media/image12.wmf" /><Relationship Id="rId5" Type="http://schemas.openxmlformats.org/officeDocument/2006/relationships/oleObject" Target="../embeddings/oleObject6.bin" /><Relationship Id="rId10" Type="http://schemas.openxmlformats.org/officeDocument/2006/relationships/oleObject" Target="../embeddings/oleObject10.bin" /><Relationship Id="rId4" Type="http://schemas.openxmlformats.org/officeDocument/2006/relationships/image" Target="../media/image11.wmf" /><Relationship Id="rId9" Type="http://schemas.openxmlformats.org/officeDocument/2006/relationships/oleObject" Target="../embeddings/oleObject9.bin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 /><Relationship Id="rId13" Type="http://schemas.openxmlformats.org/officeDocument/2006/relationships/image" Target="../media/image18.png" /><Relationship Id="rId3" Type="http://schemas.openxmlformats.org/officeDocument/2006/relationships/image" Target="../media/image14.png" /><Relationship Id="rId7" Type="http://schemas.openxmlformats.org/officeDocument/2006/relationships/image" Target="../media/image15.png" /><Relationship Id="rId12" Type="http://schemas.openxmlformats.org/officeDocument/2006/relationships/customXml" Target="../ink/ink4.xml" /><Relationship Id="rId2" Type="http://schemas.openxmlformats.org/officeDocument/2006/relationships/slideLayout" Target="../slideLayouts/slideLayout18.xml" /><Relationship Id="rId1" Type="http://schemas.openxmlformats.org/officeDocument/2006/relationships/vmlDrawing" Target="../drawings/vmlDrawing3.vml" /><Relationship Id="rId6" Type="http://schemas.openxmlformats.org/officeDocument/2006/relationships/customXml" Target="../ink/ink1.xml" /><Relationship Id="rId11" Type="http://schemas.openxmlformats.org/officeDocument/2006/relationships/image" Target="../media/image17.png" /><Relationship Id="rId5" Type="http://schemas.openxmlformats.org/officeDocument/2006/relationships/image" Target="../media/image13.wmf" /><Relationship Id="rId15" Type="http://schemas.openxmlformats.org/officeDocument/2006/relationships/image" Target="../media/image19.png" /><Relationship Id="rId10" Type="http://schemas.openxmlformats.org/officeDocument/2006/relationships/customXml" Target="../ink/ink3.xml" /><Relationship Id="rId4" Type="http://schemas.openxmlformats.org/officeDocument/2006/relationships/oleObject" Target="../embeddings/oleObject11.bin" /><Relationship Id="rId9" Type="http://schemas.openxmlformats.org/officeDocument/2006/relationships/image" Target="../media/image16.png" /><Relationship Id="rId14" Type="http://schemas.openxmlformats.org/officeDocument/2006/relationships/customXml" Target="../ink/ink5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8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18.xml" /><Relationship Id="rId4" Type="http://schemas.openxmlformats.org/officeDocument/2006/relationships/image" Target="../media/image23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 /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18.xml" /><Relationship Id="rId5" Type="http://schemas.openxmlformats.org/officeDocument/2006/relationships/image" Target="../media/image23.jpeg" /><Relationship Id="rId4" Type="http://schemas.openxmlformats.org/officeDocument/2006/relationships/image" Target="../media/image26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18.xml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 /><Relationship Id="rId3" Type="http://schemas.openxmlformats.org/officeDocument/2006/relationships/hyperlink" Target="http://4.bp.blogspot.com/-l8jhV_TDhM4/T4yU5XbeTQI/AAAAAAAAAek/wU9NG8jpsFc/s1600/1.png" TargetMode="External" /><Relationship Id="rId7" Type="http://schemas.openxmlformats.org/officeDocument/2006/relationships/customXml" Target="../ink/ink6.xml" /><Relationship Id="rId12" Type="http://schemas.openxmlformats.org/officeDocument/2006/relationships/image" Target="../media/image32.png" /><Relationship Id="rId2" Type="http://schemas.openxmlformats.org/officeDocument/2006/relationships/slideLayout" Target="../slideLayouts/slideLayout18.xml" /><Relationship Id="rId1" Type="http://schemas.openxmlformats.org/officeDocument/2006/relationships/vmlDrawing" Target="../drawings/vmlDrawing4.vml" /><Relationship Id="rId6" Type="http://schemas.openxmlformats.org/officeDocument/2006/relationships/image" Target="../media/image28.wmf" /><Relationship Id="rId11" Type="http://schemas.openxmlformats.org/officeDocument/2006/relationships/customXml" Target="../ink/ink8.xml" /><Relationship Id="rId5" Type="http://schemas.openxmlformats.org/officeDocument/2006/relationships/oleObject" Target="../embeddings/oleObject12.bin" /><Relationship Id="rId10" Type="http://schemas.openxmlformats.org/officeDocument/2006/relationships/image" Target="../media/image31.png" /><Relationship Id="rId4" Type="http://schemas.openxmlformats.org/officeDocument/2006/relationships/image" Target="../media/image29.png" /><Relationship Id="rId9" Type="http://schemas.openxmlformats.org/officeDocument/2006/relationships/customXml" Target="../ink/ink7.xml" 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.xml" /><Relationship Id="rId18" Type="http://schemas.openxmlformats.org/officeDocument/2006/relationships/image" Target="../media/image40.png" /><Relationship Id="rId26" Type="http://schemas.openxmlformats.org/officeDocument/2006/relationships/image" Target="../media/image44.png" /><Relationship Id="rId39" Type="http://schemas.openxmlformats.org/officeDocument/2006/relationships/customXml" Target="../ink/ink25.xml" /><Relationship Id="rId21" Type="http://schemas.openxmlformats.org/officeDocument/2006/relationships/customXml" Target="../ink/ink16.xml" /><Relationship Id="rId34" Type="http://schemas.openxmlformats.org/officeDocument/2006/relationships/image" Target="../media/image48.png" /><Relationship Id="rId42" Type="http://schemas.openxmlformats.org/officeDocument/2006/relationships/image" Target="../media/image52.png" /><Relationship Id="rId47" Type="http://schemas.openxmlformats.org/officeDocument/2006/relationships/customXml" Target="../ink/ink29.xml" /><Relationship Id="rId50" Type="http://schemas.openxmlformats.org/officeDocument/2006/relationships/image" Target="../media/image56.png" /><Relationship Id="rId55" Type="http://schemas.openxmlformats.org/officeDocument/2006/relationships/customXml" Target="../ink/ink33.xml" /><Relationship Id="rId63" Type="http://schemas.openxmlformats.org/officeDocument/2006/relationships/customXml" Target="../ink/ink37.xml" /><Relationship Id="rId68" Type="http://schemas.openxmlformats.org/officeDocument/2006/relationships/image" Target="../media/image65.png" /><Relationship Id="rId76" Type="http://schemas.openxmlformats.org/officeDocument/2006/relationships/image" Target="../media/image69.png" /><Relationship Id="rId84" Type="http://schemas.openxmlformats.org/officeDocument/2006/relationships/image" Target="../media/image73.png" /><Relationship Id="rId89" Type="http://schemas.openxmlformats.org/officeDocument/2006/relationships/customXml" Target="../ink/ink50.xml" /><Relationship Id="rId7" Type="http://schemas.openxmlformats.org/officeDocument/2006/relationships/customXml" Target="../ink/ink9.xml" /><Relationship Id="rId71" Type="http://schemas.openxmlformats.org/officeDocument/2006/relationships/customXml" Target="../ink/ink41.xml" /><Relationship Id="rId92" Type="http://schemas.openxmlformats.org/officeDocument/2006/relationships/image" Target="../media/image77.png" /><Relationship Id="rId2" Type="http://schemas.openxmlformats.org/officeDocument/2006/relationships/slideLayout" Target="../slideLayouts/slideLayout18.xml" /><Relationship Id="rId16" Type="http://schemas.openxmlformats.org/officeDocument/2006/relationships/image" Target="../media/image39.png" /><Relationship Id="rId29" Type="http://schemas.openxmlformats.org/officeDocument/2006/relationships/customXml" Target="../ink/ink20.xml" /><Relationship Id="rId11" Type="http://schemas.openxmlformats.org/officeDocument/2006/relationships/customXml" Target="../ink/ink11.xml" /><Relationship Id="rId24" Type="http://schemas.openxmlformats.org/officeDocument/2006/relationships/image" Target="../media/image43.png" /><Relationship Id="rId32" Type="http://schemas.openxmlformats.org/officeDocument/2006/relationships/image" Target="../media/image47.png" /><Relationship Id="rId37" Type="http://schemas.openxmlformats.org/officeDocument/2006/relationships/customXml" Target="../ink/ink24.xml" /><Relationship Id="rId40" Type="http://schemas.openxmlformats.org/officeDocument/2006/relationships/image" Target="../media/image51.png" /><Relationship Id="rId45" Type="http://schemas.openxmlformats.org/officeDocument/2006/relationships/customXml" Target="../ink/ink28.xml" /><Relationship Id="rId53" Type="http://schemas.openxmlformats.org/officeDocument/2006/relationships/customXml" Target="../ink/ink32.xml" /><Relationship Id="rId58" Type="http://schemas.openxmlformats.org/officeDocument/2006/relationships/image" Target="../media/image60.png" /><Relationship Id="rId66" Type="http://schemas.openxmlformats.org/officeDocument/2006/relationships/image" Target="../media/image64.png" /><Relationship Id="rId74" Type="http://schemas.openxmlformats.org/officeDocument/2006/relationships/image" Target="../media/image68.png" /><Relationship Id="rId79" Type="http://schemas.openxmlformats.org/officeDocument/2006/relationships/customXml" Target="../ink/ink45.xml" /><Relationship Id="rId87" Type="http://schemas.openxmlformats.org/officeDocument/2006/relationships/customXml" Target="../ink/ink49.xml" /><Relationship Id="rId5" Type="http://schemas.openxmlformats.org/officeDocument/2006/relationships/oleObject" Target="../embeddings/oleObject13.bin" /><Relationship Id="rId61" Type="http://schemas.openxmlformats.org/officeDocument/2006/relationships/customXml" Target="../ink/ink36.xml" /><Relationship Id="rId82" Type="http://schemas.openxmlformats.org/officeDocument/2006/relationships/image" Target="../media/image72.png" /><Relationship Id="rId90" Type="http://schemas.openxmlformats.org/officeDocument/2006/relationships/image" Target="../media/image76.png" /><Relationship Id="rId19" Type="http://schemas.openxmlformats.org/officeDocument/2006/relationships/customXml" Target="../ink/ink15.xml" /><Relationship Id="rId14" Type="http://schemas.openxmlformats.org/officeDocument/2006/relationships/image" Target="../media/image38.png" /><Relationship Id="rId22" Type="http://schemas.openxmlformats.org/officeDocument/2006/relationships/image" Target="../media/image42.png" /><Relationship Id="rId27" Type="http://schemas.openxmlformats.org/officeDocument/2006/relationships/customXml" Target="../ink/ink19.xml" /><Relationship Id="rId30" Type="http://schemas.openxmlformats.org/officeDocument/2006/relationships/image" Target="../media/image46.png" /><Relationship Id="rId35" Type="http://schemas.openxmlformats.org/officeDocument/2006/relationships/customXml" Target="../ink/ink23.xml" /><Relationship Id="rId43" Type="http://schemas.openxmlformats.org/officeDocument/2006/relationships/customXml" Target="../ink/ink27.xml" /><Relationship Id="rId48" Type="http://schemas.openxmlformats.org/officeDocument/2006/relationships/image" Target="../media/image55.png" /><Relationship Id="rId56" Type="http://schemas.openxmlformats.org/officeDocument/2006/relationships/image" Target="../media/image59.png" /><Relationship Id="rId64" Type="http://schemas.openxmlformats.org/officeDocument/2006/relationships/image" Target="../media/image63.png" /><Relationship Id="rId69" Type="http://schemas.openxmlformats.org/officeDocument/2006/relationships/customXml" Target="../ink/ink40.xml" /><Relationship Id="rId77" Type="http://schemas.openxmlformats.org/officeDocument/2006/relationships/customXml" Target="../ink/ink44.xml" /><Relationship Id="rId8" Type="http://schemas.openxmlformats.org/officeDocument/2006/relationships/image" Target="../media/image35.png" /><Relationship Id="rId51" Type="http://schemas.openxmlformats.org/officeDocument/2006/relationships/customXml" Target="../ink/ink31.xml" /><Relationship Id="rId72" Type="http://schemas.openxmlformats.org/officeDocument/2006/relationships/image" Target="../media/image67.png" /><Relationship Id="rId80" Type="http://schemas.openxmlformats.org/officeDocument/2006/relationships/image" Target="../media/image71.png" /><Relationship Id="rId85" Type="http://schemas.openxmlformats.org/officeDocument/2006/relationships/customXml" Target="../ink/ink48.xml" /><Relationship Id="rId3" Type="http://schemas.openxmlformats.org/officeDocument/2006/relationships/hyperlink" Target="http://1.bp.blogspot.com/-fK76kHdQqqk/T4yVHfZRo4I/AAAAAAAAAe0/WpDGaXnC7Bk/s1600/2.png" TargetMode="External" /><Relationship Id="rId12" Type="http://schemas.openxmlformats.org/officeDocument/2006/relationships/image" Target="../media/image37.png" /><Relationship Id="rId17" Type="http://schemas.openxmlformats.org/officeDocument/2006/relationships/customXml" Target="../ink/ink14.xml" /><Relationship Id="rId25" Type="http://schemas.openxmlformats.org/officeDocument/2006/relationships/customXml" Target="../ink/ink18.xml" /><Relationship Id="rId33" Type="http://schemas.openxmlformats.org/officeDocument/2006/relationships/customXml" Target="../ink/ink22.xml" /><Relationship Id="rId38" Type="http://schemas.openxmlformats.org/officeDocument/2006/relationships/image" Target="../media/image50.png" /><Relationship Id="rId46" Type="http://schemas.openxmlformats.org/officeDocument/2006/relationships/image" Target="../media/image54.png" /><Relationship Id="rId59" Type="http://schemas.openxmlformats.org/officeDocument/2006/relationships/customXml" Target="../ink/ink35.xml" /><Relationship Id="rId67" Type="http://schemas.openxmlformats.org/officeDocument/2006/relationships/customXml" Target="../ink/ink39.xml" /><Relationship Id="rId20" Type="http://schemas.openxmlformats.org/officeDocument/2006/relationships/image" Target="../media/image41.png" /><Relationship Id="rId41" Type="http://schemas.openxmlformats.org/officeDocument/2006/relationships/customXml" Target="../ink/ink26.xml" /><Relationship Id="rId54" Type="http://schemas.openxmlformats.org/officeDocument/2006/relationships/image" Target="../media/image58.png" /><Relationship Id="rId62" Type="http://schemas.openxmlformats.org/officeDocument/2006/relationships/image" Target="../media/image62.png" /><Relationship Id="rId70" Type="http://schemas.openxmlformats.org/officeDocument/2006/relationships/image" Target="../media/image66.png" /><Relationship Id="rId75" Type="http://schemas.openxmlformats.org/officeDocument/2006/relationships/customXml" Target="../ink/ink43.xml" /><Relationship Id="rId83" Type="http://schemas.openxmlformats.org/officeDocument/2006/relationships/customXml" Target="../ink/ink47.xml" /><Relationship Id="rId88" Type="http://schemas.openxmlformats.org/officeDocument/2006/relationships/image" Target="../media/image75.png" /><Relationship Id="rId91" Type="http://schemas.openxmlformats.org/officeDocument/2006/relationships/customXml" Target="../ink/ink51.xml" /><Relationship Id="rId1" Type="http://schemas.openxmlformats.org/officeDocument/2006/relationships/vmlDrawing" Target="../drawings/vmlDrawing5.vml" /><Relationship Id="rId6" Type="http://schemas.openxmlformats.org/officeDocument/2006/relationships/image" Target="../media/image30.wmf" /><Relationship Id="rId15" Type="http://schemas.openxmlformats.org/officeDocument/2006/relationships/customXml" Target="../ink/ink13.xml" /><Relationship Id="rId23" Type="http://schemas.openxmlformats.org/officeDocument/2006/relationships/customXml" Target="../ink/ink17.xml" /><Relationship Id="rId28" Type="http://schemas.openxmlformats.org/officeDocument/2006/relationships/image" Target="../media/image45.png" /><Relationship Id="rId36" Type="http://schemas.openxmlformats.org/officeDocument/2006/relationships/image" Target="../media/image49.png" /><Relationship Id="rId49" Type="http://schemas.openxmlformats.org/officeDocument/2006/relationships/customXml" Target="../ink/ink30.xml" /><Relationship Id="rId57" Type="http://schemas.openxmlformats.org/officeDocument/2006/relationships/customXml" Target="../ink/ink34.xml" /><Relationship Id="rId10" Type="http://schemas.openxmlformats.org/officeDocument/2006/relationships/image" Target="../media/image36.png" /><Relationship Id="rId31" Type="http://schemas.openxmlformats.org/officeDocument/2006/relationships/customXml" Target="../ink/ink21.xml" /><Relationship Id="rId44" Type="http://schemas.openxmlformats.org/officeDocument/2006/relationships/image" Target="../media/image53.png" /><Relationship Id="rId52" Type="http://schemas.openxmlformats.org/officeDocument/2006/relationships/image" Target="../media/image57.png" /><Relationship Id="rId60" Type="http://schemas.openxmlformats.org/officeDocument/2006/relationships/image" Target="../media/image61.png" /><Relationship Id="rId65" Type="http://schemas.openxmlformats.org/officeDocument/2006/relationships/customXml" Target="../ink/ink38.xml" /><Relationship Id="rId73" Type="http://schemas.openxmlformats.org/officeDocument/2006/relationships/customXml" Target="../ink/ink42.xml" /><Relationship Id="rId78" Type="http://schemas.openxmlformats.org/officeDocument/2006/relationships/image" Target="../media/image70.png" /><Relationship Id="rId81" Type="http://schemas.openxmlformats.org/officeDocument/2006/relationships/customXml" Target="../ink/ink46.xml" /><Relationship Id="rId86" Type="http://schemas.openxmlformats.org/officeDocument/2006/relationships/image" Target="../media/image74.png" /><Relationship Id="rId4" Type="http://schemas.openxmlformats.org/officeDocument/2006/relationships/image" Target="../media/image33.png" /><Relationship Id="rId9" Type="http://schemas.openxmlformats.org/officeDocument/2006/relationships/customXml" Target="../ink/ink10.xml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 /><Relationship Id="rId13" Type="http://schemas.openxmlformats.org/officeDocument/2006/relationships/customXml" Target="../ink/ink56.xml" /><Relationship Id="rId3" Type="http://schemas.openxmlformats.org/officeDocument/2006/relationships/oleObject" Target="../embeddings/oleObject14.bin" /><Relationship Id="rId7" Type="http://schemas.openxmlformats.org/officeDocument/2006/relationships/customXml" Target="../ink/ink53.xml" /><Relationship Id="rId12" Type="http://schemas.openxmlformats.org/officeDocument/2006/relationships/image" Target="../media/image82.png" /><Relationship Id="rId2" Type="http://schemas.openxmlformats.org/officeDocument/2006/relationships/slideLayout" Target="../slideLayouts/slideLayout18.xml" /><Relationship Id="rId1" Type="http://schemas.openxmlformats.org/officeDocument/2006/relationships/vmlDrawing" Target="../drawings/vmlDrawing6.vml" /><Relationship Id="rId6" Type="http://schemas.openxmlformats.org/officeDocument/2006/relationships/image" Target="../media/image79.png" /><Relationship Id="rId11" Type="http://schemas.openxmlformats.org/officeDocument/2006/relationships/customXml" Target="../ink/ink55.xml" /><Relationship Id="rId5" Type="http://schemas.openxmlformats.org/officeDocument/2006/relationships/customXml" Target="../ink/ink52.xml" /><Relationship Id="rId10" Type="http://schemas.openxmlformats.org/officeDocument/2006/relationships/image" Target="../media/image81.png" /><Relationship Id="rId4" Type="http://schemas.openxmlformats.org/officeDocument/2006/relationships/image" Target="../media/image34.wmf" /><Relationship Id="rId9" Type="http://schemas.openxmlformats.org/officeDocument/2006/relationships/customXml" Target="../ink/ink54.xml" /><Relationship Id="rId14" Type="http://schemas.openxmlformats.org/officeDocument/2006/relationships/image" Target="../media/image83.png" 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14.xml" /><Relationship Id="rId21" Type="http://schemas.openxmlformats.org/officeDocument/2006/relationships/customXml" Target="../ink/ink66.xml" /><Relationship Id="rId42" Type="http://schemas.openxmlformats.org/officeDocument/2006/relationships/image" Target="../media/image104.png" /><Relationship Id="rId63" Type="http://schemas.openxmlformats.org/officeDocument/2006/relationships/customXml" Target="../ink/ink87.xml" /><Relationship Id="rId84" Type="http://schemas.openxmlformats.org/officeDocument/2006/relationships/image" Target="../media/image125.png" /><Relationship Id="rId138" Type="http://schemas.openxmlformats.org/officeDocument/2006/relationships/image" Target="../media/image152.png" /><Relationship Id="rId159" Type="http://schemas.openxmlformats.org/officeDocument/2006/relationships/customXml" Target="../ink/ink135.xml" /><Relationship Id="rId170" Type="http://schemas.openxmlformats.org/officeDocument/2006/relationships/image" Target="../media/image168.png" /><Relationship Id="rId191" Type="http://schemas.openxmlformats.org/officeDocument/2006/relationships/customXml" Target="../ink/ink151.xml" /><Relationship Id="rId205" Type="http://schemas.openxmlformats.org/officeDocument/2006/relationships/customXml" Target="../ink/ink158.xml" /><Relationship Id="rId226" Type="http://schemas.openxmlformats.org/officeDocument/2006/relationships/image" Target="../media/image196.png" /><Relationship Id="rId247" Type="http://schemas.openxmlformats.org/officeDocument/2006/relationships/customXml" Target="../ink/ink179.xml" /><Relationship Id="rId107" Type="http://schemas.openxmlformats.org/officeDocument/2006/relationships/customXml" Target="../ink/ink109.xml" /><Relationship Id="rId268" Type="http://schemas.openxmlformats.org/officeDocument/2006/relationships/image" Target="../media/image217.png" /><Relationship Id="rId289" Type="http://schemas.openxmlformats.org/officeDocument/2006/relationships/customXml" Target="../ink/ink200.xml" /><Relationship Id="rId11" Type="http://schemas.openxmlformats.org/officeDocument/2006/relationships/customXml" Target="../ink/ink61.xml" /><Relationship Id="rId32" Type="http://schemas.openxmlformats.org/officeDocument/2006/relationships/image" Target="../media/image99.png" /><Relationship Id="rId53" Type="http://schemas.openxmlformats.org/officeDocument/2006/relationships/customXml" Target="../ink/ink82.xml" /><Relationship Id="rId74" Type="http://schemas.openxmlformats.org/officeDocument/2006/relationships/image" Target="../media/image120.png" /><Relationship Id="rId128" Type="http://schemas.openxmlformats.org/officeDocument/2006/relationships/image" Target="../media/image147.png" /><Relationship Id="rId149" Type="http://schemas.openxmlformats.org/officeDocument/2006/relationships/customXml" Target="../ink/ink130.xml" /><Relationship Id="rId5" Type="http://schemas.openxmlformats.org/officeDocument/2006/relationships/customXml" Target="../ink/ink58.xml" /><Relationship Id="rId95" Type="http://schemas.openxmlformats.org/officeDocument/2006/relationships/customXml" Target="../ink/ink103.xml" /><Relationship Id="rId160" Type="http://schemas.openxmlformats.org/officeDocument/2006/relationships/image" Target="../media/image163.png" /><Relationship Id="rId181" Type="http://schemas.openxmlformats.org/officeDocument/2006/relationships/customXml" Target="../ink/ink146.xml" /><Relationship Id="rId216" Type="http://schemas.openxmlformats.org/officeDocument/2006/relationships/image" Target="../media/image191.png" /><Relationship Id="rId237" Type="http://schemas.openxmlformats.org/officeDocument/2006/relationships/customXml" Target="../ink/ink174.xml" /><Relationship Id="rId258" Type="http://schemas.openxmlformats.org/officeDocument/2006/relationships/image" Target="../media/image212.png" /><Relationship Id="rId279" Type="http://schemas.openxmlformats.org/officeDocument/2006/relationships/customXml" Target="../ink/ink195.xml" /><Relationship Id="rId22" Type="http://schemas.openxmlformats.org/officeDocument/2006/relationships/image" Target="../media/image94.png" /><Relationship Id="rId43" Type="http://schemas.openxmlformats.org/officeDocument/2006/relationships/customXml" Target="../ink/ink77.xml" /><Relationship Id="rId64" Type="http://schemas.openxmlformats.org/officeDocument/2006/relationships/image" Target="../media/image115.png" /><Relationship Id="rId118" Type="http://schemas.openxmlformats.org/officeDocument/2006/relationships/image" Target="../media/image142.png" /><Relationship Id="rId139" Type="http://schemas.openxmlformats.org/officeDocument/2006/relationships/customXml" Target="../ink/ink125.xml" /><Relationship Id="rId290" Type="http://schemas.openxmlformats.org/officeDocument/2006/relationships/image" Target="../media/image228.png" /><Relationship Id="rId85" Type="http://schemas.openxmlformats.org/officeDocument/2006/relationships/customXml" Target="../ink/ink98.xml" /><Relationship Id="rId150" Type="http://schemas.openxmlformats.org/officeDocument/2006/relationships/image" Target="../media/image158.png" /><Relationship Id="rId171" Type="http://schemas.openxmlformats.org/officeDocument/2006/relationships/customXml" Target="../ink/ink141.xml" /><Relationship Id="rId192" Type="http://schemas.openxmlformats.org/officeDocument/2006/relationships/image" Target="../media/image179.png" /><Relationship Id="rId206" Type="http://schemas.openxmlformats.org/officeDocument/2006/relationships/image" Target="../media/image186.png" /><Relationship Id="rId227" Type="http://schemas.openxmlformats.org/officeDocument/2006/relationships/customXml" Target="../ink/ink169.xml" /><Relationship Id="rId248" Type="http://schemas.openxmlformats.org/officeDocument/2006/relationships/image" Target="../media/image207.png" /><Relationship Id="rId269" Type="http://schemas.openxmlformats.org/officeDocument/2006/relationships/customXml" Target="../ink/ink190.xml" /><Relationship Id="rId12" Type="http://schemas.openxmlformats.org/officeDocument/2006/relationships/image" Target="../media/image89.png" /><Relationship Id="rId33" Type="http://schemas.openxmlformats.org/officeDocument/2006/relationships/customXml" Target="../ink/ink72.xml" /><Relationship Id="rId108" Type="http://schemas.openxmlformats.org/officeDocument/2006/relationships/image" Target="../media/image137.png" /><Relationship Id="rId129" Type="http://schemas.openxmlformats.org/officeDocument/2006/relationships/customXml" Target="../ink/ink120.xml" /><Relationship Id="rId280" Type="http://schemas.openxmlformats.org/officeDocument/2006/relationships/image" Target="../media/image223.png" /><Relationship Id="rId54" Type="http://schemas.openxmlformats.org/officeDocument/2006/relationships/image" Target="../media/image110.png" /><Relationship Id="rId75" Type="http://schemas.openxmlformats.org/officeDocument/2006/relationships/customXml" Target="../ink/ink93.xml" /><Relationship Id="rId96" Type="http://schemas.openxmlformats.org/officeDocument/2006/relationships/image" Target="../media/image131.png" /><Relationship Id="rId140" Type="http://schemas.openxmlformats.org/officeDocument/2006/relationships/image" Target="../media/image153.png" /><Relationship Id="rId161" Type="http://schemas.openxmlformats.org/officeDocument/2006/relationships/customXml" Target="../ink/ink136.xml" /><Relationship Id="rId182" Type="http://schemas.openxmlformats.org/officeDocument/2006/relationships/image" Target="../media/image174.png" /><Relationship Id="rId217" Type="http://schemas.openxmlformats.org/officeDocument/2006/relationships/customXml" Target="../ink/ink164.xml" /><Relationship Id="rId6" Type="http://schemas.openxmlformats.org/officeDocument/2006/relationships/image" Target="../media/image86.png" /><Relationship Id="rId238" Type="http://schemas.openxmlformats.org/officeDocument/2006/relationships/image" Target="../media/image202.png" /><Relationship Id="rId259" Type="http://schemas.openxmlformats.org/officeDocument/2006/relationships/customXml" Target="../ink/ink185.xml" /><Relationship Id="rId23" Type="http://schemas.openxmlformats.org/officeDocument/2006/relationships/customXml" Target="../ink/ink67.xml" /><Relationship Id="rId119" Type="http://schemas.openxmlformats.org/officeDocument/2006/relationships/customXml" Target="../ink/ink115.xml" /><Relationship Id="rId270" Type="http://schemas.openxmlformats.org/officeDocument/2006/relationships/image" Target="../media/image218.png" /><Relationship Id="rId291" Type="http://schemas.openxmlformats.org/officeDocument/2006/relationships/customXml" Target="../ink/ink201.xml" /><Relationship Id="rId44" Type="http://schemas.openxmlformats.org/officeDocument/2006/relationships/image" Target="../media/image105.png" /><Relationship Id="rId65" Type="http://schemas.openxmlformats.org/officeDocument/2006/relationships/customXml" Target="../ink/ink88.xml" /><Relationship Id="rId86" Type="http://schemas.openxmlformats.org/officeDocument/2006/relationships/image" Target="../media/image126.png" /><Relationship Id="rId130" Type="http://schemas.openxmlformats.org/officeDocument/2006/relationships/image" Target="../media/image148.png" /><Relationship Id="rId151" Type="http://schemas.openxmlformats.org/officeDocument/2006/relationships/customXml" Target="../ink/ink131.xml" /><Relationship Id="rId172" Type="http://schemas.openxmlformats.org/officeDocument/2006/relationships/image" Target="../media/image169.png" /><Relationship Id="rId193" Type="http://schemas.openxmlformats.org/officeDocument/2006/relationships/customXml" Target="../ink/ink152.xml" /><Relationship Id="rId207" Type="http://schemas.openxmlformats.org/officeDocument/2006/relationships/customXml" Target="../ink/ink159.xml" /><Relationship Id="rId228" Type="http://schemas.openxmlformats.org/officeDocument/2006/relationships/image" Target="../media/image197.png" /><Relationship Id="rId249" Type="http://schemas.openxmlformats.org/officeDocument/2006/relationships/customXml" Target="../ink/ink180.xml" /><Relationship Id="rId13" Type="http://schemas.openxmlformats.org/officeDocument/2006/relationships/customXml" Target="../ink/ink62.xml" /><Relationship Id="rId109" Type="http://schemas.openxmlformats.org/officeDocument/2006/relationships/customXml" Target="../ink/ink110.xml" /><Relationship Id="rId260" Type="http://schemas.openxmlformats.org/officeDocument/2006/relationships/image" Target="../media/image213.png" /><Relationship Id="rId281" Type="http://schemas.openxmlformats.org/officeDocument/2006/relationships/customXml" Target="../ink/ink196.xml" /><Relationship Id="rId34" Type="http://schemas.openxmlformats.org/officeDocument/2006/relationships/image" Target="../media/image100.png" /><Relationship Id="rId50" Type="http://schemas.openxmlformats.org/officeDocument/2006/relationships/image" Target="../media/image108.png" /><Relationship Id="rId55" Type="http://schemas.openxmlformats.org/officeDocument/2006/relationships/customXml" Target="../ink/ink83.xml" /><Relationship Id="rId76" Type="http://schemas.openxmlformats.org/officeDocument/2006/relationships/image" Target="../media/image121.png" /><Relationship Id="rId97" Type="http://schemas.openxmlformats.org/officeDocument/2006/relationships/customXml" Target="../ink/ink104.xml" /><Relationship Id="rId104" Type="http://schemas.openxmlformats.org/officeDocument/2006/relationships/image" Target="../media/image135.png" /><Relationship Id="rId120" Type="http://schemas.openxmlformats.org/officeDocument/2006/relationships/image" Target="../media/image143.png" /><Relationship Id="rId125" Type="http://schemas.openxmlformats.org/officeDocument/2006/relationships/customXml" Target="../ink/ink118.xml" /><Relationship Id="rId141" Type="http://schemas.openxmlformats.org/officeDocument/2006/relationships/customXml" Target="../ink/ink126.xml" /><Relationship Id="rId146" Type="http://schemas.openxmlformats.org/officeDocument/2006/relationships/image" Target="../media/image156.png" /><Relationship Id="rId167" Type="http://schemas.openxmlformats.org/officeDocument/2006/relationships/customXml" Target="../ink/ink139.xml" /><Relationship Id="rId188" Type="http://schemas.openxmlformats.org/officeDocument/2006/relationships/image" Target="../media/image177.png" /><Relationship Id="rId7" Type="http://schemas.openxmlformats.org/officeDocument/2006/relationships/customXml" Target="../ink/ink59.xml" /><Relationship Id="rId71" Type="http://schemas.openxmlformats.org/officeDocument/2006/relationships/customXml" Target="../ink/ink91.xml" /><Relationship Id="rId92" Type="http://schemas.openxmlformats.org/officeDocument/2006/relationships/image" Target="../media/image129.png" /><Relationship Id="rId162" Type="http://schemas.openxmlformats.org/officeDocument/2006/relationships/image" Target="../media/image164.png" /><Relationship Id="rId183" Type="http://schemas.openxmlformats.org/officeDocument/2006/relationships/customXml" Target="../ink/ink147.xml" /><Relationship Id="rId213" Type="http://schemas.openxmlformats.org/officeDocument/2006/relationships/customXml" Target="../ink/ink162.xml" /><Relationship Id="rId218" Type="http://schemas.openxmlformats.org/officeDocument/2006/relationships/image" Target="../media/image192.png" /><Relationship Id="rId234" Type="http://schemas.openxmlformats.org/officeDocument/2006/relationships/image" Target="../media/image200.png" /><Relationship Id="rId239" Type="http://schemas.openxmlformats.org/officeDocument/2006/relationships/customXml" Target="../ink/ink175.xml" /><Relationship Id="rId2" Type="http://schemas.openxmlformats.org/officeDocument/2006/relationships/image" Target="../media/image78.png" /><Relationship Id="rId29" Type="http://schemas.openxmlformats.org/officeDocument/2006/relationships/customXml" Target="../ink/ink70.xml" /><Relationship Id="rId250" Type="http://schemas.openxmlformats.org/officeDocument/2006/relationships/image" Target="../media/image208.png" /><Relationship Id="rId255" Type="http://schemas.openxmlformats.org/officeDocument/2006/relationships/customXml" Target="../ink/ink183.xml" /><Relationship Id="rId271" Type="http://schemas.openxmlformats.org/officeDocument/2006/relationships/customXml" Target="../ink/ink191.xml" /><Relationship Id="rId276" Type="http://schemas.openxmlformats.org/officeDocument/2006/relationships/image" Target="../media/image221.png" /><Relationship Id="rId292" Type="http://schemas.openxmlformats.org/officeDocument/2006/relationships/image" Target="../media/image229.png" /><Relationship Id="rId24" Type="http://schemas.openxmlformats.org/officeDocument/2006/relationships/image" Target="../media/image95.png" /><Relationship Id="rId40" Type="http://schemas.openxmlformats.org/officeDocument/2006/relationships/image" Target="../media/image103.png" /><Relationship Id="rId45" Type="http://schemas.openxmlformats.org/officeDocument/2006/relationships/customXml" Target="../ink/ink78.xml" /><Relationship Id="rId66" Type="http://schemas.openxmlformats.org/officeDocument/2006/relationships/image" Target="../media/image116.png" /><Relationship Id="rId87" Type="http://schemas.openxmlformats.org/officeDocument/2006/relationships/customXml" Target="../ink/ink99.xml" /><Relationship Id="rId110" Type="http://schemas.openxmlformats.org/officeDocument/2006/relationships/image" Target="../media/image138.png" /><Relationship Id="rId115" Type="http://schemas.openxmlformats.org/officeDocument/2006/relationships/customXml" Target="../ink/ink113.xml" /><Relationship Id="rId131" Type="http://schemas.openxmlformats.org/officeDocument/2006/relationships/customXml" Target="../ink/ink121.xml" /><Relationship Id="rId136" Type="http://schemas.openxmlformats.org/officeDocument/2006/relationships/image" Target="../media/image151.png" /><Relationship Id="rId157" Type="http://schemas.openxmlformats.org/officeDocument/2006/relationships/customXml" Target="../ink/ink134.xml" /><Relationship Id="rId178" Type="http://schemas.openxmlformats.org/officeDocument/2006/relationships/image" Target="../media/image172.png" /><Relationship Id="rId61" Type="http://schemas.openxmlformats.org/officeDocument/2006/relationships/customXml" Target="../ink/ink86.xml" /><Relationship Id="rId82" Type="http://schemas.openxmlformats.org/officeDocument/2006/relationships/image" Target="../media/image124.png" /><Relationship Id="rId152" Type="http://schemas.openxmlformats.org/officeDocument/2006/relationships/image" Target="../media/image159.png" /><Relationship Id="rId173" Type="http://schemas.openxmlformats.org/officeDocument/2006/relationships/customXml" Target="../ink/ink142.xml" /><Relationship Id="rId194" Type="http://schemas.openxmlformats.org/officeDocument/2006/relationships/image" Target="../media/image180.png" /><Relationship Id="rId199" Type="http://schemas.openxmlformats.org/officeDocument/2006/relationships/customXml" Target="../ink/ink155.xml" /><Relationship Id="rId203" Type="http://schemas.openxmlformats.org/officeDocument/2006/relationships/customXml" Target="../ink/ink157.xml" /><Relationship Id="rId208" Type="http://schemas.openxmlformats.org/officeDocument/2006/relationships/image" Target="../media/image187.png" /><Relationship Id="rId229" Type="http://schemas.openxmlformats.org/officeDocument/2006/relationships/customXml" Target="../ink/ink170.xml" /><Relationship Id="rId19" Type="http://schemas.openxmlformats.org/officeDocument/2006/relationships/customXml" Target="../ink/ink65.xml" /><Relationship Id="rId224" Type="http://schemas.openxmlformats.org/officeDocument/2006/relationships/image" Target="../media/image195.png" /><Relationship Id="rId240" Type="http://schemas.openxmlformats.org/officeDocument/2006/relationships/image" Target="../media/image203.png" /><Relationship Id="rId245" Type="http://schemas.openxmlformats.org/officeDocument/2006/relationships/customXml" Target="../ink/ink178.xml" /><Relationship Id="rId261" Type="http://schemas.openxmlformats.org/officeDocument/2006/relationships/customXml" Target="../ink/ink186.xml" /><Relationship Id="rId266" Type="http://schemas.openxmlformats.org/officeDocument/2006/relationships/image" Target="../media/image216.png" /><Relationship Id="rId287" Type="http://schemas.openxmlformats.org/officeDocument/2006/relationships/customXml" Target="../ink/ink199.xml" /><Relationship Id="rId14" Type="http://schemas.openxmlformats.org/officeDocument/2006/relationships/image" Target="../media/image90.png" /><Relationship Id="rId30" Type="http://schemas.openxmlformats.org/officeDocument/2006/relationships/image" Target="../media/image98.png" /><Relationship Id="rId35" Type="http://schemas.openxmlformats.org/officeDocument/2006/relationships/customXml" Target="../ink/ink73.xml" /><Relationship Id="rId56" Type="http://schemas.openxmlformats.org/officeDocument/2006/relationships/image" Target="../media/image111.png" /><Relationship Id="rId77" Type="http://schemas.openxmlformats.org/officeDocument/2006/relationships/customXml" Target="../ink/ink94.xml" /><Relationship Id="rId100" Type="http://schemas.openxmlformats.org/officeDocument/2006/relationships/image" Target="../media/image133.png" /><Relationship Id="rId105" Type="http://schemas.openxmlformats.org/officeDocument/2006/relationships/customXml" Target="../ink/ink108.xml" /><Relationship Id="rId126" Type="http://schemas.openxmlformats.org/officeDocument/2006/relationships/image" Target="../media/image146.png" /><Relationship Id="rId147" Type="http://schemas.openxmlformats.org/officeDocument/2006/relationships/customXml" Target="../ink/ink129.xml" /><Relationship Id="rId168" Type="http://schemas.openxmlformats.org/officeDocument/2006/relationships/image" Target="../media/image167.png" /><Relationship Id="rId282" Type="http://schemas.openxmlformats.org/officeDocument/2006/relationships/image" Target="../media/image224.png" /><Relationship Id="rId8" Type="http://schemas.openxmlformats.org/officeDocument/2006/relationships/image" Target="../media/image87.png" /><Relationship Id="rId51" Type="http://schemas.openxmlformats.org/officeDocument/2006/relationships/customXml" Target="../ink/ink81.xml" /><Relationship Id="rId72" Type="http://schemas.openxmlformats.org/officeDocument/2006/relationships/image" Target="../media/image119.png" /><Relationship Id="rId93" Type="http://schemas.openxmlformats.org/officeDocument/2006/relationships/customXml" Target="../ink/ink102.xml" /><Relationship Id="rId98" Type="http://schemas.openxmlformats.org/officeDocument/2006/relationships/image" Target="../media/image132.png" /><Relationship Id="rId121" Type="http://schemas.openxmlformats.org/officeDocument/2006/relationships/customXml" Target="../ink/ink116.xml" /><Relationship Id="rId142" Type="http://schemas.openxmlformats.org/officeDocument/2006/relationships/image" Target="../media/image154.png" /><Relationship Id="rId163" Type="http://schemas.openxmlformats.org/officeDocument/2006/relationships/customXml" Target="../ink/ink137.xml" /><Relationship Id="rId184" Type="http://schemas.openxmlformats.org/officeDocument/2006/relationships/image" Target="../media/image175.png" /><Relationship Id="rId189" Type="http://schemas.openxmlformats.org/officeDocument/2006/relationships/customXml" Target="../ink/ink150.xml" /><Relationship Id="rId219" Type="http://schemas.openxmlformats.org/officeDocument/2006/relationships/customXml" Target="../ink/ink165.xml" /><Relationship Id="rId3" Type="http://schemas.openxmlformats.org/officeDocument/2006/relationships/customXml" Target="../ink/ink57.xml" /><Relationship Id="rId214" Type="http://schemas.openxmlformats.org/officeDocument/2006/relationships/image" Target="../media/image190.png" /><Relationship Id="rId230" Type="http://schemas.openxmlformats.org/officeDocument/2006/relationships/image" Target="../media/image198.png" /><Relationship Id="rId235" Type="http://schemas.openxmlformats.org/officeDocument/2006/relationships/customXml" Target="../ink/ink173.xml" /><Relationship Id="rId251" Type="http://schemas.openxmlformats.org/officeDocument/2006/relationships/customXml" Target="../ink/ink181.xml" /><Relationship Id="rId256" Type="http://schemas.openxmlformats.org/officeDocument/2006/relationships/image" Target="../media/image211.png" /><Relationship Id="rId277" Type="http://schemas.openxmlformats.org/officeDocument/2006/relationships/customXml" Target="../ink/ink194.xml" /><Relationship Id="rId25" Type="http://schemas.openxmlformats.org/officeDocument/2006/relationships/customXml" Target="../ink/ink68.xml" /><Relationship Id="rId46" Type="http://schemas.openxmlformats.org/officeDocument/2006/relationships/image" Target="../media/image106.png" /><Relationship Id="rId67" Type="http://schemas.openxmlformats.org/officeDocument/2006/relationships/customXml" Target="../ink/ink89.xml" /><Relationship Id="rId116" Type="http://schemas.openxmlformats.org/officeDocument/2006/relationships/image" Target="../media/image141.png" /><Relationship Id="rId137" Type="http://schemas.openxmlformats.org/officeDocument/2006/relationships/customXml" Target="../ink/ink124.xml" /><Relationship Id="rId158" Type="http://schemas.openxmlformats.org/officeDocument/2006/relationships/image" Target="../media/image162.png" /><Relationship Id="rId272" Type="http://schemas.openxmlformats.org/officeDocument/2006/relationships/image" Target="../media/image219.png" /><Relationship Id="rId293" Type="http://schemas.openxmlformats.org/officeDocument/2006/relationships/customXml" Target="../ink/ink202.xml" /><Relationship Id="rId20" Type="http://schemas.openxmlformats.org/officeDocument/2006/relationships/image" Target="../media/image93.png" /><Relationship Id="rId41" Type="http://schemas.openxmlformats.org/officeDocument/2006/relationships/customXml" Target="../ink/ink76.xml" /><Relationship Id="rId62" Type="http://schemas.openxmlformats.org/officeDocument/2006/relationships/image" Target="../media/image114.png" /><Relationship Id="rId83" Type="http://schemas.openxmlformats.org/officeDocument/2006/relationships/customXml" Target="../ink/ink97.xml" /><Relationship Id="rId88" Type="http://schemas.openxmlformats.org/officeDocument/2006/relationships/image" Target="../media/image127.png" /><Relationship Id="rId111" Type="http://schemas.openxmlformats.org/officeDocument/2006/relationships/customXml" Target="../ink/ink111.xml" /><Relationship Id="rId132" Type="http://schemas.openxmlformats.org/officeDocument/2006/relationships/image" Target="../media/image149.png" /><Relationship Id="rId153" Type="http://schemas.openxmlformats.org/officeDocument/2006/relationships/customXml" Target="../ink/ink132.xml" /><Relationship Id="rId174" Type="http://schemas.openxmlformats.org/officeDocument/2006/relationships/image" Target="../media/image170.png" /><Relationship Id="rId179" Type="http://schemas.openxmlformats.org/officeDocument/2006/relationships/customXml" Target="../ink/ink145.xml" /><Relationship Id="rId195" Type="http://schemas.openxmlformats.org/officeDocument/2006/relationships/customXml" Target="../ink/ink153.xml" /><Relationship Id="rId209" Type="http://schemas.openxmlformats.org/officeDocument/2006/relationships/customXml" Target="../ink/ink160.xml" /><Relationship Id="rId190" Type="http://schemas.openxmlformats.org/officeDocument/2006/relationships/image" Target="../media/image178.png" /><Relationship Id="rId204" Type="http://schemas.openxmlformats.org/officeDocument/2006/relationships/image" Target="../media/image185.png" /><Relationship Id="rId220" Type="http://schemas.openxmlformats.org/officeDocument/2006/relationships/image" Target="../media/image193.png" /><Relationship Id="rId225" Type="http://schemas.openxmlformats.org/officeDocument/2006/relationships/customXml" Target="../ink/ink168.xml" /><Relationship Id="rId241" Type="http://schemas.openxmlformats.org/officeDocument/2006/relationships/customXml" Target="../ink/ink176.xml" /><Relationship Id="rId246" Type="http://schemas.openxmlformats.org/officeDocument/2006/relationships/image" Target="../media/image206.png" /><Relationship Id="rId267" Type="http://schemas.openxmlformats.org/officeDocument/2006/relationships/customXml" Target="../ink/ink189.xml" /><Relationship Id="rId288" Type="http://schemas.openxmlformats.org/officeDocument/2006/relationships/image" Target="../media/image227.png" /><Relationship Id="rId15" Type="http://schemas.openxmlformats.org/officeDocument/2006/relationships/customXml" Target="../ink/ink63.xml" /><Relationship Id="rId36" Type="http://schemas.openxmlformats.org/officeDocument/2006/relationships/image" Target="../media/image101.png" /><Relationship Id="rId57" Type="http://schemas.openxmlformats.org/officeDocument/2006/relationships/customXml" Target="../ink/ink84.xml" /><Relationship Id="rId106" Type="http://schemas.openxmlformats.org/officeDocument/2006/relationships/image" Target="../media/image136.png" /><Relationship Id="rId127" Type="http://schemas.openxmlformats.org/officeDocument/2006/relationships/customXml" Target="../ink/ink119.xml" /><Relationship Id="rId262" Type="http://schemas.openxmlformats.org/officeDocument/2006/relationships/image" Target="../media/image214.png" /><Relationship Id="rId283" Type="http://schemas.openxmlformats.org/officeDocument/2006/relationships/customXml" Target="../ink/ink197.xml" /><Relationship Id="rId10" Type="http://schemas.openxmlformats.org/officeDocument/2006/relationships/image" Target="../media/image88.png" /><Relationship Id="rId31" Type="http://schemas.openxmlformats.org/officeDocument/2006/relationships/customXml" Target="../ink/ink71.xml" /><Relationship Id="rId52" Type="http://schemas.openxmlformats.org/officeDocument/2006/relationships/image" Target="../media/image109.png" /><Relationship Id="rId73" Type="http://schemas.openxmlformats.org/officeDocument/2006/relationships/customXml" Target="../ink/ink92.xml" /><Relationship Id="rId78" Type="http://schemas.openxmlformats.org/officeDocument/2006/relationships/image" Target="../media/image122.png" /><Relationship Id="rId94" Type="http://schemas.openxmlformats.org/officeDocument/2006/relationships/image" Target="../media/image130.png" /><Relationship Id="rId99" Type="http://schemas.openxmlformats.org/officeDocument/2006/relationships/customXml" Target="../ink/ink105.xml" /><Relationship Id="rId101" Type="http://schemas.openxmlformats.org/officeDocument/2006/relationships/customXml" Target="../ink/ink106.xml" /><Relationship Id="rId122" Type="http://schemas.openxmlformats.org/officeDocument/2006/relationships/image" Target="../media/image144.png" /><Relationship Id="rId143" Type="http://schemas.openxmlformats.org/officeDocument/2006/relationships/customXml" Target="../ink/ink127.xml" /><Relationship Id="rId148" Type="http://schemas.openxmlformats.org/officeDocument/2006/relationships/image" Target="../media/image157.png" /><Relationship Id="rId164" Type="http://schemas.openxmlformats.org/officeDocument/2006/relationships/image" Target="../media/image165.png" /><Relationship Id="rId169" Type="http://schemas.openxmlformats.org/officeDocument/2006/relationships/customXml" Target="../ink/ink140.xml" /><Relationship Id="rId185" Type="http://schemas.openxmlformats.org/officeDocument/2006/relationships/customXml" Target="../ink/ink148.xml" /><Relationship Id="rId4" Type="http://schemas.openxmlformats.org/officeDocument/2006/relationships/image" Target="../media/image85.png" /><Relationship Id="rId9" Type="http://schemas.openxmlformats.org/officeDocument/2006/relationships/customXml" Target="../ink/ink60.xml" /><Relationship Id="rId180" Type="http://schemas.openxmlformats.org/officeDocument/2006/relationships/image" Target="../media/image173.png" /><Relationship Id="rId210" Type="http://schemas.openxmlformats.org/officeDocument/2006/relationships/image" Target="../media/image188.png" /><Relationship Id="rId215" Type="http://schemas.openxmlformats.org/officeDocument/2006/relationships/customXml" Target="../ink/ink163.xml" /><Relationship Id="rId236" Type="http://schemas.openxmlformats.org/officeDocument/2006/relationships/image" Target="../media/image201.png" /><Relationship Id="rId257" Type="http://schemas.openxmlformats.org/officeDocument/2006/relationships/customXml" Target="../ink/ink184.xml" /><Relationship Id="rId278" Type="http://schemas.openxmlformats.org/officeDocument/2006/relationships/image" Target="../media/image222.png" /><Relationship Id="rId26" Type="http://schemas.openxmlformats.org/officeDocument/2006/relationships/image" Target="../media/image96.png" /><Relationship Id="rId231" Type="http://schemas.openxmlformats.org/officeDocument/2006/relationships/customXml" Target="../ink/ink171.xml" /><Relationship Id="rId252" Type="http://schemas.openxmlformats.org/officeDocument/2006/relationships/image" Target="../media/image209.png" /><Relationship Id="rId273" Type="http://schemas.openxmlformats.org/officeDocument/2006/relationships/customXml" Target="../ink/ink192.xml" /><Relationship Id="rId294" Type="http://schemas.openxmlformats.org/officeDocument/2006/relationships/image" Target="../media/image230.png" /><Relationship Id="rId47" Type="http://schemas.openxmlformats.org/officeDocument/2006/relationships/customXml" Target="../ink/ink79.xml" /><Relationship Id="rId68" Type="http://schemas.openxmlformats.org/officeDocument/2006/relationships/image" Target="../media/image117.png" /><Relationship Id="rId89" Type="http://schemas.openxmlformats.org/officeDocument/2006/relationships/customXml" Target="../ink/ink100.xml" /><Relationship Id="rId112" Type="http://schemas.openxmlformats.org/officeDocument/2006/relationships/image" Target="../media/image139.png" /><Relationship Id="rId133" Type="http://schemas.openxmlformats.org/officeDocument/2006/relationships/customXml" Target="../ink/ink122.xml" /><Relationship Id="rId154" Type="http://schemas.openxmlformats.org/officeDocument/2006/relationships/image" Target="../media/image160.png" /><Relationship Id="rId175" Type="http://schemas.openxmlformats.org/officeDocument/2006/relationships/customXml" Target="../ink/ink143.xml" /><Relationship Id="rId196" Type="http://schemas.openxmlformats.org/officeDocument/2006/relationships/image" Target="../media/image181.png" /><Relationship Id="rId200" Type="http://schemas.openxmlformats.org/officeDocument/2006/relationships/image" Target="../media/image183.png" /><Relationship Id="rId16" Type="http://schemas.openxmlformats.org/officeDocument/2006/relationships/image" Target="../media/image91.png" /><Relationship Id="rId221" Type="http://schemas.openxmlformats.org/officeDocument/2006/relationships/customXml" Target="../ink/ink166.xml" /><Relationship Id="rId242" Type="http://schemas.openxmlformats.org/officeDocument/2006/relationships/image" Target="../media/image204.png" /><Relationship Id="rId263" Type="http://schemas.openxmlformats.org/officeDocument/2006/relationships/customXml" Target="../ink/ink187.xml" /><Relationship Id="rId284" Type="http://schemas.openxmlformats.org/officeDocument/2006/relationships/image" Target="../media/image225.png" /><Relationship Id="rId37" Type="http://schemas.openxmlformats.org/officeDocument/2006/relationships/customXml" Target="../ink/ink74.xml" /><Relationship Id="rId58" Type="http://schemas.openxmlformats.org/officeDocument/2006/relationships/image" Target="../media/image112.png" /><Relationship Id="rId79" Type="http://schemas.openxmlformats.org/officeDocument/2006/relationships/customXml" Target="../ink/ink95.xml" /><Relationship Id="rId102" Type="http://schemas.openxmlformats.org/officeDocument/2006/relationships/image" Target="../media/image134.png" /><Relationship Id="rId123" Type="http://schemas.openxmlformats.org/officeDocument/2006/relationships/customXml" Target="../ink/ink117.xml" /><Relationship Id="rId144" Type="http://schemas.openxmlformats.org/officeDocument/2006/relationships/image" Target="../media/image155.png" /><Relationship Id="rId90" Type="http://schemas.openxmlformats.org/officeDocument/2006/relationships/image" Target="../media/image128.png" /><Relationship Id="rId165" Type="http://schemas.openxmlformats.org/officeDocument/2006/relationships/customXml" Target="../ink/ink138.xml" /><Relationship Id="rId186" Type="http://schemas.openxmlformats.org/officeDocument/2006/relationships/image" Target="../media/image176.png" /><Relationship Id="rId211" Type="http://schemas.openxmlformats.org/officeDocument/2006/relationships/customXml" Target="../ink/ink161.xml" /><Relationship Id="rId232" Type="http://schemas.openxmlformats.org/officeDocument/2006/relationships/image" Target="../media/image199.png" /><Relationship Id="rId253" Type="http://schemas.openxmlformats.org/officeDocument/2006/relationships/customXml" Target="../ink/ink182.xml" /><Relationship Id="rId274" Type="http://schemas.openxmlformats.org/officeDocument/2006/relationships/image" Target="../media/image220.png" /><Relationship Id="rId27" Type="http://schemas.openxmlformats.org/officeDocument/2006/relationships/customXml" Target="../ink/ink69.xml" /><Relationship Id="rId48" Type="http://schemas.openxmlformats.org/officeDocument/2006/relationships/image" Target="../media/image107.png" /><Relationship Id="rId69" Type="http://schemas.openxmlformats.org/officeDocument/2006/relationships/customXml" Target="../ink/ink90.xml" /><Relationship Id="rId113" Type="http://schemas.openxmlformats.org/officeDocument/2006/relationships/customXml" Target="../ink/ink112.xml" /><Relationship Id="rId134" Type="http://schemas.openxmlformats.org/officeDocument/2006/relationships/image" Target="../media/image150.png" /><Relationship Id="rId80" Type="http://schemas.openxmlformats.org/officeDocument/2006/relationships/image" Target="../media/image123.png" /><Relationship Id="rId155" Type="http://schemas.openxmlformats.org/officeDocument/2006/relationships/customXml" Target="../ink/ink133.xml" /><Relationship Id="rId176" Type="http://schemas.openxmlformats.org/officeDocument/2006/relationships/image" Target="../media/image171.png" /><Relationship Id="rId197" Type="http://schemas.openxmlformats.org/officeDocument/2006/relationships/customXml" Target="../ink/ink154.xml" /><Relationship Id="rId201" Type="http://schemas.openxmlformats.org/officeDocument/2006/relationships/customXml" Target="../ink/ink156.xml" /><Relationship Id="rId222" Type="http://schemas.openxmlformats.org/officeDocument/2006/relationships/image" Target="../media/image194.png" /><Relationship Id="rId243" Type="http://schemas.openxmlformats.org/officeDocument/2006/relationships/customXml" Target="../ink/ink177.xml" /><Relationship Id="rId264" Type="http://schemas.openxmlformats.org/officeDocument/2006/relationships/image" Target="../media/image215.png" /><Relationship Id="rId285" Type="http://schemas.openxmlformats.org/officeDocument/2006/relationships/customXml" Target="../ink/ink198.xml" /><Relationship Id="rId17" Type="http://schemas.openxmlformats.org/officeDocument/2006/relationships/customXml" Target="../ink/ink64.xml" /><Relationship Id="rId38" Type="http://schemas.openxmlformats.org/officeDocument/2006/relationships/image" Target="../media/image102.png" /><Relationship Id="rId59" Type="http://schemas.openxmlformats.org/officeDocument/2006/relationships/customXml" Target="../ink/ink85.xml" /><Relationship Id="rId103" Type="http://schemas.openxmlformats.org/officeDocument/2006/relationships/customXml" Target="../ink/ink107.xml" /><Relationship Id="rId124" Type="http://schemas.openxmlformats.org/officeDocument/2006/relationships/image" Target="../media/image145.png" /><Relationship Id="rId70" Type="http://schemas.openxmlformats.org/officeDocument/2006/relationships/image" Target="../media/image118.png" /><Relationship Id="rId91" Type="http://schemas.openxmlformats.org/officeDocument/2006/relationships/customXml" Target="../ink/ink101.xml" /><Relationship Id="rId145" Type="http://schemas.openxmlformats.org/officeDocument/2006/relationships/customXml" Target="../ink/ink128.xml" /><Relationship Id="rId166" Type="http://schemas.openxmlformats.org/officeDocument/2006/relationships/image" Target="../media/image166.png" /><Relationship Id="rId187" Type="http://schemas.openxmlformats.org/officeDocument/2006/relationships/customXml" Target="../ink/ink149.xml" /><Relationship Id="rId1" Type="http://schemas.openxmlformats.org/officeDocument/2006/relationships/slideLayout" Target="../slideLayouts/slideLayout18.xml" /><Relationship Id="rId212" Type="http://schemas.openxmlformats.org/officeDocument/2006/relationships/image" Target="../media/image189.png" /><Relationship Id="rId233" Type="http://schemas.openxmlformats.org/officeDocument/2006/relationships/customXml" Target="../ink/ink172.xml" /><Relationship Id="rId254" Type="http://schemas.openxmlformats.org/officeDocument/2006/relationships/image" Target="../media/image210.png" /><Relationship Id="rId28" Type="http://schemas.openxmlformats.org/officeDocument/2006/relationships/image" Target="../media/image97.png" /><Relationship Id="rId49" Type="http://schemas.openxmlformats.org/officeDocument/2006/relationships/customXml" Target="../ink/ink80.xml" /><Relationship Id="rId114" Type="http://schemas.openxmlformats.org/officeDocument/2006/relationships/image" Target="../media/image140.png" /><Relationship Id="rId275" Type="http://schemas.openxmlformats.org/officeDocument/2006/relationships/customXml" Target="../ink/ink193.xml" /><Relationship Id="rId60" Type="http://schemas.openxmlformats.org/officeDocument/2006/relationships/image" Target="../media/image113.png" /><Relationship Id="rId81" Type="http://schemas.openxmlformats.org/officeDocument/2006/relationships/customXml" Target="../ink/ink96.xml" /><Relationship Id="rId135" Type="http://schemas.openxmlformats.org/officeDocument/2006/relationships/customXml" Target="../ink/ink123.xml" /><Relationship Id="rId156" Type="http://schemas.openxmlformats.org/officeDocument/2006/relationships/image" Target="../media/image161.png" /><Relationship Id="rId177" Type="http://schemas.openxmlformats.org/officeDocument/2006/relationships/customXml" Target="../ink/ink144.xml" /><Relationship Id="rId198" Type="http://schemas.openxmlformats.org/officeDocument/2006/relationships/image" Target="../media/image182.png" /><Relationship Id="rId202" Type="http://schemas.openxmlformats.org/officeDocument/2006/relationships/image" Target="../media/image184.png" /><Relationship Id="rId223" Type="http://schemas.openxmlformats.org/officeDocument/2006/relationships/customXml" Target="../ink/ink167.xml" /><Relationship Id="rId244" Type="http://schemas.openxmlformats.org/officeDocument/2006/relationships/image" Target="../media/image205.png" /><Relationship Id="rId18" Type="http://schemas.openxmlformats.org/officeDocument/2006/relationships/image" Target="../media/image92.png" /><Relationship Id="rId39" Type="http://schemas.openxmlformats.org/officeDocument/2006/relationships/customXml" Target="../ink/ink75.xml" /><Relationship Id="rId265" Type="http://schemas.openxmlformats.org/officeDocument/2006/relationships/customXml" Target="../ink/ink188.xml" /><Relationship Id="rId286" Type="http://schemas.openxmlformats.org/officeDocument/2006/relationships/image" Target="../media/image226.png" 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4.xml" /><Relationship Id="rId21" Type="http://schemas.openxmlformats.org/officeDocument/2006/relationships/image" Target="../media/image241.png" /><Relationship Id="rId42" Type="http://schemas.openxmlformats.org/officeDocument/2006/relationships/customXml" Target="../ink/ink222.xml" /><Relationship Id="rId47" Type="http://schemas.openxmlformats.org/officeDocument/2006/relationships/image" Target="../media/image254.png" /><Relationship Id="rId63" Type="http://schemas.openxmlformats.org/officeDocument/2006/relationships/image" Target="../media/image262.png" /><Relationship Id="rId68" Type="http://schemas.openxmlformats.org/officeDocument/2006/relationships/customXml" Target="../ink/ink235.xml" /><Relationship Id="rId84" Type="http://schemas.openxmlformats.org/officeDocument/2006/relationships/customXml" Target="../ink/ink243.xml" /><Relationship Id="rId89" Type="http://schemas.openxmlformats.org/officeDocument/2006/relationships/image" Target="../media/image275.png" /><Relationship Id="rId7" Type="http://schemas.openxmlformats.org/officeDocument/2006/relationships/image" Target="../media/image234.png" /><Relationship Id="rId71" Type="http://schemas.openxmlformats.org/officeDocument/2006/relationships/image" Target="../media/image266.png" /><Relationship Id="rId92" Type="http://schemas.openxmlformats.org/officeDocument/2006/relationships/customXml" Target="../ink/ink247.xml" /><Relationship Id="rId2" Type="http://schemas.openxmlformats.org/officeDocument/2006/relationships/image" Target="../media/image84.png" /><Relationship Id="rId16" Type="http://schemas.openxmlformats.org/officeDocument/2006/relationships/customXml" Target="../ink/ink209.xml" /><Relationship Id="rId29" Type="http://schemas.openxmlformats.org/officeDocument/2006/relationships/image" Target="../media/image245.png" /><Relationship Id="rId107" Type="http://schemas.openxmlformats.org/officeDocument/2006/relationships/image" Target="../media/image284.png" /><Relationship Id="rId11" Type="http://schemas.openxmlformats.org/officeDocument/2006/relationships/image" Target="../media/image236.png" /><Relationship Id="rId24" Type="http://schemas.openxmlformats.org/officeDocument/2006/relationships/customXml" Target="../ink/ink213.xml" /><Relationship Id="rId32" Type="http://schemas.openxmlformats.org/officeDocument/2006/relationships/customXml" Target="../ink/ink217.xml" /><Relationship Id="rId37" Type="http://schemas.openxmlformats.org/officeDocument/2006/relationships/image" Target="../media/image249.png" /><Relationship Id="rId40" Type="http://schemas.openxmlformats.org/officeDocument/2006/relationships/customXml" Target="../ink/ink221.xml" /><Relationship Id="rId45" Type="http://schemas.openxmlformats.org/officeDocument/2006/relationships/image" Target="../media/image253.png" /><Relationship Id="rId53" Type="http://schemas.openxmlformats.org/officeDocument/2006/relationships/image" Target="../media/image257.png" /><Relationship Id="rId58" Type="http://schemas.openxmlformats.org/officeDocument/2006/relationships/customXml" Target="../ink/ink230.xml" /><Relationship Id="rId66" Type="http://schemas.openxmlformats.org/officeDocument/2006/relationships/customXml" Target="../ink/ink234.xml" /><Relationship Id="rId74" Type="http://schemas.openxmlformats.org/officeDocument/2006/relationships/customXml" Target="../ink/ink238.xml" /><Relationship Id="rId79" Type="http://schemas.openxmlformats.org/officeDocument/2006/relationships/image" Target="../media/image270.png" /><Relationship Id="rId87" Type="http://schemas.openxmlformats.org/officeDocument/2006/relationships/image" Target="../media/image274.png" /><Relationship Id="rId102" Type="http://schemas.openxmlformats.org/officeDocument/2006/relationships/customXml" Target="../ink/ink252.xml" /><Relationship Id="rId5" Type="http://schemas.openxmlformats.org/officeDocument/2006/relationships/image" Target="../media/image233.png" /><Relationship Id="rId61" Type="http://schemas.openxmlformats.org/officeDocument/2006/relationships/image" Target="../media/image261.png" /><Relationship Id="rId82" Type="http://schemas.openxmlformats.org/officeDocument/2006/relationships/customXml" Target="../ink/ink242.xml" /><Relationship Id="rId90" Type="http://schemas.openxmlformats.org/officeDocument/2006/relationships/customXml" Target="../ink/ink246.xml" /><Relationship Id="rId95" Type="http://schemas.openxmlformats.org/officeDocument/2006/relationships/image" Target="../media/image278.png" /><Relationship Id="rId19" Type="http://schemas.openxmlformats.org/officeDocument/2006/relationships/image" Target="../media/image240.png" /><Relationship Id="rId14" Type="http://schemas.openxmlformats.org/officeDocument/2006/relationships/customXml" Target="../ink/ink208.xml" /><Relationship Id="rId22" Type="http://schemas.openxmlformats.org/officeDocument/2006/relationships/customXml" Target="../ink/ink212.xml" /><Relationship Id="rId27" Type="http://schemas.openxmlformats.org/officeDocument/2006/relationships/image" Target="../media/image244.png" /><Relationship Id="rId30" Type="http://schemas.openxmlformats.org/officeDocument/2006/relationships/customXml" Target="../ink/ink216.xml" /><Relationship Id="rId35" Type="http://schemas.openxmlformats.org/officeDocument/2006/relationships/image" Target="../media/image248.png" /><Relationship Id="rId43" Type="http://schemas.openxmlformats.org/officeDocument/2006/relationships/image" Target="../media/image252.png" /><Relationship Id="rId48" Type="http://schemas.openxmlformats.org/officeDocument/2006/relationships/customXml" Target="../ink/ink225.xml" /><Relationship Id="rId56" Type="http://schemas.openxmlformats.org/officeDocument/2006/relationships/customXml" Target="../ink/ink229.xml" /><Relationship Id="rId64" Type="http://schemas.openxmlformats.org/officeDocument/2006/relationships/customXml" Target="../ink/ink233.xml" /><Relationship Id="rId69" Type="http://schemas.openxmlformats.org/officeDocument/2006/relationships/image" Target="../media/image265.png" /><Relationship Id="rId77" Type="http://schemas.openxmlformats.org/officeDocument/2006/relationships/image" Target="../media/image269.png" /><Relationship Id="rId100" Type="http://schemas.openxmlformats.org/officeDocument/2006/relationships/customXml" Target="../ink/ink251.xml" /><Relationship Id="rId105" Type="http://schemas.openxmlformats.org/officeDocument/2006/relationships/image" Target="../media/image283.png" /><Relationship Id="rId8" Type="http://schemas.openxmlformats.org/officeDocument/2006/relationships/customXml" Target="../ink/ink205.xml" /><Relationship Id="rId51" Type="http://schemas.openxmlformats.org/officeDocument/2006/relationships/image" Target="../media/image256.png" /><Relationship Id="rId72" Type="http://schemas.openxmlformats.org/officeDocument/2006/relationships/customXml" Target="../ink/ink237.xml" /><Relationship Id="rId80" Type="http://schemas.openxmlformats.org/officeDocument/2006/relationships/customXml" Target="../ink/ink241.xml" /><Relationship Id="rId85" Type="http://schemas.openxmlformats.org/officeDocument/2006/relationships/image" Target="../media/image273.png" /><Relationship Id="rId93" Type="http://schemas.openxmlformats.org/officeDocument/2006/relationships/image" Target="../media/image277.png" /><Relationship Id="rId98" Type="http://schemas.openxmlformats.org/officeDocument/2006/relationships/customXml" Target="../ink/ink250.xml" /><Relationship Id="rId3" Type="http://schemas.openxmlformats.org/officeDocument/2006/relationships/image" Target="../media/image231.png" /><Relationship Id="rId12" Type="http://schemas.openxmlformats.org/officeDocument/2006/relationships/customXml" Target="../ink/ink207.xml" /><Relationship Id="rId17" Type="http://schemas.openxmlformats.org/officeDocument/2006/relationships/image" Target="../media/image239.png" /><Relationship Id="rId25" Type="http://schemas.openxmlformats.org/officeDocument/2006/relationships/image" Target="../media/image243.png" /><Relationship Id="rId33" Type="http://schemas.openxmlformats.org/officeDocument/2006/relationships/image" Target="../media/image247.png" /><Relationship Id="rId38" Type="http://schemas.openxmlformats.org/officeDocument/2006/relationships/customXml" Target="../ink/ink220.xml" /><Relationship Id="rId46" Type="http://schemas.openxmlformats.org/officeDocument/2006/relationships/customXml" Target="../ink/ink224.xml" /><Relationship Id="rId59" Type="http://schemas.openxmlformats.org/officeDocument/2006/relationships/image" Target="../media/image260.png" /><Relationship Id="rId67" Type="http://schemas.openxmlformats.org/officeDocument/2006/relationships/image" Target="../media/image264.png" /><Relationship Id="rId103" Type="http://schemas.openxmlformats.org/officeDocument/2006/relationships/image" Target="../media/image282.png" /><Relationship Id="rId20" Type="http://schemas.openxmlformats.org/officeDocument/2006/relationships/customXml" Target="../ink/ink211.xml" /><Relationship Id="rId41" Type="http://schemas.openxmlformats.org/officeDocument/2006/relationships/image" Target="../media/image251.png" /><Relationship Id="rId54" Type="http://schemas.openxmlformats.org/officeDocument/2006/relationships/customXml" Target="../ink/ink228.xml" /><Relationship Id="rId62" Type="http://schemas.openxmlformats.org/officeDocument/2006/relationships/customXml" Target="../ink/ink232.xml" /><Relationship Id="rId70" Type="http://schemas.openxmlformats.org/officeDocument/2006/relationships/customXml" Target="../ink/ink236.xml" /><Relationship Id="rId75" Type="http://schemas.openxmlformats.org/officeDocument/2006/relationships/image" Target="../media/image268.png" /><Relationship Id="rId83" Type="http://schemas.openxmlformats.org/officeDocument/2006/relationships/image" Target="../media/image272.png" /><Relationship Id="rId88" Type="http://schemas.openxmlformats.org/officeDocument/2006/relationships/customXml" Target="../ink/ink245.xml" /><Relationship Id="rId91" Type="http://schemas.openxmlformats.org/officeDocument/2006/relationships/image" Target="../media/image276.png" /><Relationship Id="rId96" Type="http://schemas.openxmlformats.org/officeDocument/2006/relationships/customXml" Target="../ink/ink249.xml" /><Relationship Id="rId1" Type="http://schemas.openxmlformats.org/officeDocument/2006/relationships/slideLayout" Target="../slideLayouts/slideLayout18.xml" /><Relationship Id="rId6" Type="http://schemas.openxmlformats.org/officeDocument/2006/relationships/customXml" Target="../ink/ink204.xml" /><Relationship Id="rId15" Type="http://schemas.openxmlformats.org/officeDocument/2006/relationships/image" Target="../media/image238.png" /><Relationship Id="rId23" Type="http://schemas.openxmlformats.org/officeDocument/2006/relationships/image" Target="../media/image242.png" /><Relationship Id="rId28" Type="http://schemas.openxmlformats.org/officeDocument/2006/relationships/customXml" Target="../ink/ink215.xml" /><Relationship Id="rId36" Type="http://schemas.openxmlformats.org/officeDocument/2006/relationships/customXml" Target="../ink/ink219.xml" /><Relationship Id="rId49" Type="http://schemas.openxmlformats.org/officeDocument/2006/relationships/image" Target="../media/image255.png" /><Relationship Id="rId57" Type="http://schemas.openxmlformats.org/officeDocument/2006/relationships/image" Target="../media/image259.png" /><Relationship Id="rId106" Type="http://schemas.openxmlformats.org/officeDocument/2006/relationships/customXml" Target="../ink/ink254.xml" /><Relationship Id="rId10" Type="http://schemas.openxmlformats.org/officeDocument/2006/relationships/customXml" Target="../ink/ink206.xml" /><Relationship Id="rId31" Type="http://schemas.openxmlformats.org/officeDocument/2006/relationships/image" Target="../media/image246.png" /><Relationship Id="rId44" Type="http://schemas.openxmlformats.org/officeDocument/2006/relationships/customXml" Target="../ink/ink223.xml" /><Relationship Id="rId52" Type="http://schemas.openxmlformats.org/officeDocument/2006/relationships/customXml" Target="../ink/ink227.xml" /><Relationship Id="rId60" Type="http://schemas.openxmlformats.org/officeDocument/2006/relationships/customXml" Target="../ink/ink231.xml" /><Relationship Id="rId65" Type="http://schemas.openxmlformats.org/officeDocument/2006/relationships/image" Target="../media/image263.png" /><Relationship Id="rId73" Type="http://schemas.openxmlformats.org/officeDocument/2006/relationships/image" Target="../media/image267.png" /><Relationship Id="rId78" Type="http://schemas.openxmlformats.org/officeDocument/2006/relationships/customXml" Target="../ink/ink240.xml" /><Relationship Id="rId81" Type="http://schemas.openxmlformats.org/officeDocument/2006/relationships/image" Target="../media/image271.png" /><Relationship Id="rId86" Type="http://schemas.openxmlformats.org/officeDocument/2006/relationships/customXml" Target="../ink/ink244.xml" /><Relationship Id="rId94" Type="http://schemas.openxmlformats.org/officeDocument/2006/relationships/customXml" Target="../ink/ink248.xml" /><Relationship Id="rId99" Type="http://schemas.openxmlformats.org/officeDocument/2006/relationships/image" Target="../media/image280.png" /><Relationship Id="rId101" Type="http://schemas.openxmlformats.org/officeDocument/2006/relationships/image" Target="../media/image281.png" /><Relationship Id="rId4" Type="http://schemas.openxmlformats.org/officeDocument/2006/relationships/customXml" Target="../ink/ink203.xml" /><Relationship Id="rId9" Type="http://schemas.openxmlformats.org/officeDocument/2006/relationships/image" Target="../media/image235.png" /><Relationship Id="rId13" Type="http://schemas.openxmlformats.org/officeDocument/2006/relationships/image" Target="../media/image237.png" /><Relationship Id="rId18" Type="http://schemas.openxmlformats.org/officeDocument/2006/relationships/customXml" Target="../ink/ink210.xml" /><Relationship Id="rId39" Type="http://schemas.openxmlformats.org/officeDocument/2006/relationships/image" Target="../media/image250.png" /><Relationship Id="rId34" Type="http://schemas.openxmlformats.org/officeDocument/2006/relationships/customXml" Target="../ink/ink218.xml" /><Relationship Id="rId50" Type="http://schemas.openxmlformats.org/officeDocument/2006/relationships/customXml" Target="../ink/ink226.xml" /><Relationship Id="rId55" Type="http://schemas.openxmlformats.org/officeDocument/2006/relationships/image" Target="../media/image258.png" /><Relationship Id="rId76" Type="http://schemas.openxmlformats.org/officeDocument/2006/relationships/customXml" Target="../ink/ink239.xml" /><Relationship Id="rId97" Type="http://schemas.openxmlformats.org/officeDocument/2006/relationships/image" Target="../media/image279.png" /><Relationship Id="rId104" Type="http://schemas.openxmlformats.org/officeDocument/2006/relationships/customXml" Target="../ink/ink253.xml" 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03.png" /><Relationship Id="rId231" Type="http://schemas.openxmlformats.org/officeDocument/2006/relationships/image" Target="../media/image360.png" /><Relationship Id="rId84" Type="http://schemas.openxmlformats.org/officeDocument/2006/relationships/customXml" Target="../ink/ink264.xml" /><Relationship Id="rId89" Type="http://schemas.openxmlformats.org/officeDocument/2006/relationships/image" Target="../media/image289.png" /><Relationship Id="rId112" Type="http://schemas.openxmlformats.org/officeDocument/2006/relationships/customXml" Target="../ink/ink278.xml" /><Relationship Id="rId133" Type="http://schemas.openxmlformats.org/officeDocument/2006/relationships/image" Target="../media/image311.png" /><Relationship Id="rId138" Type="http://schemas.openxmlformats.org/officeDocument/2006/relationships/customXml" Target="../ink/ink291.xml" /><Relationship Id="rId154" Type="http://schemas.openxmlformats.org/officeDocument/2006/relationships/customXml" Target="../ink/ink299.xml" /><Relationship Id="rId159" Type="http://schemas.openxmlformats.org/officeDocument/2006/relationships/image" Target="../media/image324.png" /><Relationship Id="rId175" Type="http://schemas.openxmlformats.org/officeDocument/2006/relationships/image" Target="../media/image332.png" /><Relationship Id="rId170" Type="http://schemas.openxmlformats.org/officeDocument/2006/relationships/customXml" Target="../ink/ink307.xml" /><Relationship Id="rId191" Type="http://schemas.openxmlformats.org/officeDocument/2006/relationships/image" Target="../media/image340.png" /><Relationship Id="rId196" Type="http://schemas.openxmlformats.org/officeDocument/2006/relationships/customXml" Target="../ink/ink320.xml" /><Relationship Id="rId200" Type="http://schemas.openxmlformats.org/officeDocument/2006/relationships/customXml" Target="../ink/ink322.xml" /><Relationship Id="rId205" Type="http://schemas.openxmlformats.org/officeDocument/2006/relationships/image" Target="../media/image347.png" /><Relationship Id="rId226" Type="http://schemas.openxmlformats.org/officeDocument/2006/relationships/customXml" Target="../ink/ink335.xml" /><Relationship Id="rId247" Type="http://schemas.openxmlformats.org/officeDocument/2006/relationships/image" Target="../media/image368.png" /><Relationship Id="rId16" Type="http://schemas.openxmlformats.org/officeDocument/2006/relationships/customXml" Target="../ink/ink259.xml" /><Relationship Id="rId107" Type="http://schemas.openxmlformats.org/officeDocument/2006/relationships/image" Target="../media/image298.png" /><Relationship Id="rId221" Type="http://schemas.openxmlformats.org/officeDocument/2006/relationships/image" Target="../media/image355.png" /><Relationship Id="rId242" Type="http://schemas.openxmlformats.org/officeDocument/2006/relationships/customXml" Target="../ink/ink343.xml" /><Relationship Id="rId11" Type="http://schemas.openxmlformats.org/officeDocument/2006/relationships/image" Target="../media/image2910.png" /><Relationship Id="rId53" Type="http://schemas.openxmlformats.org/officeDocument/2006/relationships/image" Target="../media/image500.png" /><Relationship Id="rId58" Type="http://schemas.openxmlformats.org/officeDocument/2006/relationships/customXml" Target="../ink/ink262.xml" /><Relationship Id="rId102" Type="http://schemas.openxmlformats.org/officeDocument/2006/relationships/customXml" Target="../ink/ink273.xml" /><Relationship Id="rId123" Type="http://schemas.openxmlformats.org/officeDocument/2006/relationships/image" Target="../media/image306.png" /><Relationship Id="rId128" Type="http://schemas.openxmlformats.org/officeDocument/2006/relationships/customXml" Target="../ink/ink286.xml" /><Relationship Id="rId144" Type="http://schemas.openxmlformats.org/officeDocument/2006/relationships/customXml" Target="../ink/ink294.xml" /><Relationship Id="rId149" Type="http://schemas.openxmlformats.org/officeDocument/2006/relationships/image" Target="../media/image319.png" /><Relationship Id="rId90" Type="http://schemas.openxmlformats.org/officeDocument/2006/relationships/customXml" Target="../ink/ink267.xml" /><Relationship Id="rId95" Type="http://schemas.openxmlformats.org/officeDocument/2006/relationships/image" Target="../media/image292.png" /><Relationship Id="rId160" Type="http://schemas.openxmlformats.org/officeDocument/2006/relationships/customXml" Target="../ink/ink302.xml" /><Relationship Id="rId165" Type="http://schemas.openxmlformats.org/officeDocument/2006/relationships/image" Target="../media/image327.png" /><Relationship Id="rId181" Type="http://schemas.openxmlformats.org/officeDocument/2006/relationships/image" Target="../media/image335.png" /><Relationship Id="rId186" Type="http://schemas.openxmlformats.org/officeDocument/2006/relationships/customXml" Target="../ink/ink315.xml" /><Relationship Id="rId216" Type="http://schemas.openxmlformats.org/officeDocument/2006/relationships/customXml" Target="../ink/ink330.xml" /><Relationship Id="rId237" Type="http://schemas.openxmlformats.org/officeDocument/2006/relationships/image" Target="../media/image363.png" /><Relationship Id="rId211" Type="http://schemas.openxmlformats.org/officeDocument/2006/relationships/image" Target="../media/image350.png" /><Relationship Id="rId232" Type="http://schemas.openxmlformats.org/officeDocument/2006/relationships/customXml" Target="../ink/ink338.xml" /><Relationship Id="rId113" Type="http://schemas.openxmlformats.org/officeDocument/2006/relationships/image" Target="../media/image301.png" /><Relationship Id="rId118" Type="http://schemas.openxmlformats.org/officeDocument/2006/relationships/customXml" Target="../ink/ink281.xml" /><Relationship Id="rId134" Type="http://schemas.openxmlformats.org/officeDocument/2006/relationships/customXml" Target="../ink/ink289.xml" /><Relationship Id="rId139" Type="http://schemas.openxmlformats.org/officeDocument/2006/relationships/image" Target="../media/image314.png" /><Relationship Id="rId85" Type="http://schemas.openxmlformats.org/officeDocument/2006/relationships/image" Target="../media/image287.png" /><Relationship Id="rId150" Type="http://schemas.openxmlformats.org/officeDocument/2006/relationships/customXml" Target="../ink/ink297.xml" /><Relationship Id="rId155" Type="http://schemas.openxmlformats.org/officeDocument/2006/relationships/image" Target="../media/image322.png" /><Relationship Id="rId171" Type="http://schemas.openxmlformats.org/officeDocument/2006/relationships/image" Target="../media/image330.png" /><Relationship Id="rId176" Type="http://schemas.openxmlformats.org/officeDocument/2006/relationships/customXml" Target="../ink/ink310.xml" /><Relationship Id="rId192" Type="http://schemas.openxmlformats.org/officeDocument/2006/relationships/customXml" Target="../ink/ink318.xml" /><Relationship Id="rId197" Type="http://schemas.openxmlformats.org/officeDocument/2006/relationships/image" Target="../media/image343.png" /><Relationship Id="rId206" Type="http://schemas.openxmlformats.org/officeDocument/2006/relationships/customXml" Target="../ink/ink325.xml" /><Relationship Id="rId227" Type="http://schemas.openxmlformats.org/officeDocument/2006/relationships/image" Target="../media/image358.png" /><Relationship Id="rId201" Type="http://schemas.openxmlformats.org/officeDocument/2006/relationships/image" Target="../media/image345.png" /><Relationship Id="rId222" Type="http://schemas.openxmlformats.org/officeDocument/2006/relationships/customXml" Target="../ink/ink333.xml" /><Relationship Id="rId243" Type="http://schemas.openxmlformats.org/officeDocument/2006/relationships/image" Target="../media/image366.png" /><Relationship Id="rId248" Type="http://schemas.openxmlformats.org/officeDocument/2006/relationships/customXml" Target="../ink/ink346.xml" /><Relationship Id="rId12" Type="http://schemas.openxmlformats.org/officeDocument/2006/relationships/customXml" Target="../ink/ink257.xml" /><Relationship Id="rId103" Type="http://schemas.openxmlformats.org/officeDocument/2006/relationships/image" Target="../media/image296.png" /><Relationship Id="rId108" Type="http://schemas.openxmlformats.org/officeDocument/2006/relationships/customXml" Target="../ink/ink276.xml" /><Relationship Id="rId124" Type="http://schemas.openxmlformats.org/officeDocument/2006/relationships/customXml" Target="../ink/ink284.xml" /><Relationship Id="rId129" Type="http://schemas.openxmlformats.org/officeDocument/2006/relationships/image" Target="../media/image309.png" /><Relationship Id="rId54" Type="http://schemas.openxmlformats.org/officeDocument/2006/relationships/customXml" Target="../ink/ink260.xml" /><Relationship Id="rId91" Type="http://schemas.openxmlformats.org/officeDocument/2006/relationships/image" Target="../media/image290.png" /><Relationship Id="rId96" Type="http://schemas.openxmlformats.org/officeDocument/2006/relationships/customXml" Target="../ink/ink270.xml" /><Relationship Id="rId140" Type="http://schemas.openxmlformats.org/officeDocument/2006/relationships/customXml" Target="../ink/ink292.xml" /><Relationship Id="rId145" Type="http://schemas.openxmlformats.org/officeDocument/2006/relationships/image" Target="../media/image317.png" /><Relationship Id="rId161" Type="http://schemas.openxmlformats.org/officeDocument/2006/relationships/image" Target="../media/image325.png" /><Relationship Id="rId166" Type="http://schemas.openxmlformats.org/officeDocument/2006/relationships/customXml" Target="../ink/ink305.xml" /><Relationship Id="rId182" Type="http://schemas.openxmlformats.org/officeDocument/2006/relationships/customXml" Target="../ink/ink313.xml" /><Relationship Id="rId187" Type="http://schemas.openxmlformats.org/officeDocument/2006/relationships/image" Target="../media/image338.png" /><Relationship Id="rId217" Type="http://schemas.openxmlformats.org/officeDocument/2006/relationships/image" Target="../media/image353.png" /><Relationship Id="rId1" Type="http://schemas.openxmlformats.org/officeDocument/2006/relationships/slideLayout" Target="../slideLayouts/slideLayout18.xml" /><Relationship Id="rId212" Type="http://schemas.openxmlformats.org/officeDocument/2006/relationships/customXml" Target="../ink/ink328.xml" /><Relationship Id="rId233" Type="http://schemas.openxmlformats.org/officeDocument/2006/relationships/image" Target="../media/image361.png" /><Relationship Id="rId238" Type="http://schemas.openxmlformats.org/officeDocument/2006/relationships/customXml" Target="../ink/ink341.xml" /><Relationship Id="rId114" Type="http://schemas.openxmlformats.org/officeDocument/2006/relationships/customXml" Target="../ink/ink279.xml" /><Relationship Id="rId119" Type="http://schemas.openxmlformats.org/officeDocument/2006/relationships/image" Target="../media/image304.png" /><Relationship Id="rId81" Type="http://schemas.openxmlformats.org/officeDocument/2006/relationships/image" Target="../media/image640.png" /><Relationship Id="rId86" Type="http://schemas.openxmlformats.org/officeDocument/2006/relationships/customXml" Target="../ink/ink265.xml" /><Relationship Id="rId130" Type="http://schemas.openxmlformats.org/officeDocument/2006/relationships/customXml" Target="../ink/ink287.xml" /><Relationship Id="rId135" Type="http://schemas.openxmlformats.org/officeDocument/2006/relationships/image" Target="../media/image312.png" /><Relationship Id="rId151" Type="http://schemas.openxmlformats.org/officeDocument/2006/relationships/image" Target="../media/image320.png" /><Relationship Id="rId156" Type="http://schemas.openxmlformats.org/officeDocument/2006/relationships/customXml" Target="../ink/ink300.xml" /><Relationship Id="rId177" Type="http://schemas.openxmlformats.org/officeDocument/2006/relationships/image" Target="../media/image333.png" /><Relationship Id="rId198" Type="http://schemas.openxmlformats.org/officeDocument/2006/relationships/customXml" Target="../ink/ink321.xml" /><Relationship Id="rId172" Type="http://schemas.openxmlformats.org/officeDocument/2006/relationships/customXml" Target="../ink/ink308.xml" /><Relationship Id="rId193" Type="http://schemas.openxmlformats.org/officeDocument/2006/relationships/image" Target="../media/image341.png" /><Relationship Id="rId202" Type="http://schemas.openxmlformats.org/officeDocument/2006/relationships/customXml" Target="../ink/ink323.xml" /><Relationship Id="rId207" Type="http://schemas.openxmlformats.org/officeDocument/2006/relationships/image" Target="../media/image348.png" /><Relationship Id="rId223" Type="http://schemas.openxmlformats.org/officeDocument/2006/relationships/image" Target="../media/image356.png" /><Relationship Id="rId228" Type="http://schemas.openxmlformats.org/officeDocument/2006/relationships/customXml" Target="../ink/ink336.xml" /><Relationship Id="rId244" Type="http://schemas.openxmlformats.org/officeDocument/2006/relationships/customXml" Target="../ink/ink344.xml" /><Relationship Id="rId249" Type="http://schemas.openxmlformats.org/officeDocument/2006/relationships/image" Target="../media/image369.png" /><Relationship Id="rId13" Type="http://schemas.openxmlformats.org/officeDocument/2006/relationships/image" Target="../media/image3010.png" /><Relationship Id="rId109" Type="http://schemas.openxmlformats.org/officeDocument/2006/relationships/image" Target="../media/image299.png" /><Relationship Id="rId55" Type="http://schemas.openxmlformats.org/officeDocument/2006/relationships/image" Target="../media/image510.png" /><Relationship Id="rId97" Type="http://schemas.openxmlformats.org/officeDocument/2006/relationships/image" Target="../media/image293.png" /><Relationship Id="rId104" Type="http://schemas.openxmlformats.org/officeDocument/2006/relationships/customXml" Target="../ink/ink274.xml" /><Relationship Id="rId120" Type="http://schemas.openxmlformats.org/officeDocument/2006/relationships/customXml" Target="../ink/ink282.xml" /><Relationship Id="rId125" Type="http://schemas.openxmlformats.org/officeDocument/2006/relationships/image" Target="../media/image307.png" /><Relationship Id="rId141" Type="http://schemas.openxmlformats.org/officeDocument/2006/relationships/image" Target="../media/image315.png" /><Relationship Id="rId146" Type="http://schemas.openxmlformats.org/officeDocument/2006/relationships/customXml" Target="../ink/ink295.xml" /><Relationship Id="rId167" Type="http://schemas.openxmlformats.org/officeDocument/2006/relationships/image" Target="../media/image328.png" /><Relationship Id="rId188" Type="http://schemas.openxmlformats.org/officeDocument/2006/relationships/customXml" Target="../ink/ink316.xml" /><Relationship Id="rId92" Type="http://schemas.openxmlformats.org/officeDocument/2006/relationships/customXml" Target="../ink/ink268.xml" /><Relationship Id="rId162" Type="http://schemas.openxmlformats.org/officeDocument/2006/relationships/customXml" Target="../ink/ink303.xml" /><Relationship Id="rId183" Type="http://schemas.openxmlformats.org/officeDocument/2006/relationships/image" Target="../media/image336.png" /><Relationship Id="rId213" Type="http://schemas.openxmlformats.org/officeDocument/2006/relationships/image" Target="../media/image351.png" /><Relationship Id="rId218" Type="http://schemas.openxmlformats.org/officeDocument/2006/relationships/customXml" Target="../ink/ink331.xml" /><Relationship Id="rId234" Type="http://schemas.openxmlformats.org/officeDocument/2006/relationships/customXml" Target="../ink/ink339.xml" /><Relationship Id="rId239" Type="http://schemas.openxmlformats.org/officeDocument/2006/relationships/image" Target="../media/image364.png" /><Relationship Id="rId2" Type="http://schemas.openxmlformats.org/officeDocument/2006/relationships/image" Target="../media/image84.png" /><Relationship Id="rId250" Type="http://schemas.openxmlformats.org/officeDocument/2006/relationships/customXml" Target="../ink/ink347.xml" /><Relationship Id="rId87" Type="http://schemas.openxmlformats.org/officeDocument/2006/relationships/image" Target="../media/image288.png" /><Relationship Id="rId110" Type="http://schemas.openxmlformats.org/officeDocument/2006/relationships/customXml" Target="../ink/ink277.xml" /><Relationship Id="rId115" Type="http://schemas.openxmlformats.org/officeDocument/2006/relationships/image" Target="../media/image302.png" /><Relationship Id="rId131" Type="http://schemas.openxmlformats.org/officeDocument/2006/relationships/image" Target="../media/image310.png" /><Relationship Id="rId136" Type="http://schemas.openxmlformats.org/officeDocument/2006/relationships/customXml" Target="../ink/ink290.xml" /><Relationship Id="rId157" Type="http://schemas.openxmlformats.org/officeDocument/2006/relationships/image" Target="../media/image323.png" /><Relationship Id="rId178" Type="http://schemas.openxmlformats.org/officeDocument/2006/relationships/customXml" Target="../ink/ink311.xml" /><Relationship Id="rId82" Type="http://schemas.openxmlformats.org/officeDocument/2006/relationships/customXml" Target="../ink/ink263.xml" /><Relationship Id="rId152" Type="http://schemas.openxmlformats.org/officeDocument/2006/relationships/customXml" Target="../ink/ink298.xml" /><Relationship Id="rId173" Type="http://schemas.openxmlformats.org/officeDocument/2006/relationships/image" Target="../media/image331.png" /><Relationship Id="rId194" Type="http://schemas.openxmlformats.org/officeDocument/2006/relationships/customXml" Target="../ink/ink319.xml" /><Relationship Id="rId199" Type="http://schemas.openxmlformats.org/officeDocument/2006/relationships/image" Target="../media/image344.png" /><Relationship Id="rId203" Type="http://schemas.openxmlformats.org/officeDocument/2006/relationships/image" Target="../media/image346.png" /><Relationship Id="rId208" Type="http://schemas.openxmlformats.org/officeDocument/2006/relationships/customXml" Target="../ink/ink326.xml" /><Relationship Id="rId229" Type="http://schemas.openxmlformats.org/officeDocument/2006/relationships/image" Target="../media/image359.png" /><Relationship Id="rId224" Type="http://schemas.openxmlformats.org/officeDocument/2006/relationships/customXml" Target="../ink/ink334.xml" /><Relationship Id="rId240" Type="http://schemas.openxmlformats.org/officeDocument/2006/relationships/customXml" Target="../ink/ink342.xml" /><Relationship Id="rId245" Type="http://schemas.openxmlformats.org/officeDocument/2006/relationships/image" Target="../media/image367.png" /><Relationship Id="rId14" Type="http://schemas.openxmlformats.org/officeDocument/2006/relationships/customXml" Target="../ink/ink258.xml" /><Relationship Id="rId56" Type="http://schemas.openxmlformats.org/officeDocument/2006/relationships/customXml" Target="../ink/ink261.xml" /><Relationship Id="rId100" Type="http://schemas.openxmlformats.org/officeDocument/2006/relationships/customXml" Target="../ink/ink272.xml" /><Relationship Id="rId105" Type="http://schemas.openxmlformats.org/officeDocument/2006/relationships/image" Target="../media/image297.png" /><Relationship Id="rId126" Type="http://schemas.openxmlformats.org/officeDocument/2006/relationships/customXml" Target="../ink/ink285.xml" /><Relationship Id="rId147" Type="http://schemas.openxmlformats.org/officeDocument/2006/relationships/image" Target="../media/image318.png" /><Relationship Id="rId168" Type="http://schemas.openxmlformats.org/officeDocument/2006/relationships/customXml" Target="../ink/ink306.xml" /><Relationship Id="rId93" Type="http://schemas.openxmlformats.org/officeDocument/2006/relationships/image" Target="../media/image291.png" /><Relationship Id="rId98" Type="http://schemas.openxmlformats.org/officeDocument/2006/relationships/customXml" Target="../ink/ink271.xml" /><Relationship Id="rId121" Type="http://schemas.openxmlformats.org/officeDocument/2006/relationships/image" Target="../media/image305.png" /><Relationship Id="rId142" Type="http://schemas.openxmlformats.org/officeDocument/2006/relationships/customXml" Target="../ink/ink293.xml" /><Relationship Id="rId163" Type="http://schemas.openxmlformats.org/officeDocument/2006/relationships/image" Target="../media/image326.png" /><Relationship Id="rId184" Type="http://schemas.openxmlformats.org/officeDocument/2006/relationships/customXml" Target="../ink/ink314.xml" /><Relationship Id="rId189" Type="http://schemas.openxmlformats.org/officeDocument/2006/relationships/image" Target="../media/image339.png" /><Relationship Id="rId219" Type="http://schemas.openxmlformats.org/officeDocument/2006/relationships/image" Target="../media/image354.png" /><Relationship Id="rId3" Type="http://schemas.openxmlformats.org/officeDocument/2006/relationships/image" Target="../media/image232.png" /><Relationship Id="rId214" Type="http://schemas.openxmlformats.org/officeDocument/2006/relationships/customXml" Target="../ink/ink329.xml" /><Relationship Id="rId230" Type="http://schemas.openxmlformats.org/officeDocument/2006/relationships/customXml" Target="../ink/ink337.xml" /><Relationship Id="rId235" Type="http://schemas.openxmlformats.org/officeDocument/2006/relationships/image" Target="../media/image362.png" /><Relationship Id="rId251" Type="http://schemas.openxmlformats.org/officeDocument/2006/relationships/image" Target="../media/image370.png" /><Relationship Id="rId116" Type="http://schemas.openxmlformats.org/officeDocument/2006/relationships/customXml" Target="../ink/ink280.xml" /><Relationship Id="rId137" Type="http://schemas.openxmlformats.org/officeDocument/2006/relationships/image" Target="../media/image313.png" /><Relationship Id="rId158" Type="http://schemas.openxmlformats.org/officeDocument/2006/relationships/customXml" Target="../ink/ink301.xml" /><Relationship Id="rId83" Type="http://schemas.openxmlformats.org/officeDocument/2006/relationships/image" Target="../media/image286.png" /><Relationship Id="rId88" Type="http://schemas.openxmlformats.org/officeDocument/2006/relationships/customXml" Target="../ink/ink266.xml" /><Relationship Id="rId111" Type="http://schemas.openxmlformats.org/officeDocument/2006/relationships/image" Target="../media/image300.png" /><Relationship Id="rId132" Type="http://schemas.openxmlformats.org/officeDocument/2006/relationships/customXml" Target="../ink/ink288.xml" /><Relationship Id="rId153" Type="http://schemas.openxmlformats.org/officeDocument/2006/relationships/image" Target="../media/image321.png" /><Relationship Id="rId174" Type="http://schemas.openxmlformats.org/officeDocument/2006/relationships/customXml" Target="../ink/ink309.xml" /><Relationship Id="rId179" Type="http://schemas.openxmlformats.org/officeDocument/2006/relationships/image" Target="../media/image334.png" /><Relationship Id="rId195" Type="http://schemas.openxmlformats.org/officeDocument/2006/relationships/image" Target="../media/image342.png" /><Relationship Id="rId209" Type="http://schemas.openxmlformats.org/officeDocument/2006/relationships/image" Target="../media/image349.png" /><Relationship Id="rId190" Type="http://schemas.openxmlformats.org/officeDocument/2006/relationships/customXml" Target="../ink/ink317.xml" /><Relationship Id="rId204" Type="http://schemas.openxmlformats.org/officeDocument/2006/relationships/customXml" Target="../ink/ink324.xml" /><Relationship Id="rId220" Type="http://schemas.openxmlformats.org/officeDocument/2006/relationships/customXml" Target="../ink/ink332.xml" /><Relationship Id="rId225" Type="http://schemas.openxmlformats.org/officeDocument/2006/relationships/image" Target="../media/image357.png" /><Relationship Id="rId241" Type="http://schemas.openxmlformats.org/officeDocument/2006/relationships/image" Target="../media/image365.png" /><Relationship Id="rId246" Type="http://schemas.openxmlformats.org/officeDocument/2006/relationships/customXml" Target="../ink/ink345.xml" /><Relationship Id="rId15" Type="http://schemas.openxmlformats.org/officeDocument/2006/relationships/image" Target="../media/image3110.png" /><Relationship Id="rId57" Type="http://schemas.openxmlformats.org/officeDocument/2006/relationships/image" Target="../media/image520.png" /><Relationship Id="rId106" Type="http://schemas.openxmlformats.org/officeDocument/2006/relationships/customXml" Target="../ink/ink275.xml" /><Relationship Id="rId127" Type="http://schemas.openxmlformats.org/officeDocument/2006/relationships/image" Target="../media/image308.png" /><Relationship Id="rId10" Type="http://schemas.openxmlformats.org/officeDocument/2006/relationships/customXml" Target="../ink/ink256.xml" /><Relationship Id="rId94" Type="http://schemas.openxmlformats.org/officeDocument/2006/relationships/customXml" Target="../ink/ink269.xml" /><Relationship Id="rId99" Type="http://schemas.openxmlformats.org/officeDocument/2006/relationships/image" Target="../media/image294.png" /><Relationship Id="rId101" Type="http://schemas.openxmlformats.org/officeDocument/2006/relationships/image" Target="../media/image295.png" /><Relationship Id="rId122" Type="http://schemas.openxmlformats.org/officeDocument/2006/relationships/customXml" Target="../ink/ink283.xml" /><Relationship Id="rId143" Type="http://schemas.openxmlformats.org/officeDocument/2006/relationships/image" Target="../media/image316.png" /><Relationship Id="rId148" Type="http://schemas.openxmlformats.org/officeDocument/2006/relationships/customXml" Target="../ink/ink296.xml" /><Relationship Id="rId164" Type="http://schemas.openxmlformats.org/officeDocument/2006/relationships/customXml" Target="../ink/ink304.xml" /><Relationship Id="rId169" Type="http://schemas.openxmlformats.org/officeDocument/2006/relationships/image" Target="../media/image329.png" /><Relationship Id="rId185" Type="http://schemas.openxmlformats.org/officeDocument/2006/relationships/image" Target="../media/image337.png" /><Relationship Id="rId4" Type="http://schemas.openxmlformats.org/officeDocument/2006/relationships/customXml" Target="../ink/ink255.xml" /><Relationship Id="rId9" Type="http://schemas.openxmlformats.org/officeDocument/2006/relationships/image" Target="../media/image2810.png" /><Relationship Id="rId180" Type="http://schemas.openxmlformats.org/officeDocument/2006/relationships/customXml" Target="../ink/ink312.xml" /><Relationship Id="rId210" Type="http://schemas.openxmlformats.org/officeDocument/2006/relationships/customXml" Target="../ink/ink327.xml" /><Relationship Id="rId215" Type="http://schemas.openxmlformats.org/officeDocument/2006/relationships/image" Target="../media/image352.png" /><Relationship Id="rId236" Type="http://schemas.openxmlformats.org/officeDocument/2006/relationships/customXml" Target="../ink/ink340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 /><Relationship Id="rId2" Type="http://schemas.openxmlformats.org/officeDocument/2006/relationships/image" Target="../media/image233.jp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person standing in front of a chalkboard&#10;&#10;Description automatically generated with medium confidence">
            <a:extLst>
              <a:ext uri="{FF2B5EF4-FFF2-40B4-BE49-F238E27FC236}">
                <a16:creationId xmlns:a16="http://schemas.microsoft.com/office/drawing/2014/main" id="{F7BC9099-85D0-4A89-AEA3-3DB55F3502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413"/>
          <a:stretch/>
        </p:blipFill>
        <p:spPr>
          <a:xfrm>
            <a:off x="-127201" y="-2"/>
            <a:ext cx="12191980" cy="6857990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B3D10140-31E1-43BC-8D85-4A93F59233B8}"/>
              </a:ext>
            </a:extLst>
          </p:cNvPr>
          <p:cNvSpPr txBox="1">
            <a:spLocks/>
          </p:cNvSpPr>
          <p:nvPr/>
        </p:nvSpPr>
        <p:spPr>
          <a:xfrm>
            <a:off x="6858830" y="-126865"/>
            <a:ext cx="4959096" cy="2974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A35DD1">
                    <a:lumMod val="60000"/>
                    <a:lumOff val="40000"/>
                  </a:srgbClr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اليــوم  </a:t>
            </a: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:الأحد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A35DD1">
                    <a:lumMod val="60000"/>
                    <a:lumOff val="40000"/>
                  </a:srgbClr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التاريخ :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2021/10/10</a:t>
            </a: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 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A35DD1">
                    <a:lumMod val="60000"/>
                    <a:lumOff val="40000"/>
                  </a:srgbClr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المادة</a:t>
            </a: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A35DD1">
                    <a:lumMod val="75000"/>
                  </a:srgbClr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 </a:t>
            </a: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  </a:t>
            </a: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A35DD1">
                    <a:lumMod val="60000"/>
                    <a:lumOff val="40000"/>
                  </a:srgbClr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:</a:t>
            </a: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 الفيزياء 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3A9F791-FA83-4BAF-BC23-7746AE2C8B9D}"/>
              </a:ext>
            </a:extLst>
          </p:cNvPr>
          <p:cNvSpPr/>
          <p:nvPr/>
        </p:nvSpPr>
        <p:spPr>
          <a:xfrm>
            <a:off x="2101039" y="0"/>
            <a:ext cx="7200801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Baraemalain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private school/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baniyas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مدرسة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براعم العين الخاصة بني ياس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B25AD43-C2DE-4CFA-8155-7E50549F2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79" y="95915"/>
            <a:ext cx="693293" cy="862899"/>
          </a:xfrm>
          <a:prstGeom prst="rect">
            <a:avLst/>
          </a:prstGeom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id="{10F3A078-639D-4F43-AC9D-1FC236E18D48}"/>
              </a:ext>
            </a:extLst>
          </p:cNvPr>
          <p:cNvSpPr txBox="1">
            <a:spLocks/>
          </p:cNvSpPr>
          <p:nvPr/>
        </p:nvSpPr>
        <p:spPr>
          <a:xfrm>
            <a:off x="3298349" y="1379417"/>
            <a:ext cx="4959096" cy="2974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470310-BBEC-4A25-BAA7-2E0741C3A1AC}"/>
              </a:ext>
            </a:extLst>
          </p:cNvPr>
          <p:cNvSpPr/>
          <p:nvPr/>
        </p:nvSpPr>
        <p:spPr>
          <a:xfrm>
            <a:off x="4844333" y="2630828"/>
            <a:ext cx="239039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0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   </a:t>
            </a:r>
            <a:r>
              <a:rPr lang="ar-AE" sz="3600" dirty="0">
                <a:ln w="0"/>
                <a:solidFill>
                  <a:prstClr val="white">
                    <a:lumMod val="95000"/>
                  </a:prstClr>
                </a:solidFill>
                <a:latin typeface="Tw Cen MT" panose="020B0602020104020603"/>
                <a:cs typeface="Arial" panose="020B0604020202020204" pitchFamily="34" charset="0"/>
              </a:rPr>
              <a:t> الأنعكاس </a:t>
            </a:r>
            <a:r>
              <a:rPr kumimoji="0" lang="ar-AE" sz="3600" b="0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92046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56040" y="188640"/>
            <a:ext cx="396044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أشياء حولك تبدو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لامعة .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4100" name="Picture 4" descr="http://l.yimg.com/bt/api/res/1.2/U44IBdGO7VwJ.ykN_7nmzg--/YXBwaWQ9eW5ld3M7cT04NTt3PTYzMA--/http:/media.zenfs.com/ar_XA/News/GN4ME/326145.jpg"/>
          <p:cNvPicPr>
            <a:picLocks noChangeAspect="1" noChangeArrowheads="1"/>
          </p:cNvPicPr>
          <p:nvPr/>
        </p:nvPicPr>
        <p:blipFill>
          <a:blip r:embed="rId2" cstate="print"/>
          <a:srcRect l="26400" t="10529" r="25601"/>
          <a:stretch>
            <a:fillRect/>
          </a:stretch>
        </p:blipFill>
        <p:spPr bwMode="auto">
          <a:xfrm>
            <a:off x="3986094" y="1493608"/>
            <a:ext cx="2880320" cy="305943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943872" y="764704"/>
            <a:ext cx="54006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تُرى ما الذي يجعل هذه الأشياء تبدوا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لامعة؟.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7661" y="4270065"/>
            <a:ext cx="396044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الانعكاس 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Reflection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54505" y="4940389"/>
            <a:ext cx="8136904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هو ارتداد الأشعة الضوئية في جميع الاتجاهات عندما تعترض أجسام معتمة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طريقها 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.فتبدو تلك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الاجسم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مضيئة ولا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معة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.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4102" name="Picture 6" descr="http://www.alkhabar.ma/photo/art/default/1382896-1829288.jpg?v=12900118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096" y="2152324"/>
            <a:ext cx="2047875" cy="1666875"/>
          </a:xfrm>
          <a:prstGeom prst="rect">
            <a:avLst/>
          </a:prstGeom>
          <a:noFill/>
        </p:spPr>
      </p:pic>
      <p:pic>
        <p:nvPicPr>
          <p:cNvPr id="4110" name="Picture 14" descr="http://g04.a.alicdn.com/kf/HTB1z1vwGpXXXXXKXFXXq6xXFXXX2/200184141/HTB1z1vwGpXXXXXKXFXXq6xXFXXX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4691" y="2529971"/>
            <a:ext cx="2588146" cy="15467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27648" y="188640"/>
            <a:ext cx="637220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8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القسم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1</a:t>
            </a:r>
            <a:r>
              <a:rPr lang="ar-AE" sz="28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 :انعكاس الضوء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Reflection Of Light</a:t>
            </a:r>
            <a:endParaRPr lang="ar-AE" sz="2800" dirty="0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3896" y="1420227"/>
            <a:ext cx="8820472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342900" indent="-342900" algn="r" rtl="1">
              <a:buFont typeface="+mj-lt"/>
              <a:buAutoNum type="arabicParenR"/>
            </a:pP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تتم عملية انعكاس الضوء بأسهل طريقة ممكنة وتكون زاوية السقوط مساوية لزاوية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الانعكاس .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8" name="Flowchart: Data 7"/>
          <p:cNvSpPr/>
          <p:nvPr/>
        </p:nvSpPr>
        <p:spPr>
          <a:xfrm>
            <a:off x="1757772" y="4493355"/>
            <a:ext cx="2699792" cy="64807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AE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143672" y="3316516"/>
            <a:ext cx="0" cy="144016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113748" y="2590727"/>
            <a:ext cx="561662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لدراسة انعكاس حزمة ضوئية على سطح مرآة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69496" y="3268466"/>
            <a:ext cx="5616624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نبدأ برسم خط مستقيم عمودي على سطح المرآة عند موضع سقوط الشعاع الضوئي والذي يسمى </a:t>
            </a:r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العامود المقام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143672" y="3356992"/>
            <a:ext cx="1584176" cy="13681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775520" y="3501008"/>
            <a:ext cx="1336620" cy="11678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31805" y="2693707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شعاع </a:t>
            </a:r>
          </a:p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ساقط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8594" y="2795737"/>
            <a:ext cx="9361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شعاع </a:t>
            </a:r>
          </a:p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منعكس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67608" y="2564905"/>
            <a:ext cx="10801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العمودي 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3215680" y="4077072"/>
          <a:ext cx="288032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3" imgW="126720" imgH="177480" progId="Equation.3">
                  <p:embed/>
                </p:oleObj>
              </mc:Choice>
              <mc:Fallback>
                <p:oleObj name="Equation" r:id="rId3" imgW="126720" imgH="177480" progId="Equation.3">
                  <p:embed/>
                  <p:pic>
                    <p:nvPicPr>
                      <p:cNvPr id="23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5680" y="4077072"/>
                        <a:ext cx="288032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740026" y="4005263"/>
          <a:ext cx="37306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5" imgW="164880" imgH="177480" progId="Equation.3">
                  <p:embed/>
                </p:oleObj>
              </mc:Choice>
              <mc:Fallback>
                <p:oleObj name="Equation" r:id="rId5" imgW="164880" imgH="177480" progId="Equation.3">
                  <p:embed/>
                  <p:pic>
                    <p:nvPicPr>
                      <p:cNvPr id="614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0026" y="4005263"/>
                        <a:ext cx="373063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172568"/>
              </p:ext>
            </p:extLst>
          </p:nvPr>
        </p:nvGraphicFramePr>
        <p:xfrm>
          <a:off x="11273160" y="4878580"/>
          <a:ext cx="28733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7" imgW="126720" imgH="177480" progId="Equation.3">
                  <p:embed/>
                </p:oleObj>
              </mc:Choice>
              <mc:Fallback>
                <p:oleObj name="Equation" r:id="rId7" imgW="126720" imgH="177480" progId="Equation.3">
                  <p:embed/>
                  <p:pic>
                    <p:nvPicPr>
                      <p:cNvPr id="61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3160" y="4878580"/>
                        <a:ext cx="287338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331805" y="4749947"/>
            <a:ext cx="68896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زاوية السقوط : زاوية بين الشعاع الساقط والعامود المقام</a:t>
            </a:r>
          </a:p>
        </p:txBody>
      </p:sp>
      <p:graphicFrame>
        <p:nvGraphicFramePr>
          <p:cNvPr id="61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8719"/>
              </p:ext>
            </p:extLst>
          </p:nvPr>
        </p:nvGraphicFramePr>
        <p:xfrm>
          <a:off x="11221442" y="5384983"/>
          <a:ext cx="37306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9" imgW="164880" imgH="177480" progId="Equation.3">
                  <p:embed/>
                </p:oleObj>
              </mc:Choice>
              <mc:Fallback>
                <p:oleObj name="Equation" r:id="rId9" imgW="164880" imgH="177480" progId="Equation.3">
                  <p:embed/>
                  <p:pic>
                    <p:nvPicPr>
                      <p:cNvPr id="61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21442" y="5384983"/>
                        <a:ext cx="373063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4417881" y="5241397"/>
            <a:ext cx="68294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زاوية الانعكاس: زاوية بين الشعاع المنعكس والعامود المقام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56048" y="5135910"/>
            <a:ext cx="18356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سطح المرآة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/>
      <p:bldP spid="21" grpId="0"/>
      <p:bldP spid="22" grpId="0"/>
      <p:bldP spid="25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99656" y="188640"/>
            <a:ext cx="637220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8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القسم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1</a:t>
            </a:r>
            <a:r>
              <a:rPr lang="ar-AE" sz="28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 :انعكاس الضوء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Reflection Of Light</a:t>
            </a:r>
            <a:endParaRPr lang="ar-AE" sz="2800" dirty="0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4854" y="1437164"/>
            <a:ext cx="8820472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342900" indent="-342900" algn="r" rtl="1">
              <a:buFont typeface="+mj-lt"/>
              <a:buAutoNum type="arabicParenR"/>
            </a:pP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تتم عملية انعكاس الضوء بأسهل طريقة ممكنة وتكون زاوية السقوط مساوية لزاوية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الانعكاس .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72064" y="836712"/>
            <a:ext cx="3672408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الفكرة  الرئيسة الأولى  </a:t>
            </a:r>
          </a:p>
        </p:txBody>
      </p:sp>
      <p:sp>
        <p:nvSpPr>
          <p:cNvPr id="8" name="Flowchart: Data 7"/>
          <p:cNvSpPr/>
          <p:nvPr/>
        </p:nvSpPr>
        <p:spPr>
          <a:xfrm>
            <a:off x="1701579" y="4524626"/>
            <a:ext cx="2778713" cy="64807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AE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80928" y="2623844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شعاع </a:t>
            </a:r>
          </a:p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ساقط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2823" y="2549600"/>
            <a:ext cx="9361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شعاع </a:t>
            </a:r>
          </a:p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منعكس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67608" y="2564905"/>
            <a:ext cx="10801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العمودي 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3215680" y="4077072"/>
          <a:ext cx="288032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Equation" r:id="rId3" imgW="126720" imgH="177480" progId="Equation.3">
                  <p:embed/>
                </p:oleObj>
              </mc:Choice>
              <mc:Fallback>
                <p:oleObj name="Equation" r:id="rId3" imgW="126720" imgH="177480" progId="Equation.3">
                  <p:embed/>
                  <p:pic>
                    <p:nvPicPr>
                      <p:cNvPr id="23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5680" y="4077072"/>
                        <a:ext cx="288032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740026" y="4005263"/>
          <a:ext cx="37306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5" imgW="164880" imgH="177480" progId="Equation.3">
                  <p:embed/>
                </p:oleObj>
              </mc:Choice>
              <mc:Fallback>
                <p:oleObj name="Equation" r:id="rId5" imgW="164880" imgH="177480" progId="Equation.3">
                  <p:embed/>
                  <p:pic>
                    <p:nvPicPr>
                      <p:cNvPr id="614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0026" y="4005263"/>
                        <a:ext cx="373063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048702" y="2678077"/>
            <a:ext cx="561662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القانون الأول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للإنعكاس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: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65322" y="3723073"/>
            <a:ext cx="561662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زاوية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السقوط    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=  زاوية الانعكاس </a:t>
            </a:r>
          </a:p>
        </p:txBody>
      </p:sp>
      <p:graphicFrame>
        <p:nvGraphicFramePr>
          <p:cNvPr id="204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349031"/>
              </p:ext>
            </p:extLst>
          </p:nvPr>
        </p:nvGraphicFramePr>
        <p:xfrm>
          <a:off x="8508268" y="3381477"/>
          <a:ext cx="28733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7" imgW="126720" imgH="177480" progId="Equation.3">
                  <p:embed/>
                </p:oleObj>
              </mc:Choice>
              <mc:Fallback>
                <p:oleObj name="Equation" r:id="rId7" imgW="126720" imgH="177480" progId="Equation.3">
                  <p:embed/>
                  <p:pic>
                    <p:nvPicPr>
                      <p:cNvPr id="204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8268" y="3381477"/>
                        <a:ext cx="287338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392957"/>
              </p:ext>
            </p:extLst>
          </p:nvPr>
        </p:nvGraphicFramePr>
        <p:xfrm>
          <a:off x="7643572" y="3385477"/>
          <a:ext cx="59674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8" imgW="164880" imgH="177480" progId="Equation.3">
                  <p:embed/>
                </p:oleObj>
              </mc:Choice>
              <mc:Fallback>
                <p:oleObj name="Equation" r:id="rId8" imgW="164880" imgH="177480" progId="Equation.3">
                  <p:embed/>
                  <p:pic>
                    <p:nvPicPr>
                      <p:cNvPr id="2048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43572" y="3385477"/>
                        <a:ext cx="596747" cy="3603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6096000" y="4309936"/>
            <a:ext cx="5616624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القانون الثاني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للإنعكاس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: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97829" y="3461143"/>
            <a:ext cx="2183099" cy="13505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AE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168382" y="3356992"/>
            <a:ext cx="36004" cy="144016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</p:cNvCxnSpPr>
          <p:nvPr/>
        </p:nvCxnSpPr>
        <p:spPr>
          <a:xfrm flipH="1">
            <a:off x="3204386" y="3373203"/>
            <a:ext cx="1344406" cy="142936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cxnSpLocks/>
          </p:cNvCxnSpPr>
          <p:nvPr/>
        </p:nvCxnSpPr>
        <p:spPr>
          <a:xfrm flipH="1" flipV="1">
            <a:off x="1806938" y="3404202"/>
            <a:ext cx="1379446" cy="13681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096000" y="5047134"/>
            <a:ext cx="5616624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الشعاع الساقط والشعاع المنعكس والعمودي عند نقطة السقوط تقع جميعها في المستوى الهندسي نفسه العمودي على السطح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العاكس .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24000" y="5085185"/>
            <a:ext cx="18356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سطح المرآة </a:t>
            </a:r>
          </a:p>
        </p:txBody>
      </p:sp>
      <p:graphicFrame>
        <p:nvGraphicFramePr>
          <p:cNvPr id="32" name="Object 8">
            <a:extLst>
              <a:ext uri="{FF2B5EF4-FFF2-40B4-BE49-F238E27FC236}">
                <a16:creationId xmlns:a16="http://schemas.microsoft.com/office/drawing/2014/main" id="{4AC2FEBB-2EBB-4C6D-A35F-AF732DF714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213417"/>
              </p:ext>
            </p:extLst>
          </p:nvPr>
        </p:nvGraphicFramePr>
        <p:xfrm>
          <a:off x="2826245" y="4151508"/>
          <a:ext cx="350301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9" imgW="164880" imgH="177480" progId="Equation.3">
                  <p:embed/>
                </p:oleObj>
              </mc:Choice>
              <mc:Fallback>
                <p:oleObj name="Equation" r:id="rId9" imgW="164880" imgH="177480" progId="Equation.3">
                  <p:embed/>
                  <p:pic>
                    <p:nvPicPr>
                      <p:cNvPr id="32" name="Object 8">
                        <a:extLst>
                          <a:ext uri="{FF2B5EF4-FFF2-40B4-BE49-F238E27FC236}">
                            <a16:creationId xmlns:a16="http://schemas.microsoft.com/office/drawing/2014/main" id="{4AC2FEBB-2EBB-4C6D-A35F-AF732DF714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6245" y="4151508"/>
                        <a:ext cx="350301" cy="3603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253CB830-3DAB-4A47-B38A-246BD45DBCEE}"/>
              </a:ext>
            </a:extLst>
          </p:cNvPr>
          <p:cNvSpPr txBox="1"/>
          <p:nvPr/>
        </p:nvSpPr>
        <p:spPr>
          <a:xfrm>
            <a:off x="8067796" y="3290665"/>
            <a:ext cx="7920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A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lang="ar-AE" dirty="0"/>
          </a:p>
        </p:txBody>
      </p:sp>
      <p:graphicFrame>
        <p:nvGraphicFramePr>
          <p:cNvPr id="35" name="Object 7">
            <a:extLst>
              <a:ext uri="{FF2B5EF4-FFF2-40B4-BE49-F238E27FC236}">
                <a16:creationId xmlns:a16="http://schemas.microsoft.com/office/drawing/2014/main" id="{1AA13476-D1FD-4B13-B1D8-D8BEECEEC2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370037"/>
              </p:ext>
            </p:extLst>
          </p:nvPr>
        </p:nvGraphicFramePr>
        <p:xfrm>
          <a:off x="3327454" y="4109149"/>
          <a:ext cx="28733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10" imgW="126720" imgH="177480" progId="Equation.3">
                  <p:embed/>
                </p:oleObj>
              </mc:Choice>
              <mc:Fallback>
                <p:oleObj name="Equation" r:id="rId10" imgW="126720" imgH="177480" progId="Equation.3">
                  <p:embed/>
                  <p:pic>
                    <p:nvPicPr>
                      <p:cNvPr id="35" name="Object 7">
                        <a:extLst>
                          <a:ext uri="{FF2B5EF4-FFF2-40B4-BE49-F238E27FC236}">
                            <a16:creationId xmlns:a16="http://schemas.microsoft.com/office/drawing/2014/main" id="{1AA13476-D1FD-4B13-B1D8-D8BEECEEC2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454" y="4109149"/>
                        <a:ext cx="287338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29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1824"/>
          <a:stretch/>
        </p:blipFill>
        <p:spPr bwMode="auto">
          <a:xfrm>
            <a:off x="1343770" y="0"/>
            <a:ext cx="6552430" cy="6684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80452" y="1239121"/>
            <a:ext cx="2663943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تحقق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قانوي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الانعكاس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r>
              <a:rPr lang="ar-AE">
                <a:solidFill>
                  <a:prstClr val="black">
                    <a:tint val="75000"/>
                  </a:prstClr>
                </a:solidFill>
                <a:latin typeface="Calibri"/>
                <a:cs typeface="Arial" panose="020B0604020202020204" pitchFamily="34" charset="0"/>
              </a:rPr>
              <a:t>80170601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80452" y="412170"/>
            <a:ext cx="208823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تحقق من الفهم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9CDAB7-4F79-4614-9C87-D2AB3BF98200}"/>
              </a:ext>
            </a:extLst>
          </p:cNvPr>
          <p:cNvGrpSpPr/>
          <p:nvPr/>
        </p:nvGrpSpPr>
        <p:grpSpPr>
          <a:xfrm>
            <a:off x="520357" y="3522146"/>
            <a:ext cx="2339280" cy="855000"/>
            <a:chOff x="520357" y="3522146"/>
            <a:chExt cx="2339280" cy="85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3264178-FF70-4FB6-84B9-254AE73B3D6F}"/>
                    </a:ext>
                  </a:extLst>
                </p14:cNvPr>
                <p14:cNvContentPartPr/>
                <p14:nvPr/>
              </p14:nvContentPartPr>
              <p14:xfrm>
                <a:off x="1086997" y="4169426"/>
                <a:ext cx="38520" cy="201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3264178-FF70-4FB6-84B9-254AE73B3D6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68997" y="4151426"/>
                  <a:ext cx="741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F5D61B8-96CC-4CC9-A758-B00CFC7829B0}"/>
                    </a:ext>
                  </a:extLst>
                </p14:cNvPr>
                <p14:cNvContentPartPr/>
                <p14:nvPr/>
              </p14:nvContentPartPr>
              <p14:xfrm>
                <a:off x="520357" y="4024346"/>
                <a:ext cx="962640" cy="244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F5D61B8-96CC-4CC9-A758-B00CFC7829B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2717" y="4006706"/>
                  <a:ext cx="9982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6176218-5662-45A1-AEA6-EA6884499BA2}"/>
                    </a:ext>
                  </a:extLst>
                </p14:cNvPr>
                <p14:cNvContentPartPr/>
                <p14:nvPr/>
              </p14:nvContentPartPr>
              <p14:xfrm>
                <a:off x="552037" y="4176266"/>
                <a:ext cx="961200" cy="49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6176218-5662-45A1-AEA6-EA6884499BA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34037" y="4158266"/>
                  <a:ext cx="9968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F2FB37B-46A4-468E-930B-EA46C0E58678}"/>
                    </a:ext>
                  </a:extLst>
                </p14:cNvPr>
                <p14:cNvContentPartPr/>
                <p14:nvPr/>
              </p14:nvContentPartPr>
              <p14:xfrm>
                <a:off x="1204357" y="3796466"/>
                <a:ext cx="492120" cy="5666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F2FB37B-46A4-468E-930B-EA46C0E5867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86357" y="3778466"/>
                  <a:ext cx="527760" cy="60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72CE2B8-8BDB-4228-AA3D-5A56727547EA}"/>
                    </a:ext>
                  </a:extLst>
                </p14:cNvPr>
                <p14:cNvContentPartPr/>
                <p14:nvPr/>
              </p14:nvContentPartPr>
              <p14:xfrm>
                <a:off x="1690357" y="3522146"/>
                <a:ext cx="1169280" cy="855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72CE2B8-8BDB-4228-AA3D-5A56727547E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72357" y="3504506"/>
                  <a:ext cx="1204920" cy="8906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A0A5B0-BB4F-44FF-BED7-00D6B34EEA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94" t="20058" r="35305" b="14783"/>
          <a:stretch/>
        </p:blipFill>
        <p:spPr>
          <a:xfrm>
            <a:off x="2695492" y="0"/>
            <a:ext cx="8889559" cy="638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061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55640" y="188640"/>
            <a:ext cx="637220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8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القسم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1</a:t>
            </a:r>
            <a:r>
              <a:rPr lang="ar-AE" sz="28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 :انعكاس الضوء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Reflection Of Light</a:t>
            </a:r>
            <a:endParaRPr lang="ar-AE" sz="2800" dirty="0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9387" y="907052"/>
            <a:ext cx="6048672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342900" indent="-342900"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2) خشونة السطح تُحدد كيفية انعكاس الضوء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عليه .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7172" name="Picture 4" descr="http://www.molksa.com/wp-content/uploads/2015/06/esp_leak_large-%D8%AA%D8%B3%D8%B1%D8%A8%D8%A7%D8%AA-%D8%B5%D9%86%D8%A7%D8%A8%D9%8A%D8%B1-%D9%85%D9%8A%D8%A7%D9%87-%D8%A7%D9%84%D8%B1%D9%8A%D8%A7%D8%B6.jpg"/>
          <p:cNvPicPr>
            <a:picLocks noChangeAspect="1" noChangeArrowheads="1"/>
          </p:cNvPicPr>
          <p:nvPr/>
        </p:nvPicPr>
        <p:blipFill>
          <a:blip r:embed="rId2" cstate="print"/>
          <a:srcRect r="21962"/>
          <a:stretch>
            <a:fillRect/>
          </a:stretch>
        </p:blipFill>
        <p:spPr bwMode="auto">
          <a:xfrm>
            <a:off x="82217" y="711860"/>
            <a:ext cx="2304256" cy="2238376"/>
          </a:xfrm>
          <a:prstGeom prst="rect">
            <a:avLst/>
          </a:prstGeom>
          <a:noFill/>
        </p:spPr>
      </p:pic>
      <p:pic>
        <p:nvPicPr>
          <p:cNvPr id="7174" name="Picture 6" descr="http://ar.idfdesign.com/%D8%A7%D9%84%D8%B5%D9%88%D8%B1/%D8%AA%D8%B1%D9%81-%D9%85%D8%B1%D8%A7%D9%8A%D8%A7-%D8%A7%D9%84%D8%AC%D8%AF%D8%A7%D8%B1-%D8%A7%D9%84%D9%83%D9%84%D8%A7%D8%B3%D9%8A%D9%83%D9%8A%D8%A9/wall-mirror-art-139-luxury-classic-mirrors.jpg"/>
          <p:cNvPicPr>
            <a:picLocks noChangeAspect="1" noChangeArrowheads="1"/>
          </p:cNvPicPr>
          <p:nvPr/>
        </p:nvPicPr>
        <p:blipFill>
          <a:blip r:embed="rId3" cstate="print"/>
          <a:srcRect l="7340" r="11924"/>
          <a:stretch>
            <a:fillRect/>
          </a:stretch>
        </p:blipFill>
        <p:spPr bwMode="auto">
          <a:xfrm>
            <a:off x="481608" y="3086934"/>
            <a:ext cx="1584176" cy="28575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199516" y="1549205"/>
            <a:ext cx="637220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الاسطح المصقولة 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تنعكس الاشعة الضوئية عنها بطريقة منتظمة بحيث تتبع نمط معيناَ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71524" y="5069702"/>
            <a:ext cx="6228184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هذا النوع من الانعكاس يسمى: </a:t>
            </a:r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الانعكاس المنتظم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99516" y="6241222"/>
            <a:ext cx="6228184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الانعكاس المنتظم : 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يعطينا صورة واضحة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63552" y="5013177"/>
            <a:ext cx="151216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سطح مصقول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86777" y="2351770"/>
            <a:ext cx="151216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سطح مصقول</a:t>
            </a:r>
          </a:p>
        </p:txBody>
      </p:sp>
      <p:pic>
        <p:nvPicPr>
          <p:cNvPr id="17" name="Picture 6" descr="http://1.bp.blogspot.com/-ZKa61DmEPmY/Us7E-ESE1HI/AAAAAAAAADM/nhDJeEWqqUg/s1600/1331927860.jpg">
            <a:extLst>
              <a:ext uri="{FF2B5EF4-FFF2-40B4-BE49-F238E27FC236}">
                <a16:creationId xmlns:a16="http://schemas.microsoft.com/office/drawing/2014/main" id="{9EDB2102-A5A5-4BB8-8F0F-6BF50CC33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t="25486" r="54558" b="10891"/>
          <a:stretch>
            <a:fillRect/>
          </a:stretch>
        </p:blipFill>
        <p:spPr bwMode="auto">
          <a:xfrm>
            <a:off x="5589387" y="2725270"/>
            <a:ext cx="5167526" cy="2473795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63C434-149B-465E-8F38-1BFEB03EC0B8}"/>
              </a:ext>
            </a:extLst>
          </p:cNvPr>
          <p:cNvSpPr txBox="1"/>
          <p:nvPr/>
        </p:nvSpPr>
        <p:spPr>
          <a:xfrm>
            <a:off x="2259110" y="5655462"/>
            <a:ext cx="9451282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Arial" panose="020B0604020202020204" pitchFamily="34" charset="0"/>
              </a:rPr>
              <a:t>الانعكاس المنتظم: </a:t>
            </a:r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تنعكس فيه الأشعة الساقطة بشكل متوازٍ و في أتجاه متوازٍ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99656" y="188640"/>
            <a:ext cx="637220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AE" sz="28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القسم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1</a:t>
            </a:r>
            <a:r>
              <a:rPr lang="ar-AE" sz="28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 :انعكاس الضوء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Reflection Of Light</a:t>
            </a:r>
            <a:endParaRPr lang="ar-AE" sz="2800" dirty="0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1221" y="794395"/>
            <a:ext cx="6048672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342900" indent="-342900"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2) </a:t>
            </a:r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خشونة السطح 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تُحدد كيفية انعكاس الضوء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عليه .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7170" name="Picture 2" descr="http://1.bp.blogspot.com/-l-rCs5CRRyQ/VMRAVa6XnFI/AAAAAAAAADs/LaidFK_N5kk/s1600/%D9%A2%D9%A0%D9%A1%D9%A5%D9%A0%D9%A1%D9%A2%D9%A4_%D9%A1%D9%A6%D9%A4%D9%A2%D9%A0%D9%A3.jpg"/>
          <p:cNvPicPr>
            <a:picLocks noChangeAspect="1" noChangeArrowheads="1"/>
          </p:cNvPicPr>
          <p:nvPr/>
        </p:nvPicPr>
        <p:blipFill>
          <a:blip r:embed="rId2" cstate="print"/>
          <a:srcRect l="4912" t="16550" r="11585" b="19088"/>
          <a:stretch>
            <a:fillRect/>
          </a:stretch>
        </p:blipFill>
        <p:spPr bwMode="auto">
          <a:xfrm>
            <a:off x="508846" y="494676"/>
            <a:ext cx="2448272" cy="252028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468141" y="1594875"/>
            <a:ext cx="6228184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الاسطح الخشنة 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تعكس الأشعة الساقطة عليها في اتجاهات متعددة حتى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لوكانت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قبل السقوط </a:t>
            </a:r>
            <a:r>
              <a:rPr lang="ar-AE" sz="2800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متوازية .</a:t>
            </a:r>
            <a:endParaRPr lang="ar-AE" sz="28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7177" name="Picture 9" descr="http://g03.a.alicdn.com/kf/HTB1.4vkJFXXXXaUXFXXq6xXFXXXi/1-pcs-lot-Black-font-b-rough-b-font-font-b-cotton-b-font-fold-ribb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266" y="2868362"/>
            <a:ext cx="2507432" cy="2507432"/>
          </a:xfrm>
          <a:prstGeom prst="rect">
            <a:avLst/>
          </a:prstGeom>
          <a:noFill/>
        </p:spPr>
      </p:pic>
      <p:sp>
        <p:nvSpPr>
          <p:cNvPr id="7179" name="AutoShape 11" descr="نتيجة بحث الصور عن ورقة بيضاء وقلم"/>
          <p:cNvSpPr>
            <a:spLocks noChangeAspect="1" noChangeArrowheads="1"/>
          </p:cNvSpPr>
          <p:nvPr/>
        </p:nvSpPr>
        <p:spPr bwMode="auto">
          <a:xfrm>
            <a:off x="10447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ar-AE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7183" name="Picture 15" descr="http://www12.0zz0.com/2011/10/10/20/43338876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7455" y="3305486"/>
            <a:ext cx="2438400" cy="186123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5801465" y="4751155"/>
            <a:ext cx="6228184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هذا النوع من الانعكاس يسمى: </a:t>
            </a:r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الانعكاس غير منتظم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69463" y="5666649"/>
            <a:ext cx="6228184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الانعكاس غير منتظم  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يمكننا من </a:t>
            </a:r>
            <a:r>
              <a:rPr lang="ar-AE" sz="2800" u="sng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رؤية الأجسام 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من أي جهة نظرنا إليها وغالباً </a:t>
            </a:r>
            <a:r>
              <a:rPr lang="ar-AE" sz="2800" u="sng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لا ينشأ عنه صور واضحة </a:t>
            </a:r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..</a:t>
            </a:r>
          </a:p>
        </p:txBody>
      </p:sp>
      <p:sp>
        <p:nvSpPr>
          <p:cNvPr id="15" name="TextBox 14"/>
          <p:cNvSpPr txBox="1"/>
          <p:nvPr/>
        </p:nvSpPr>
        <p:spPr>
          <a:xfrm rot="18393998">
            <a:off x="2340775" y="2507532"/>
            <a:ext cx="27363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AE" sz="3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أسطح خشنة </a:t>
            </a:r>
          </a:p>
        </p:txBody>
      </p:sp>
      <p:pic>
        <p:nvPicPr>
          <p:cNvPr id="16" name="Picture 8" descr="http://1.bp.blogspot.com/-ZKa61DmEPmY/Us7E-ESE1HI/AAAAAAAAADM/nhDJeEWqqUg/s1600/1331927860.jpg">
            <a:extLst>
              <a:ext uri="{FF2B5EF4-FFF2-40B4-BE49-F238E27FC236}">
                <a16:creationId xmlns:a16="http://schemas.microsoft.com/office/drawing/2014/main" id="{42FEBAD1-927A-437D-B4D9-9F2304AC6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53704" t="50524" r="7574" b="12051"/>
          <a:stretch>
            <a:fillRect/>
          </a:stretch>
        </p:blipFill>
        <p:spPr bwMode="auto">
          <a:xfrm>
            <a:off x="6004712" y="2636636"/>
            <a:ext cx="5155041" cy="2245465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F0051C-3C17-4818-9F87-A7D8AE25F517}"/>
              </a:ext>
            </a:extLst>
          </p:cNvPr>
          <p:cNvSpPr txBox="1"/>
          <p:nvPr/>
        </p:nvSpPr>
        <p:spPr>
          <a:xfrm>
            <a:off x="1205792" y="5166719"/>
            <a:ext cx="318829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AE" sz="24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الانعكاس غير منتظم:</a:t>
            </a:r>
            <a:r>
              <a:rPr lang="ar-AE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. تسقط فيه الاشعة بشكل  متوازٍ  وتنعكس بشكل عشوائي  غير متوازي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188641"/>
          <a:ext cx="9144000" cy="6158551"/>
        </p:xfrm>
        <a:graphic>
          <a:graphicData uri="http://schemas.openxmlformats.org/drawingml/2006/table">
            <a:tbl>
              <a:tblPr rtl="1"/>
              <a:tblGrid>
                <a:gridCol w="215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4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038">
                <a:tc>
                  <a:txBody>
                    <a:bodyPr/>
                    <a:lstStyle/>
                    <a:p>
                      <a:pPr marL="45720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نوع السطح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أملس ( سطح مصقول 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خشن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عكسه للضوء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يعكس الضوء في اتجاه واحد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يعكس الضوء في اتجاهات متعددة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الرسم التوضيحي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نوع الانعكاس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انعكاس  منتظم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انعكاس  غير منتظم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350"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أمثلة 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مرآة أو سطح ماء ساكن في بركة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سطح ورقة – قطعة قماش –خشب غير مصقول 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700"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طبيعة السطح بالنسبة لطول موجة الضوء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تعرجاته </a:t>
                      </a: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صغيرة</a:t>
                      </a: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مقارنة بالطول الموجي للضوء </a:t>
                      </a:r>
                      <a:r>
                        <a:rPr kumimoji="0" lang="ar-AE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الساقط 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تعرجاته </a:t>
                      </a: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كبيرة</a:t>
                      </a: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مقارنة بالطول الموجي للضوء </a:t>
                      </a:r>
                      <a:r>
                        <a:rPr kumimoji="0" lang="ar-AE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الساقط 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قانو</a:t>
                      </a: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AE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نا</a:t>
                      </a:r>
                      <a:r>
                        <a:rPr kumimoji="0" lang="ar-A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الانعكاس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ينطبق عليه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ينطبق عليه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6420" name="Picture 1" descr="ختم%20002"/>
          <p:cNvPicPr>
            <a:picLocks noChangeAspect="1" noChangeArrowheads="1"/>
          </p:cNvPicPr>
          <p:nvPr/>
        </p:nvPicPr>
        <p:blipFill>
          <a:blip r:embed="rId2" cstate="print"/>
          <a:srcRect l="50969" t="41760" r="11005" b="19110"/>
          <a:stretch>
            <a:fillRect/>
          </a:stretch>
        </p:blipFill>
        <p:spPr bwMode="auto">
          <a:xfrm>
            <a:off x="6023992" y="1844825"/>
            <a:ext cx="18859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1" name="Picture 1" descr="ختم%20002"/>
          <p:cNvPicPr>
            <a:picLocks noChangeAspect="1" noChangeArrowheads="1"/>
          </p:cNvPicPr>
          <p:nvPr/>
        </p:nvPicPr>
        <p:blipFill>
          <a:blip r:embed="rId2" cstate="print"/>
          <a:srcRect l="4881" t="31680" r="58887" b="19110"/>
          <a:stretch>
            <a:fillRect/>
          </a:stretch>
        </p:blipFill>
        <p:spPr bwMode="auto">
          <a:xfrm>
            <a:off x="2639616" y="1844824"/>
            <a:ext cx="20875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919536" y="548681"/>
            <a:ext cx="8100392" cy="69885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158700" bIns="15870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AE" sz="3200" b="1" dirty="0" err="1">
                <a:solidFill>
                  <a:srgbClr val="000000"/>
                </a:solidFill>
                <a:latin typeface="Simplified Arabic" pitchFamily="18" charset="-78"/>
                <a:cs typeface="Simplified Arabic" pitchFamily="18" charset="-78"/>
              </a:rPr>
              <a:t>1-</a:t>
            </a:r>
            <a:r>
              <a:rPr lang="ar-AE" sz="3200" b="1" dirty="0">
                <a:solidFill>
                  <a:srgbClr val="000000"/>
                </a:solidFill>
                <a:latin typeface="Arial"/>
                <a:cs typeface="Simplified Arabic" pitchFamily="18" charset="-78"/>
              </a:rPr>
              <a:t> </a:t>
            </a:r>
            <a:r>
              <a:rPr lang="ar-SA" sz="3200" b="1" dirty="0">
                <a:solidFill>
                  <a:srgbClr val="000000"/>
                </a:solidFill>
                <a:latin typeface="Simplified Arabic" pitchFamily="18" charset="-78"/>
                <a:cs typeface="Simplified Arabic" pitchFamily="18" charset="-78"/>
              </a:rPr>
              <a:t>زاوية الانعكاس في الشكل المقابل </a:t>
            </a:r>
            <a:r>
              <a:rPr lang="ar-SA" sz="3200" b="1" dirty="0" err="1">
                <a:solidFill>
                  <a:srgbClr val="000000"/>
                </a:solidFill>
                <a:latin typeface="Simplified Arabic" pitchFamily="18" charset="-78"/>
                <a:cs typeface="Simplified Arabic" pitchFamily="18" charset="-78"/>
              </a:rPr>
              <a:t>تساوي :</a:t>
            </a:r>
            <a:endParaRPr lang="ar-SA" sz="16600" b="1" dirty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7650" name="Picture 2" descr="http://4.bp.blogspot.com/-l8jhV_TDhM4/T4yU5XbeTQI/AAAAAAAAAek/wU9NG8jpsFc/s1600/1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1784" y="1340769"/>
            <a:ext cx="3731544" cy="1568947"/>
          </a:xfrm>
          <a:prstGeom prst="rect">
            <a:avLst/>
          </a:prstGeom>
          <a:noFill/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287688" y="3717032"/>
          <a:ext cx="5736970" cy="618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Equation" r:id="rId5" imgW="2120760" imgH="228600" progId="Equation.3">
                  <p:embed/>
                </p:oleObj>
              </mc:Choice>
              <mc:Fallback>
                <p:oleObj name="Equation" r:id="rId5" imgW="2120760" imgH="2286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3717032"/>
                        <a:ext cx="5736970" cy="6183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5735960" y="404664"/>
            <a:ext cx="72008" cy="223224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/>
          <p:cNvSpPr/>
          <p:nvPr/>
        </p:nvSpPr>
        <p:spPr>
          <a:xfrm>
            <a:off x="5591944" y="1988840"/>
            <a:ext cx="648072" cy="576064"/>
          </a:xfrm>
          <a:prstGeom prst="arc">
            <a:avLst>
              <a:gd name="adj1" fmla="val 14322988"/>
              <a:gd name="adj2" fmla="val 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 rtl="1"/>
            <a:endParaRPr lang="ar-AE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727848" y="4365104"/>
            <a:ext cx="10801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C6C3869-AB52-4299-82D6-6317AA8959BB}"/>
              </a:ext>
            </a:extLst>
          </p:cNvPr>
          <p:cNvGrpSpPr/>
          <p:nvPr/>
        </p:nvGrpSpPr>
        <p:grpSpPr>
          <a:xfrm>
            <a:off x="6028717" y="1585346"/>
            <a:ext cx="302040" cy="231120"/>
            <a:chOff x="6028717" y="1585346"/>
            <a:chExt cx="302040" cy="23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BD97F736-B192-427A-B5D3-873665E666D0}"/>
                    </a:ext>
                  </a:extLst>
                </p14:cNvPr>
                <p14:cNvContentPartPr/>
                <p14:nvPr/>
              </p14:nvContentPartPr>
              <p14:xfrm>
                <a:off x="6028717" y="1585346"/>
                <a:ext cx="173160" cy="2311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BD97F736-B192-427A-B5D3-873665E666D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11077" y="1567706"/>
                  <a:ext cx="20880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C8E0C0A-35B0-4915-94EC-FFBBCD4619A5}"/>
                    </a:ext>
                  </a:extLst>
                </p14:cNvPr>
                <p14:cNvContentPartPr/>
                <p14:nvPr/>
              </p14:nvContentPartPr>
              <p14:xfrm>
                <a:off x="6219877" y="1693346"/>
                <a:ext cx="110880" cy="1141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C8E0C0A-35B0-4915-94EC-FFBBCD4619A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201877" y="1675346"/>
                  <a:ext cx="146520" cy="149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C85733C-ABE3-4D57-A3C1-43306D3718A9}"/>
                  </a:ext>
                </a:extLst>
              </p14:cNvPr>
              <p14:cNvContentPartPr/>
              <p14:nvPr/>
            </p14:nvContentPartPr>
            <p14:xfrm>
              <a:off x="4763317" y="3510626"/>
              <a:ext cx="1357200" cy="843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C85733C-ABE3-4D57-A3C1-43306D3718A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45677" y="3492986"/>
                <a:ext cx="1392840" cy="879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135560" y="579468"/>
            <a:ext cx="8532440" cy="69885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158700" bIns="15870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AE" sz="3200" b="1" dirty="0">
                <a:solidFill>
                  <a:srgbClr val="000000"/>
                </a:solidFill>
                <a:latin typeface="Simplified Arabic" pitchFamily="18" charset="-78"/>
                <a:cs typeface="Simplified Arabic" pitchFamily="18" charset="-78"/>
              </a:rPr>
              <a:t>2-</a:t>
            </a:r>
            <a:r>
              <a:rPr lang="ar-SA" sz="3200" b="1" dirty="0">
                <a:solidFill>
                  <a:srgbClr val="000000"/>
                </a:solidFill>
                <a:latin typeface="Simplified Arabic" pitchFamily="18" charset="-78"/>
                <a:cs typeface="Simplified Arabic" pitchFamily="18" charset="-78"/>
              </a:rPr>
              <a:t>في الشكل المقابل زاوية الانعكاس على المرآة ص </a:t>
            </a:r>
            <a:r>
              <a:rPr lang="ar-SA" sz="3200" b="1" dirty="0" err="1">
                <a:solidFill>
                  <a:srgbClr val="000000"/>
                </a:solidFill>
                <a:latin typeface="Simplified Arabic" pitchFamily="18" charset="-78"/>
                <a:cs typeface="Simplified Arabic" pitchFamily="18" charset="-78"/>
              </a:rPr>
              <a:t>تساوي :</a:t>
            </a:r>
            <a:endParaRPr lang="ar-SA" sz="4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 descr="http://1.bp.blogspot.com/-fK76kHdQqqk/T4yVHfZRo4I/AAAAAAAAAe0/WpDGaXnC7Bk/s200/2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3872" y="1268760"/>
            <a:ext cx="3030815" cy="3312368"/>
          </a:xfrm>
          <a:prstGeom prst="rect">
            <a:avLst/>
          </a:prstGeom>
          <a:noFill/>
        </p:spPr>
      </p:pic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4151784" y="5085185"/>
          <a:ext cx="53594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Equation" r:id="rId5" imgW="1981080" imgH="228600" progId="Equation.3">
                  <p:embed/>
                </p:oleObj>
              </mc:Choice>
              <mc:Fallback>
                <p:oleObj name="Equation" r:id="rId5" imgW="1981080" imgH="228600" progId="Equation.3">
                  <p:embed/>
                  <p:pic>
                    <p:nvPicPr>
                      <p:cNvPr id="286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784" y="5085185"/>
                        <a:ext cx="5359400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19936" y="2564904"/>
            <a:ext cx="5760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dirty="0">
                <a:solidFill>
                  <a:prstClr val="black"/>
                </a:solidFill>
                <a:latin typeface="Calibri"/>
              </a:rPr>
              <a:t>40</a:t>
            </a:r>
            <a:r>
              <a:rPr lang="en-US" baseline="30000" dirty="0">
                <a:solidFill>
                  <a:prstClr val="black"/>
                </a:solidFill>
                <a:latin typeface="Calibri"/>
              </a:rPr>
              <a:t>0</a:t>
            </a:r>
            <a:endParaRPr lang="ar-AE" baseline="30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28804" y="2168280"/>
            <a:ext cx="14401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العمودي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23992" y="1340769"/>
            <a:ext cx="93610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شعاع ساقط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5724666" y="5704310"/>
            <a:ext cx="10801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5256614" y="2852936"/>
            <a:ext cx="2016224" cy="1368152"/>
            <a:chOff x="3732614" y="2852936"/>
            <a:chExt cx="2016224" cy="1368152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3732614" y="2852936"/>
              <a:ext cx="2016224" cy="136815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4499992" y="3356992"/>
              <a:ext cx="216024" cy="14401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95" name="Group 28694">
            <a:extLst>
              <a:ext uri="{FF2B5EF4-FFF2-40B4-BE49-F238E27FC236}">
                <a16:creationId xmlns:a16="http://schemas.microsoft.com/office/drawing/2014/main" id="{77C0D986-0398-478A-BF7A-6942221918FC}"/>
              </a:ext>
            </a:extLst>
          </p:cNvPr>
          <p:cNvGrpSpPr/>
          <p:nvPr/>
        </p:nvGrpSpPr>
        <p:grpSpPr>
          <a:xfrm>
            <a:off x="5626957" y="2934626"/>
            <a:ext cx="330840" cy="183960"/>
            <a:chOff x="5626957" y="2934626"/>
            <a:chExt cx="330840" cy="18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8690" name="Ink 28689">
                  <a:extLst>
                    <a:ext uri="{FF2B5EF4-FFF2-40B4-BE49-F238E27FC236}">
                      <a16:creationId xmlns:a16="http://schemas.microsoft.com/office/drawing/2014/main" id="{D7E2C99C-682E-4546-B55A-A68613E33F93}"/>
                    </a:ext>
                  </a:extLst>
                </p14:cNvPr>
                <p14:cNvContentPartPr/>
                <p14:nvPr/>
              </p14:nvContentPartPr>
              <p14:xfrm>
                <a:off x="5626957" y="2934626"/>
                <a:ext cx="67680" cy="157320"/>
              </p14:xfrm>
            </p:contentPart>
          </mc:Choice>
          <mc:Fallback xmlns="">
            <p:pic>
              <p:nvPicPr>
                <p:cNvPr id="28690" name="Ink 28689">
                  <a:extLst>
                    <a:ext uri="{FF2B5EF4-FFF2-40B4-BE49-F238E27FC236}">
                      <a16:creationId xmlns:a16="http://schemas.microsoft.com/office/drawing/2014/main" id="{D7E2C99C-682E-4546-B55A-A68613E33F9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609317" y="2916626"/>
                  <a:ext cx="1033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8691" name="Ink 28690">
                  <a:extLst>
                    <a:ext uri="{FF2B5EF4-FFF2-40B4-BE49-F238E27FC236}">
                      <a16:creationId xmlns:a16="http://schemas.microsoft.com/office/drawing/2014/main" id="{64584E01-1F19-4DAE-9714-542D19D2AE32}"/>
                    </a:ext>
                  </a:extLst>
                </p14:cNvPr>
                <p14:cNvContentPartPr/>
                <p14:nvPr/>
              </p14:nvContentPartPr>
              <p14:xfrm>
                <a:off x="5795437" y="3002306"/>
                <a:ext cx="61200" cy="114120"/>
              </p14:xfrm>
            </p:contentPart>
          </mc:Choice>
          <mc:Fallback xmlns="">
            <p:pic>
              <p:nvPicPr>
                <p:cNvPr id="28691" name="Ink 28690">
                  <a:extLst>
                    <a:ext uri="{FF2B5EF4-FFF2-40B4-BE49-F238E27FC236}">
                      <a16:creationId xmlns:a16="http://schemas.microsoft.com/office/drawing/2014/main" id="{64584E01-1F19-4DAE-9714-542D19D2AE3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77797" y="2984306"/>
                  <a:ext cx="968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8692" name="Ink 28691">
                  <a:extLst>
                    <a:ext uri="{FF2B5EF4-FFF2-40B4-BE49-F238E27FC236}">
                      <a16:creationId xmlns:a16="http://schemas.microsoft.com/office/drawing/2014/main" id="{06B0ABDA-5E30-4FBC-BFED-BE27A4E0E481}"/>
                    </a:ext>
                  </a:extLst>
                </p14:cNvPr>
                <p14:cNvContentPartPr/>
                <p14:nvPr/>
              </p14:nvContentPartPr>
              <p14:xfrm>
                <a:off x="5908117" y="3063506"/>
                <a:ext cx="49680" cy="55080"/>
              </p14:xfrm>
            </p:contentPart>
          </mc:Choice>
          <mc:Fallback xmlns="">
            <p:pic>
              <p:nvPicPr>
                <p:cNvPr id="28692" name="Ink 28691">
                  <a:extLst>
                    <a:ext uri="{FF2B5EF4-FFF2-40B4-BE49-F238E27FC236}">
                      <a16:creationId xmlns:a16="http://schemas.microsoft.com/office/drawing/2014/main" id="{06B0ABDA-5E30-4FBC-BFED-BE27A4E0E48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90477" y="3045506"/>
                  <a:ext cx="85320" cy="9072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28700" name="Straight Arrow Connector 28699">
            <a:extLst>
              <a:ext uri="{FF2B5EF4-FFF2-40B4-BE49-F238E27FC236}">
                <a16:creationId xmlns:a16="http://schemas.microsoft.com/office/drawing/2014/main" id="{5D6452C2-EF1C-4AB1-8A65-3D61F2D0C5B0}"/>
              </a:ext>
            </a:extLst>
          </p:cNvPr>
          <p:cNvCxnSpPr/>
          <p:nvPr/>
        </p:nvCxnSpPr>
        <p:spPr>
          <a:xfrm flipV="1">
            <a:off x="7331017" y="3094646"/>
            <a:ext cx="1097366" cy="1084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8701" name="Ink 28700">
                <a:extLst>
                  <a:ext uri="{FF2B5EF4-FFF2-40B4-BE49-F238E27FC236}">
                    <a16:creationId xmlns:a16="http://schemas.microsoft.com/office/drawing/2014/main" id="{949EDDC8-5793-4C80-9B07-8D33836C7270}"/>
                  </a:ext>
                </a:extLst>
              </p14:cNvPr>
              <p14:cNvContentPartPr/>
              <p14:nvPr/>
            </p14:nvContentPartPr>
            <p14:xfrm>
              <a:off x="1800157" y="1990346"/>
              <a:ext cx="26640" cy="15120"/>
            </p14:xfrm>
          </p:contentPart>
        </mc:Choice>
        <mc:Fallback xmlns="">
          <p:pic>
            <p:nvPicPr>
              <p:cNvPr id="28701" name="Ink 28700">
                <a:extLst>
                  <a:ext uri="{FF2B5EF4-FFF2-40B4-BE49-F238E27FC236}">
                    <a16:creationId xmlns:a16="http://schemas.microsoft.com/office/drawing/2014/main" id="{949EDDC8-5793-4C80-9B07-8D33836C727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82157" y="1972346"/>
                <a:ext cx="622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8707" name="Ink 28706">
                <a:extLst>
                  <a:ext uri="{FF2B5EF4-FFF2-40B4-BE49-F238E27FC236}">
                    <a16:creationId xmlns:a16="http://schemas.microsoft.com/office/drawing/2014/main" id="{A0A168D4-FD54-451F-845E-D73A0D941107}"/>
                  </a:ext>
                </a:extLst>
              </p14:cNvPr>
              <p14:cNvContentPartPr/>
              <p14:nvPr/>
            </p14:nvContentPartPr>
            <p14:xfrm>
              <a:off x="5544517" y="5001386"/>
              <a:ext cx="1414800" cy="923040"/>
            </p14:xfrm>
          </p:contentPart>
        </mc:Choice>
        <mc:Fallback xmlns="">
          <p:pic>
            <p:nvPicPr>
              <p:cNvPr id="28707" name="Ink 28706">
                <a:extLst>
                  <a:ext uri="{FF2B5EF4-FFF2-40B4-BE49-F238E27FC236}">
                    <a16:creationId xmlns:a16="http://schemas.microsoft.com/office/drawing/2014/main" id="{A0A168D4-FD54-451F-845E-D73A0D94110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526517" y="4983386"/>
                <a:ext cx="1450440" cy="958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711" name="Group 28710">
            <a:extLst>
              <a:ext uri="{FF2B5EF4-FFF2-40B4-BE49-F238E27FC236}">
                <a16:creationId xmlns:a16="http://schemas.microsoft.com/office/drawing/2014/main" id="{A4B8F945-170B-4166-BB36-3CA7AFE52B8E}"/>
              </a:ext>
            </a:extLst>
          </p:cNvPr>
          <p:cNvGrpSpPr/>
          <p:nvPr/>
        </p:nvGrpSpPr>
        <p:grpSpPr>
          <a:xfrm>
            <a:off x="6536677" y="2900066"/>
            <a:ext cx="1115640" cy="1361880"/>
            <a:chOff x="6536677" y="2900066"/>
            <a:chExt cx="1115640" cy="136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7D38F1D-AD10-45A4-A531-6A9444E8FDDA}"/>
                    </a:ext>
                  </a:extLst>
                </p14:cNvPr>
                <p14:cNvContentPartPr/>
                <p14:nvPr/>
              </p14:nvContentPartPr>
              <p14:xfrm>
                <a:off x="7318597" y="3509186"/>
                <a:ext cx="5040" cy="579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7D38F1D-AD10-45A4-A531-6A9444E8FDD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300597" y="3491186"/>
                  <a:ext cx="40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BA41779-2C5C-46FB-90A0-1450D22C5FA9}"/>
                    </a:ext>
                  </a:extLst>
                </p14:cNvPr>
                <p14:cNvContentPartPr/>
                <p14:nvPr/>
              </p14:nvContentPartPr>
              <p14:xfrm>
                <a:off x="7320397" y="3608186"/>
                <a:ext cx="8280" cy="910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BA41779-2C5C-46FB-90A0-1450D22C5FA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02397" y="3590186"/>
                  <a:ext cx="439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34652F54-AA0D-4885-8F2A-9A1C7EB61B8C}"/>
                    </a:ext>
                  </a:extLst>
                </p14:cNvPr>
                <p14:cNvContentPartPr/>
                <p14:nvPr/>
              </p14:nvContentPartPr>
              <p14:xfrm>
                <a:off x="6536677" y="2916266"/>
                <a:ext cx="44280" cy="36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34652F54-AA0D-4885-8F2A-9A1C7EB61B8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519037" y="2898626"/>
                  <a:ext cx="799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A249635-E7E1-459A-982A-2AFAD4EEEB86}"/>
                    </a:ext>
                  </a:extLst>
                </p14:cNvPr>
                <p14:cNvContentPartPr/>
                <p14:nvPr/>
              </p14:nvContentPartPr>
              <p14:xfrm>
                <a:off x="6636397" y="2906546"/>
                <a:ext cx="44280" cy="54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A249635-E7E1-459A-982A-2AFAD4EEEB8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18757" y="2888546"/>
                  <a:ext cx="799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3908CB7-122E-45A7-9990-103BA213FB2A}"/>
                    </a:ext>
                  </a:extLst>
                </p14:cNvPr>
                <p14:cNvContentPartPr/>
                <p14:nvPr/>
              </p14:nvContentPartPr>
              <p14:xfrm>
                <a:off x="6750877" y="2908346"/>
                <a:ext cx="117720" cy="54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3908CB7-122E-45A7-9990-103BA213FB2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33237" y="2890346"/>
                  <a:ext cx="1533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93B5F77-C7C5-421D-B0BF-81E7A781D73D}"/>
                    </a:ext>
                  </a:extLst>
                </p14:cNvPr>
                <p14:cNvContentPartPr/>
                <p14:nvPr/>
              </p14:nvContentPartPr>
              <p14:xfrm>
                <a:off x="6944557" y="2918066"/>
                <a:ext cx="155880" cy="5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93B5F77-C7C5-421D-B0BF-81E7A781D73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926917" y="2900426"/>
                  <a:ext cx="1915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6826AA9-099E-4067-9440-2A9251CA9832}"/>
                    </a:ext>
                  </a:extLst>
                </p14:cNvPr>
                <p14:cNvContentPartPr/>
                <p14:nvPr/>
              </p14:nvContentPartPr>
              <p14:xfrm>
                <a:off x="7290877" y="2908346"/>
                <a:ext cx="20880" cy="36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6826AA9-099E-4067-9440-2A9251CA983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273237" y="2890346"/>
                  <a:ext cx="56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2384402-4E97-46E3-AE0A-B66999E2DBC7}"/>
                    </a:ext>
                  </a:extLst>
                </p14:cNvPr>
                <p14:cNvContentPartPr/>
                <p14:nvPr/>
              </p14:nvContentPartPr>
              <p14:xfrm>
                <a:off x="7287997" y="2977466"/>
                <a:ext cx="9360" cy="432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2384402-4E97-46E3-AE0A-B66999E2DBC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270357" y="2959826"/>
                  <a:ext cx="450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1944819-AE9C-4629-9A38-C21BD0ED7C53}"/>
                    </a:ext>
                  </a:extLst>
                </p14:cNvPr>
                <p14:cNvContentPartPr/>
                <p14:nvPr/>
              </p14:nvContentPartPr>
              <p14:xfrm>
                <a:off x="7276117" y="3078266"/>
                <a:ext cx="9360" cy="327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1944819-AE9C-4629-9A38-C21BD0ED7C5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58477" y="3060266"/>
                  <a:ext cx="45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50FEC09-E0FB-4AEA-9DDA-9A27FE7634A8}"/>
                    </a:ext>
                  </a:extLst>
                </p14:cNvPr>
                <p14:cNvContentPartPr/>
                <p14:nvPr/>
              </p14:nvContentPartPr>
              <p14:xfrm>
                <a:off x="7270357" y="3262946"/>
                <a:ext cx="3240" cy="18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50FEC09-E0FB-4AEA-9DDA-9A27FE7634A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52717" y="3245306"/>
                  <a:ext cx="388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09E7A36-A6AC-4F21-814F-80C5442D008D}"/>
                    </a:ext>
                  </a:extLst>
                </p14:cNvPr>
                <p14:cNvContentPartPr/>
                <p14:nvPr/>
              </p14:nvContentPartPr>
              <p14:xfrm>
                <a:off x="7310677" y="2969186"/>
                <a:ext cx="3600" cy="79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09E7A36-A6AC-4F21-814F-80C5442D008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293037" y="2951546"/>
                  <a:ext cx="392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F704E5A-2022-4E58-95F9-0BA4C31F0138}"/>
                    </a:ext>
                  </a:extLst>
                </p14:cNvPr>
                <p14:cNvContentPartPr/>
                <p14:nvPr/>
              </p14:nvContentPartPr>
              <p14:xfrm>
                <a:off x="7299877" y="3087986"/>
                <a:ext cx="12240" cy="40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F704E5A-2022-4E58-95F9-0BA4C31F013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281877" y="3070346"/>
                  <a:ext cx="478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E18D083-39E6-42DE-91E6-EEB32C79CD6C}"/>
                    </a:ext>
                  </a:extLst>
                </p14:cNvPr>
                <p14:cNvContentPartPr/>
                <p14:nvPr/>
              </p14:nvContentPartPr>
              <p14:xfrm>
                <a:off x="7287997" y="3179066"/>
                <a:ext cx="9000" cy="34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E18D083-39E6-42DE-91E6-EEB32C79CD6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270357" y="3161066"/>
                  <a:ext cx="446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8A3BEA8-12A3-44CF-9B74-AD77E8BD04C6}"/>
                    </a:ext>
                  </a:extLst>
                </p14:cNvPr>
                <p14:cNvContentPartPr/>
                <p14:nvPr/>
              </p14:nvContentPartPr>
              <p14:xfrm>
                <a:off x="7308517" y="3278066"/>
                <a:ext cx="6120" cy="167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8A3BEA8-12A3-44CF-9B74-AD77E8BD04C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290877" y="3260066"/>
                  <a:ext cx="417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AC60DF5-9920-4873-900B-06A6207B77B8}"/>
                    </a:ext>
                  </a:extLst>
                </p14:cNvPr>
                <p14:cNvContentPartPr/>
                <p14:nvPr/>
              </p14:nvContentPartPr>
              <p14:xfrm>
                <a:off x="6994597" y="2909786"/>
                <a:ext cx="61920" cy="5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AC60DF5-9920-4873-900B-06A6207B77B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976597" y="2892146"/>
                  <a:ext cx="975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7777AB9-5C1D-43EE-AA89-C5FA1493F7A3}"/>
                    </a:ext>
                  </a:extLst>
                </p14:cNvPr>
                <p14:cNvContentPartPr/>
                <p14:nvPr/>
              </p14:nvContentPartPr>
              <p14:xfrm>
                <a:off x="7152997" y="2911586"/>
                <a:ext cx="44280" cy="2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7777AB9-5C1D-43EE-AA89-C5FA1493F7A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35357" y="2893586"/>
                  <a:ext cx="799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0968CD1-F2E0-4A51-8ABB-24E90E550DFF}"/>
                    </a:ext>
                  </a:extLst>
                </p14:cNvPr>
                <p14:cNvContentPartPr/>
                <p14:nvPr/>
              </p14:nvContentPartPr>
              <p14:xfrm>
                <a:off x="7249837" y="2906546"/>
                <a:ext cx="1512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0968CD1-F2E0-4A51-8ABB-24E90E550DF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32197" y="2888546"/>
                  <a:ext cx="50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8676" name="Ink 28675">
                  <a:extLst>
                    <a:ext uri="{FF2B5EF4-FFF2-40B4-BE49-F238E27FC236}">
                      <a16:creationId xmlns:a16="http://schemas.microsoft.com/office/drawing/2014/main" id="{9DCF2817-85E9-4648-917D-3D388E5CA5DB}"/>
                    </a:ext>
                  </a:extLst>
                </p14:cNvPr>
                <p14:cNvContentPartPr/>
                <p14:nvPr/>
              </p14:nvContentPartPr>
              <p14:xfrm>
                <a:off x="7205917" y="2906186"/>
                <a:ext cx="91440" cy="84960"/>
              </p14:xfrm>
            </p:contentPart>
          </mc:Choice>
          <mc:Fallback xmlns="">
            <p:pic>
              <p:nvPicPr>
                <p:cNvPr id="28676" name="Ink 28675">
                  <a:extLst>
                    <a:ext uri="{FF2B5EF4-FFF2-40B4-BE49-F238E27FC236}">
                      <a16:creationId xmlns:a16="http://schemas.microsoft.com/office/drawing/2014/main" id="{9DCF2817-85E9-4648-917D-3D388E5CA5D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187917" y="2888186"/>
                  <a:ext cx="1270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8677" name="Ink 28676">
                  <a:extLst>
                    <a:ext uri="{FF2B5EF4-FFF2-40B4-BE49-F238E27FC236}">
                      <a16:creationId xmlns:a16="http://schemas.microsoft.com/office/drawing/2014/main" id="{FE81ABED-BAB4-4CFE-ACCE-0A0500AEF610}"/>
                    </a:ext>
                  </a:extLst>
                </p14:cNvPr>
                <p14:cNvContentPartPr/>
                <p14:nvPr/>
              </p14:nvContentPartPr>
              <p14:xfrm>
                <a:off x="7236517" y="2963066"/>
                <a:ext cx="55080" cy="12600"/>
              </p14:xfrm>
            </p:contentPart>
          </mc:Choice>
          <mc:Fallback xmlns="">
            <p:pic>
              <p:nvPicPr>
                <p:cNvPr id="28677" name="Ink 28676">
                  <a:extLst>
                    <a:ext uri="{FF2B5EF4-FFF2-40B4-BE49-F238E27FC236}">
                      <a16:creationId xmlns:a16="http://schemas.microsoft.com/office/drawing/2014/main" id="{FE81ABED-BAB4-4CFE-ACCE-0A0500AEF61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18517" y="2945426"/>
                  <a:ext cx="907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8678" name="Ink 28677">
                  <a:extLst>
                    <a:ext uri="{FF2B5EF4-FFF2-40B4-BE49-F238E27FC236}">
                      <a16:creationId xmlns:a16="http://schemas.microsoft.com/office/drawing/2014/main" id="{2873C6FE-9B18-470F-8B25-BFC02EDDFF8D}"/>
                    </a:ext>
                  </a:extLst>
                </p14:cNvPr>
                <p14:cNvContentPartPr/>
                <p14:nvPr/>
              </p14:nvContentPartPr>
              <p14:xfrm>
                <a:off x="7258837" y="2949386"/>
                <a:ext cx="29880" cy="8640"/>
              </p14:xfrm>
            </p:contentPart>
          </mc:Choice>
          <mc:Fallback xmlns="">
            <p:pic>
              <p:nvPicPr>
                <p:cNvPr id="28678" name="Ink 28677">
                  <a:extLst>
                    <a:ext uri="{FF2B5EF4-FFF2-40B4-BE49-F238E27FC236}">
                      <a16:creationId xmlns:a16="http://schemas.microsoft.com/office/drawing/2014/main" id="{2873C6FE-9B18-470F-8B25-BFC02EDDFF8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240837" y="2931746"/>
                  <a:ext cx="655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28679" name="Ink 28678">
                  <a:extLst>
                    <a:ext uri="{FF2B5EF4-FFF2-40B4-BE49-F238E27FC236}">
                      <a16:creationId xmlns:a16="http://schemas.microsoft.com/office/drawing/2014/main" id="{3C10C8FE-A6D5-4F42-B964-7C692D16F356}"/>
                    </a:ext>
                  </a:extLst>
                </p14:cNvPr>
                <p14:cNvContentPartPr/>
                <p14:nvPr/>
              </p14:nvContentPartPr>
              <p14:xfrm>
                <a:off x="7238677" y="2942906"/>
                <a:ext cx="64440" cy="12240"/>
              </p14:xfrm>
            </p:contentPart>
          </mc:Choice>
          <mc:Fallback xmlns="">
            <p:pic>
              <p:nvPicPr>
                <p:cNvPr id="28679" name="Ink 28678">
                  <a:extLst>
                    <a:ext uri="{FF2B5EF4-FFF2-40B4-BE49-F238E27FC236}">
                      <a16:creationId xmlns:a16="http://schemas.microsoft.com/office/drawing/2014/main" id="{3C10C8FE-A6D5-4F42-B964-7C692D16F35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220677" y="2924906"/>
                  <a:ext cx="1000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28680" name="Ink 28679">
                  <a:extLst>
                    <a:ext uri="{FF2B5EF4-FFF2-40B4-BE49-F238E27FC236}">
                      <a16:creationId xmlns:a16="http://schemas.microsoft.com/office/drawing/2014/main" id="{043486A9-8094-4190-902A-8959A138CDDC}"/>
                    </a:ext>
                  </a:extLst>
                </p14:cNvPr>
                <p14:cNvContentPartPr/>
                <p14:nvPr/>
              </p14:nvContentPartPr>
              <p14:xfrm>
                <a:off x="7232197" y="2921306"/>
                <a:ext cx="59040" cy="13680"/>
              </p14:xfrm>
            </p:contentPart>
          </mc:Choice>
          <mc:Fallback xmlns="">
            <p:pic>
              <p:nvPicPr>
                <p:cNvPr id="28680" name="Ink 28679">
                  <a:extLst>
                    <a:ext uri="{FF2B5EF4-FFF2-40B4-BE49-F238E27FC236}">
                      <a16:creationId xmlns:a16="http://schemas.microsoft.com/office/drawing/2014/main" id="{043486A9-8094-4190-902A-8959A138CDD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214557" y="2903666"/>
                  <a:ext cx="946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28681" name="Ink 28680">
                  <a:extLst>
                    <a:ext uri="{FF2B5EF4-FFF2-40B4-BE49-F238E27FC236}">
                      <a16:creationId xmlns:a16="http://schemas.microsoft.com/office/drawing/2014/main" id="{8A24865F-573C-4936-8A41-C768B024F2F1}"/>
                    </a:ext>
                  </a:extLst>
                </p14:cNvPr>
                <p14:cNvContentPartPr/>
                <p14:nvPr/>
              </p14:nvContentPartPr>
              <p14:xfrm>
                <a:off x="7232197" y="2911586"/>
                <a:ext cx="26640" cy="3600"/>
              </p14:xfrm>
            </p:contentPart>
          </mc:Choice>
          <mc:Fallback xmlns="">
            <p:pic>
              <p:nvPicPr>
                <p:cNvPr id="28681" name="Ink 28680">
                  <a:extLst>
                    <a:ext uri="{FF2B5EF4-FFF2-40B4-BE49-F238E27FC236}">
                      <a16:creationId xmlns:a16="http://schemas.microsoft.com/office/drawing/2014/main" id="{8A24865F-573C-4936-8A41-C768B024F2F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214557" y="2893586"/>
                  <a:ext cx="622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28683" name="Ink 28682">
                  <a:extLst>
                    <a:ext uri="{FF2B5EF4-FFF2-40B4-BE49-F238E27FC236}">
                      <a16:creationId xmlns:a16="http://schemas.microsoft.com/office/drawing/2014/main" id="{7C09D64E-3EDB-4C7A-94EA-7842BC2DD446}"/>
                    </a:ext>
                  </a:extLst>
                </p14:cNvPr>
                <p14:cNvContentPartPr/>
                <p14:nvPr/>
              </p14:nvContentPartPr>
              <p14:xfrm>
                <a:off x="7238317" y="2934626"/>
                <a:ext cx="34920" cy="26640"/>
              </p14:xfrm>
            </p:contentPart>
          </mc:Choice>
          <mc:Fallback xmlns="">
            <p:pic>
              <p:nvPicPr>
                <p:cNvPr id="28683" name="Ink 28682">
                  <a:extLst>
                    <a:ext uri="{FF2B5EF4-FFF2-40B4-BE49-F238E27FC236}">
                      <a16:creationId xmlns:a16="http://schemas.microsoft.com/office/drawing/2014/main" id="{7C09D64E-3EDB-4C7A-94EA-7842BC2DD44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220317" y="2916626"/>
                  <a:ext cx="705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8684" name="Ink 28683">
                  <a:extLst>
                    <a:ext uri="{FF2B5EF4-FFF2-40B4-BE49-F238E27FC236}">
                      <a16:creationId xmlns:a16="http://schemas.microsoft.com/office/drawing/2014/main" id="{411FCF46-3B3F-48BF-9DE9-B3B4F0FBB745}"/>
                    </a:ext>
                  </a:extLst>
                </p14:cNvPr>
                <p14:cNvContentPartPr/>
                <p14:nvPr/>
              </p14:nvContentPartPr>
              <p14:xfrm>
                <a:off x="7302757" y="2900066"/>
                <a:ext cx="15120" cy="74520"/>
              </p14:xfrm>
            </p:contentPart>
          </mc:Choice>
          <mc:Fallback xmlns="">
            <p:pic>
              <p:nvPicPr>
                <p:cNvPr id="28684" name="Ink 28683">
                  <a:extLst>
                    <a:ext uri="{FF2B5EF4-FFF2-40B4-BE49-F238E27FC236}">
                      <a16:creationId xmlns:a16="http://schemas.microsoft.com/office/drawing/2014/main" id="{411FCF46-3B3F-48BF-9DE9-B3B4F0FBB74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284757" y="2882066"/>
                  <a:ext cx="507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28686" name="Ink 28685">
                  <a:extLst>
                    <a:ext uri="{FF2B5EF4-FFF2-40B4-BE49-F238E27FC236}">
                      <a16:creationId xmlns:a16="http://schemas.microsoft.com/office/drawing/2014/main" id="{E867AF6A-257D-4D60-89C8-8159149EECA2}"/>
                    </a:ext>
                  </a:extLst>
                </p14:cNvPr>
                <p14:cNvContentPartPr/>
                <p14:nvPr/>
              </p14:nvContentPartPr>
              <p14:xfrm>
                <a:off x="7241197" y="2906546"/>
                <a:ext cx="53280" cy="5760"/>
              </p14:xfrm>
            </p:contentPart>
          </mc:Choice>
          <mc:Fallback xmlns="">
            <p:pic>
              <p:nvPicPr>
                <p:cNvPr id="28686" name="Ink 28685">
                  <a:extLst>
                    <a:ext uri="{FF2B5EF4-FFF2-40B4-BE49-F238E27FC236}">
                      <a16:creationId xmlns:a16="http://schemas.microsoft.com/office/drawing/2014/main" id="{E867AF6A-257D-4D60-89C8-8159149EECA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223197" y="2888546"/>
                  <a:ext cx="889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28693" name="Ink 28692">
                  <a:extLst>
                    <a:ext uri="{FF2B5EF4-FFF2-40B4-BE49-F238E27FC236}">
                      <a16:creationId xmlns:a16="http://schemas.microsoft.com/office/drawing/2014/main" id="{AE6C30C3-F3EE-422F-BD36-30D3FB376DFE}"/>
                    </a:ext>
                  </a:extLst>
                </p14:cNvPr>
                <p14:cNvContentPartPr/>
                <p14:nvPr/>
              </p14:nvContentPartPr>
              <p14:xfrm>
                <a:off x="7020877" y="3038306"/>
                <a:ext cx="102960" cy="102960"/>
              </p14:xfrm>
            </p:contentPart>
          </mc:Choice>
          <mc:Fallback xmlns="">
            <p:pic>
              <p:nvPicPr>
                <p:cNvPr id="28693" name="Ink 28692">
                  <a:extLst>
                    <a:ext uri="{FF2B5EF4-FFF2-40B4-BE49-F238E27FC236}">
                      <a16:creationId xmlns:a16="http://schemas.microsoft.com/office/drawing/2014/main" id="{AE6C30C3-F3EE-422F-BD36-30D3FB376DF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003237" y="3020306"/>
                  <a:ext cx="1386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28696" name="Ink 28695">
                  <a:extLst>
                    <a:ext uri="{FF2B5EF4-FFF2-40B4-BE49-F238E27FC236}">
                      <a16:creationId xmlns:a16="http://schemas.microsoft.com/office/drawing/2014/main" id="{6A1474FD-3061-4443-91C1-87989E41F7B8}"/>
                    </a:ext>
                  </a:extLst>
                </p14:cNvPr>
                <p14:cNvContentPartPr/>
                <p14:nvPr/>
              </p14:nvContentPartPr>
              <p14:xfrm>
                <a:off x="7151557" y="3112826"/>
                <a:ext cx="22320" cy="37080"/>
              </p14:xfrm>
            </p:contentPart>
          </mc:Choice>
          <mc:Fallback xmlns="">
            <p:pic>
              <p:nvPicPr>
                <p:cNvPr id="28696" name="Ink 28695">
                  <a:extLst>
                    <a:ext uri="{FF2B5EF4-FFF2-40B4-BE49-F238E27FC236}">
                      <a16:creationId xmlns:a16="http://schemas.microsoft.com/office/drawing/2014/main" id="{6A1474FD-3061-4443-91C1-87989E41F7B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133917" y="3095186"/>
                  <a:ext cx="579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28697" name="Ink 28696">
                  <a:extLst>
                    <a:ext uri="{FF2B5EF4-FFF2-40B4-BE49-F238E27FC236}">
                      <a16:creationId xmlns:a16="http://schemas.microsoft.com/office/drawing/2014/main" id="{B1CF8391-111F-4596-8E18-F505FE40A456}"/>
                    </a:ext>
                  </a:extLst>
                </p14:cNvPr>
                <p14:cNvContentPartPr/>
                <p14:nvPr/>
              </p14:nvContentPartPr>
              <p14:xfrm>
                <a:off x="7167757" y="3109586"/>
                <a:ext cx="30600" cy="34560"/>
              </p14:xfrm>
            </p:contentPart>
          </mc:Choice>
          <mc:Fallback xmlns="">
            <p:pic>
              <p:nvPicPr>
                <p:cNvPr id="28697" name="Ink 28696">
                  <a:extLst>
                    <a:ext uri="{FF2B5EF4-FFF2-40B4-BE49-F238E27FC236}">
                      <a16:creationId xmlns:a16="http://schemas.microsoft.com/office/drawing/2014/main" id="{B1CF8391-111F-4596-8E18-F505FE40A45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149757" y="3091586"/>
                  <a:ext cx="66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3D71369-AA3E-4254-BD76-7425262533F7}"/>
                    </a:ext>
                  </a:extLst>
                </p14:cNvPr>
                <p14:cNvContentPartPr/>
                <p14:nvPr/>
              </p14:nvContentPartPr>
              <p14:xfrm>
                <a:off x="7320397" y="3768386"/>
                <a:ext cx="6480" cy="144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3D71369-AA3E-4254-BD76-7425262533F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302397" y="3750386"/>
                  <a:ext cx="421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DC05619-524A-4E02-B86F-B290B8EB3751}"/>
                    </a:ext>
                  </a:extLst>
                </p14:cNvPr>
                <p14:cNvContentPartPr/>
                <p14:nvPr/>
              </p14:nvContentPartPr>
              <p14:xfrm>
                <a:off x="7325797" y="4096706"/>
                <a:ext cx="3960" cy="36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DC05619-524A-4E02-B86F-B290B8EB375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307797" y="4079066"/>
                  <a:ext cx="396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D93B5C8-ADE7-4D54-B8C5-DD4F1FEEF9C6}"/>
                    </a:ext>
                  </a:extLst>
                </p14:cNvPr>
                <p14:cNvContentPartPr/>
                <p14:nvPr/>
              </p14:nvContentPartPr>
              <p14:xfrm>
                <a:off x="7326157" y="4179146"/>
                <a:ext cx="6120" cy="82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D93B5C8-ADE7-4D54-B8C5-DD4F1FEEF9C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308517" y="4161506"/>
                  <a:ext cx="417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28702" name="Ink 28701">
                  <a:extLst>
                    <a:ext uri="{FF2B5EF4-FFF2-40B4-BE49-F238E27FC236}">
                      <a16:creationId xmlns:a16="http://schemas.microsoft.com/office/drawing/2014/main" id="{41E85A52-035F-4842-AD91-8A319982D3CC}"/>
                    </a:ext>
                  </a:extLst>
                </p14:cNvPr>
                <p14:cNvContentPartPr/>
                <p14:nvPr/>
              </p14:nvContentPartPr>
              <p14:xfrm>
                <a:off x="7065157" y="3963146"/>
                <a:ext cx="247320" cy="85680"/>
              </p14:xfrm>
            </p:contentPart>
          </mc:Choice>
          <mc:Fallback xmlns="">
            <p:pic>
              <p:nvPicPr>
                <p:cNvPr id="28702" name="Ink 28701">
                  <a:extLst>
                    <a:ext uri="{FF2B5EF4-FFF2-40B4-BE49-F238E27FC236}">
                      <a16:creationId xmlns:a16="http://schemas.microsoft.com/office/drawing/2014/main" id="{41E85A52-035F-4842-AD91-8A319982D3C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047157" y="3945506"/>
                  <a:ext cx="2829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28703" name="Ink 28702">
                  <a:extLst>
                    <a:ext uri="{FF2B5EF4-FFF2-40B4-BE49-F238E27FC236}">
                      <a16:creationId xmlns:a16="http://schemas.microsoft.com/office/drawing/2014/main" id="{F4AA4971-D919-4FCB-88A0-7416F791A72B}"/>
                    </a:ext>
                  </a:extLst>
                </p14:cNvPr>
                <p14:cNvContentPartPr/>
                <p14:nvPr/>
              </p14:nvContentPartPr>
              <p14:xfrm>
                <a:off x="7352437" y="3943706"/>
                <a:ext cx="158400" cy="93960"/>
              </p14:xfrm>
            </p:contentPart>
          </mc:Choice>
          <mc:Fallback xmlns="">
            <p:pic>
              <p:nvPicPr>
                <p:cNvPr id="28703" name="Ink 28702">
                  <a:extLst>
                    <a:ext uri="{FF2B5EF4-FFF2-40B4-BE49-F238E27FC236}">
                      <a16:creationId xmlns:a16="http://schemas.microsoft.com/office/drawing/2014/main" id="{F4AA4971-D919-4FCB-88A0-7416F791A72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334797" y="3926066"/>
                  <a:ext cx="1940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8705" name="Ink 28704">
                  <a:extLst>
                    <a:ext uri="{FF2B5EF4-FFF2-40B4-BE49-F238E27FC236}">
                      <a16:creationId xmlns:a16="http://schemas.microsoft.com/office/drawing/2014/main" id="{D979C45F-9DB1-4314-A5CE-6E385C2C3ABE}"/>
                    </a:ext>
                  </a:extLst>
                </p14:cNvPr>
                <p14:cNvContentPartPr/>
                <p14:nvPr/>
              </p14:nvContentPartPr>
              <p14:xfrm>
                <a:off x="7041397" y="3740306"/>
                <a:ext cx="100440" cy="142560"/>
              </p14:xfrm>
            </p:contentPart>
          </mc:Choice>
          <mc:Fallback xmlns="">
            <p:pic>
              <p:nvPicPr>
                <p:cNvPr id="28705" name="Ink 28704">
                  <a:extLst>
                    <a:ext uri="{FF2B5EF4-FFF2-40B4-BE49-F238E27FC236}">
                      <a16:creationId xmlns:a16="http://schemas.microsoft.com/office/drawing/2014/main" id="{D979C45F-9DB1-4314-A5CE-6E385C2C3AB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023397" y="3722306"/>
                  <a:ext cx="1360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8706" name="Ink 28705">
                  <a:extLst>
                    <a:ext uri="{FF2B5EF4-FFF2-40B4-BE49-F238E27FC236}">
                      <a16:creationId xmlns:a16="http://schemas.microsoft.com/office/drawing/2014/main" id="{7391E3E9-6696-4276-81CC-DB1D101509CD}"/>
                    </a:ext>
                  </a:extLst>
                </p14:cNvPr>
                <p14:cNvContentPartPr/>
                <p14:nvPr/>
              </p14:nvContentPartPr>
              <p14:xfrm>
                <a:off x="7165957" y="3797906"/>
                <a:ext cx="51480" cy="73080"/>
              </p14:xfrm>
            </p:contentPart>
          </mc:Choice>
          <mc:Fallback xmlns="">
            <p:pic>
              <p:nvPicPr>
                <p:cNvPr id="28706" name="Ink 28705">
                  <a:extLst>
                    <a:ext uri="{FF2B5EF4-FFF2-40B4-BE49-F238E27FC236}">
                      <a16:creationId xmlns:a16="http://schemas.microsoft.com/office/drawing/2014/main" id="{7391E3E9-6696-4276-81CC-DB1D101509C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147957" y="3780266"/>
                  <a:ext cx="871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8709" name="Ink 28708">
                  <a:extLst>
                    <a:ext uri="{FF2B5EF4-FFF2-40B4-BE49-F238E27FC236}">
                      <a16:creationId xmlns:a16="http://schemas.microsoft.com/office/drawing/2014/main" id="{BB437F4E-0DC3-473F-93BA-2B1058411838}"/>
                    </a:ext>
                  </a:extLst>
                </p14:cNvPr>
                <p14:cNvContentPartPr/>
                <p14:nvPr/>
              </p14:nvContentPartPr>
              <p14:xfrm>
                <a:off x="7471957" y="3713666"/>
                <a:ext cx="86400" cy="129240"/>
              </p14:xfrm>
            </p:contentPart>
          </mc:Choice>
          <mc:Fallback xmlns="">
            <p:pic>
              <p:nvPicPr>
                <p:cNvPr id="28709" name="Ink 28708">
                  <a:extLst>
                    <a:ext uri="{FF2B5EF4-FFF2-40B4-BE49-F238E27FC236}">
                      <a16:creationId xmlns:a16="http://schemas.microsoft.com/office/drawing/2014/main" id="{BB437F4E-0DC3-473F-93BA-2B105841183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454317" y="3696026"/>
                  <a:ext cx="1220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8710" name="Ink 28709">
                  <a:extLst>
                    <a:ext uri="{FF2B5EF4-FFF2-40B4-BE49-F238E27FC236}">
                      <a16:creationId xmlns:a16="http://schemas.microsoft.com/office/drawing/2014/main" id="{CBB6E6C2-0BD2-459C-9BE5-26E7480E3C81}"/>
                    </a:ext>
                  </a:extLst>
                </p14:cNvPr>
                <p14:cNvContentPartPr/>
                <p14:nvPr/>
              </p14:nvContentPartPr>
              <p14:xfrm>
                <a:off x="7610557" y="3742466"/>
                <a:ext cx="41760" cy="52560"/>
              </p14:xfrm>
            </p:contentPart>
          </mc:Choice>
          <mc:Fallback xmlns="">
            <p:pic>
              <p:nvPicPr>
                <p:cNvPr id="28710" name="Ink 28709">
                  <a:extLst>
                    <a:ext uri="{FF2B5EF4-FFF2-40B4-BE49-F238E27FC236}">
                      <a16:creationId xmlns:a16="http://schemas.microsoft.com/office/drawing/2014/main" id="{CBB6E6C2-0BD2-459C-9BE5-26E7480E3C8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592917" y="3724466"/>
                  <a:ext cx="77400" cy="88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3512" y="332657"/>
            <a:ext cx="89644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8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3- الانعكاس المنتظم  يحدث نتيجة:</a:t>
            </a:r>
          </a:p>
          <a:p>
            <a:pPr algn="r" rtl="1"/>
            <a:endParaRPr lang="ar-AE" sz="28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algn="r" rtl="1"/>
            <a:r>
              <a:rPr lang="ar-AE" sz="28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أ-سقوط الضوء على سطح مصقول      ب- انعكاس الضوء في عدة اتجاهات</a:t>
            </a:r>
          </a:p>
          <a:p>
            <a:pPr algn="r" rtl="1"/>
            <a:endParaRPr lang="ar-AE" sz="28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algn="r" rtl="1"/>
            <a:r>
              <a:rPr lang="ar-AE" sz="28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ج- انعكاس الضوء في اتجاه واحد       </a:t>
            </a:r>
            <a:r>
              <a:rPr lang="ar-AE" sz="2800" b="1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د- </a:t>
            </a:r>
            <a:r>
              <a:rPr lang="ar-AE" sz="28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 أ+ ج) معاً</a:t>
            </a:r>
          </a:p>
        </p:txBody>
      </p:sp>
      <p:sp>
        <p:nvSpPr>
          <p:cNvPr id="3" name="Rectangle 2"/>
          <p:cNvSpPr/>
          <p:nvPr/>
        </p:nvSpPr>
        <p:spPr>
          <a:xfrm>
            <a:off x="1703512" y="2855838"/>
            <a:ext cx="89644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4- الشعاع الضوئي الذي يسقط عمودياً على السطح العاكس ينعكس بزاوية </a:t>
            </a:r>
            <a:r>
              <a:rPr lang="ar-AE" sz="3200" b="1" dirty="0" err="1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قدرها :</a:t>
            </a:r>
            <a:endParaRPr lang="ar-AE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3633789" y="4005264"/>
          <a:ext cx="553243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Equation" r:id="rId3" imgW="2044440" imgH="228600" progId="Equation.3">
                  <p:embed/>
                </p:oleObj>
              </mc:Choice>
              <mc:Fallback>
                <p:oleObj name="Equation" r:id="rId3" imgW="2044440" imgH="228600" progId="Equation.3">
                  <p:embed/>
                  <p:pic>
                    <p:nvPicPr>
                      <p:cNvPr id="296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789" y="4005264"/>
                        <a:ext cx="5532437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 flipH="1">
            <a:off x="3503712" y="4653136"/>
            <a:ext cx="10801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960096" y="1700808"/>
            <a:ext cx="370790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328248" y="5373216"/>
            <a:ext cx="136815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AE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8976320" y="4653136"/>
            <a:ext cx="0" cy="122413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120336" y="4653136"/>
            <a:ext cx="0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9264352" y="4509120"/>
            <a:ext cx="8384" cy="8724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A907017-C7F4-4BC5-9C8A-F39B3D1853CB}"/>
                  </a:ext>
                </a:extLst>
              </p14:cNvPr>
              <p14:cNvContentPartPr/>
              <p14:nvPr/>
            </p14:nvContentPartPr>
            <p14:xfrm>
              <a:off x="7285117" y="705866"/>
              <a:ext cx="12240" cy="8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A907017-C7F4-4BC5-9C8A-F39B3D1853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67117" y="688226"/>
                <a:ext cx="4788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B757AEE-8A84-4C81-9750-C417455E56E0}"/>
                  </a:ext>
                </a:extLst>
              </p14:cNvPr>
              <p14:cNvContentPartPr/>
              <p14:nvPr/>
            </p14:nvContentPartPr>
            <p14:xfrm>
              <a:off x="3819037" y="1784426"/>
              <a:ext cx="2488680" cy="909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B757AEE-8A84-4C81-9750-C417455E56E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01037" y="1766426"/>
                <a:ext cx="2524320" cy="9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7A908B5-6FDD-4AED-835A-2FE8687EBDA9}"/>
                  </a:ext>
                </a:extLst>
              </p14:cNvPr>
              <p14:cNvContentPartPr/>
              <p14:nvPr/>
            </p14:nvContentPartPr>
            <p14:xfrm>
              <a:off x="6671677" y="1001066"/>
              <a:ext cx="4393800" cy="352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7A908B5-6FDD-4AED-835A-2FE8687EBD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54037" y="983426"/>
                <a:ext cx="4429440" cy="3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193990A-A8E8-4A4B-AC0E-520F1BBE8E9E}"/>
                  </a:ext>
                </a:extLst>
              </p14:cNvPr>
              <p14:cNvContentPartPr/>
              <p14:nvPr/>
            </p14:nvContentPartPr>
            <p14:xfrm>
              <a:off x="6415717" y="1115546"/>
              <a:ext cx="4926960" cy="1661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193990A-A8E8-4A4B-AC0E-520F1BBE8E9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97717" y="1097546"/>
                <a:ext cx="4962600" cy="169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A6488E6-548D-4863-802D-BEF3D930FDAB}"/>
                  </a:ext>
                </a:extLst>
              </p14:cNvPr>
              <p14:cNvContentPartPr/>
              <p14:nvPr/>
            </p14:nvContentPartPr>
            <p14:xfrm>
              <a:off x="3032797" y="3809426"/>
              <a:ext cx="1775520" cy="1424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A6488E6-548D-4863-802D-BEF3D930FDA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14797" y="3791786"/>
                <a:ext cx="1811160" cy="1459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E0DA53-A291-4283-B4D7-02E1AE8299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72" t="45322" r="37913" b="31791"/>
          <a:stretch/>
        </p:blipFill>
        <p:spPr>
          <a:xfrm>
            <a:off x="0" y="0"/>
            <a:ext cx="12186818" cy="67904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81DA9B-C177-45A6-86A8-45AE880D1455}"/>
              </a:ext>
            </a:extLst>
          </p:cNvPr>
          <p:cNvSpPr/>
          <p:nvPr/>
        </p:nvSpPr>
        <p:spPr>
          <a:xfrm>
            <a:off x="644056" y="636104"/>
            <a:ext cx="5828306" cy="574879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CB656A9-E875-4049-BEFE-F2E0D0999901}"/>
                  </a:ext>
                </a:extLst>
              </p14:cNvPr>
              <p14:cNvContentPartPr/>
              <p14:nvPr/>
            </p14:nvContentPartPr>
            <p14:xfrm>
              <a:off x="4887157" y="1338386"/>
              <a:ext cx="30240" cy="34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CB656A9-E875-4049-BEFE-F2E0D099990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69157" y="1320386"/>
                <a:ext cx="6588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D5928BC-5998-41FB-9769-35C7B6A80D37}"/>
                  </a:ext>
                </a:extLst>
              </p14:cNvPr>
              <p14:cNvContentPartPr/>
              <p14:nvPr/>
            </p14:nvContentPartPr>
            <p14:xfrm>
              <a:off x="6293317" y="1240826"/>
              <a:ext cx="263520" cy="111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D5928BC-5998-41FB-9769-35C7B6A80D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75317" y="1223186"/>
                <a:ext cx="29916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2CFE316-A0A0-4C99-B54A-A1D439B231AF}"/>
                  </a:ext>
                </a:extLst>
              </p14:cNvPr>
              <p14:cNvContentPartPr/>
              <p14:nvPr/>
            </p14:nvContentPartPr>
            <p14:xfrm>
              <a:off x="5930077" y="1129226"/>
              <a:ext cx="403560" cy="3456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2CFE316-A0A0-4C99-B54A-A1D439B231A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12437" y="1111586"/>
                <a:ext cx="43920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3A35D4E-3A41-412C-986C-EF54D79C2A4A}"/>
                  </a:ext>
                </a:extLst>
              </p14:cNvPr>
              <p14:cNvContentPartPr/>
              <p14:nvPr/>
            </p14:nvContentPartPr>
            <p14:xfrm>
              <a:off x="6434077" y="1453946"/>
              <a:ext cx="159120" cy="255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3A35D4E-3A41-412C-986C-EF54D79C2A4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16077" y="1435946"/>
                <a:ext cx="19476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325141A-23A7-4675-8962-13A26F49CFD9}"/>
                  </a:ext>
                </a:extLst>
              </p14:cNvPr>
              <p14:cNvContentPartPr/>
              <p14:nvPr/>
            </p14:nvContentPartPr>
            <p14:xfrm>
              <a:off x="6094237" y="1186466"/>
              <a:ext cx="117360" cy="1785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25141A-23A7-4675-8962-13A26F49CFD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76237" y="1168466"/>
                <a:ext cx="15300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F7E4257-A83C-4EB5-BBEE-5FE4D31085DB}"/>
                  </a:ext>
                </a:extLst>
              </p14:cNvPr>
              <p14:cNvContentPartPr/>
              <p14:nvPr/>
            </p14:nvContentPartPr>
            <p14:xfrm>
              <a:off x="5991277" y="1080266"/>
              <a:ext cx="25200" cy="684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F7E4257-A83C-4EB5-BBEE-5FE4D31085D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73277" y="1062626"/>
                <a:ext cx="6084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30C1777-EA84-48F8-BDB5-C532219D2A6C}"/>
                  </a:ext>
                </a:extLst>
              </p14:cNvPr>
              <p14:cNvContentPartPr/>
              <p14:nvPr/>
            </p14:nvContentPartPr>
            <p14:xfrm>
              <a:off x="5779597" y="1181426"/>
              <a:ext cx="53280" cy="2692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30C1777-EA84-48F8-BDB5-C532219D2A6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761597" y="1163786"/>
                <a:ext cx="889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929E52F-CB81-405E-A9B8-A57ECEC9D27E}"/>
                  </a:ext>
                </a:extLst>
              </p14:cNvPr>
              <p14:cNvContentPartPr/>
              <p14:nvPr/>
            </p14:nvContentPartPr>
            <p14:xfrm>
              <a:off x="5427517" y="1176386"/>
              <a:ext cx="278640" cy="240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929E52F-CB81-405E-A9B8-A57ECEC9D27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409517" y="1158746"/>
                <a:ext cx="31428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D2500E4-2A7C-44EF-AB0B-A3A85B0C3B2C}"/>
                  </a:ext>
                </a:extLst>
              </p14:cNvPr>
              <p14:cNvContentPartPr/>
              <p14:nvPr/>
            </p14:nvContentPartPr>
            <p14:xfrm>
              <a:off x="5274877" y="1293746"/>
              <a:ext cx="102960" cy="1098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D2500E4-2A7C-44EF-AB0B-A3A85B0C3B2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256877" y="1275746"/>
                <a:ext cx="13860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4FAEFFB-229F-49D5-BA35-89600EDFE096}"/>
                  </a:ext>
                </a:extLst>
              </p14:cNvPr>
              <p14:cNvContentPartPr/>
              <p14:nvPr/>
            </p14:nvContentPartPr>
            <p14:xfrm>
              <a:off x="5066437" y="1211306"/>
              <a:ext cx="25200" cy="1573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4FAEFFB-229F-49D5-BA35-89600EDFE09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048437" y="1193306"/>
                <a:ext cx="6084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A140BC39-92D6-4850-8B1E-01F1E36DBFEB}"/>
                  </a:ext>
                </a:extLst>
              </p14:cNvPr>
              <p14:cNvContentPartPr/>
              <p14:nvPr/>
            </p14:nvContentPartPr>
            <p14:xfrm>
              <a:off x="4015237" y="1234346"/>
              <a:ext cx="934200" cy="3790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A140BC39-92D6-4850-8B1E-01F1E36DBFE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997237" y="1216346"/>
                <a:ext cx="969840" cy="41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FD251A2-26BB-4F73-B802-E1E91ED41B0D}"/>
                  </a:ext>
                </a:extLst>
              </p14:cNvPr>
              <p14:cNvContentPartPr/>
              <p14:nvPr/>
            </p14:nvContentPartPr>
            <p14:xfrm>
              <a:off x="4288837" y="1092146"/>
              <a:ext cx="50400" cy="1440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FD251A2-26BB-4F73-B802-E1E91ED41B0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270837" y="1074506"/>
                <a:ext cx="8604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2318FDC7-E939-48A4-8ACD-FDA89F6BE399}"/>
                  </a:ext>
                </a:extLst>
              </p14:cNvPr>
              <p14:cNvContentPartPr/>
              <p14:nvPr/>
            </p14:nvContentPartPr>
            <p14:xfrm>
              <a:off x="4873837" y="1067306"/>
              <a:ext cx="48960" cy="1908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2318FDC7-E939-48A4-8ACD-FDA89F6BE39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856197" y="1049666"/>
                <a:ext cx="846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5301094-4481-405C-8EE1-C457E4C3E632}"/>
                  </a:ext>
                </a:extLst>
              </p14:cNvPr>
              <p14:cNvContentPartPr/>
              <p14:nvPr/>
            </p14:nvContentPartPr>
            <p14:xfrm>
              <a:off x="5025397" y="1128506"/>
              <a:ext cx="38520" cy="946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5301094-4481-405C-8EE1-C457E4C3E63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007397" y="1110866"/>
                <a:ext cx="74160" cy="13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3BC94165-769E-454F-AC5E-DC15B9E2E179}"/>
              </a:ext>
            </a:extLst>
          </p:cNvPr>
          <p:cNvGrpSpPr/>
          <p:nvPr/>
        </p:nvGrpSpPr>
        <p:grpSpPr>
          <a:xfrm>
            <a:off x="775957" y="1220666"/>
            <a:ext cx="3151800" cy="675360"/>
            <a:chOff x="775957" y="1220666"/>
            <a:chExt cx="3151800" cy="67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EEC4673-1DDB-4046-869F-1C281062917F}"/>
                    </a:ext>
                  </a:extLst>
                </p14:cNvPr>
                <p14:cNvContentPartPr/>
                <p14:nvPr/>
              </p14:nvContentPartPr>
              <p14:xfrm>
                <a:off x="3863317" y="1227506"/>
                <a:ext cx="64440" cy="2048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EEC4673-1DDB-4046-869F-1C281062917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845317" y="1209866"/>
                  <a:ext cx="10008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DCD17E9-857E-4C6B-AEDB-D143B21ED661}"/>
                    </a:ext>
                  </a:extLst>
                </p14:cNvPr>
                <p14:cNvContentPartPr/>
                <p14:nvPr/>
              </p14:nvContentPartPr>
              <p14:xfrm>
                <a:off x="2832997" y="1220666"/>
                <a:ext cx="950400" cy="316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DCD17E9-857E-4C6B-AEDB-D143B21ED66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15357" y="1203026"/>
                  <a:ext cx="98604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45C17D3-7F3A-4F22-BD8E-C5D0F072D113}"/>
                    </a:ext>
                  </a:extLst>
                </p14:cNvPr>
                <p14:cNvContentPartPr/>
                <p14:nvPr/>
              </p14:nvContentPartPr>
              <p14:xfrm>
                <a:off x="3619597" y="1283666"/>
                <a:ext cx="26640" cy="104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45C17D3-7F3A-4F22-BD8E-C5D0F072D11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601957" y="1266026"/>
                  <a:ext cx="62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6AB065B-18A3-451D-9E3E-3F5E93C5DB29}"/>
                    </a:ext>
                  </a:extLst>
                </p14:cNvPr>
                <p14:cNvContentPartPr/>
                <p14:nvPr/>
              </p14:nvContentPartPr>
              <p14:xfrm>
                <a:off x="3393517" y="1302386"/>
                <a:ext cx="70920" cy="295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6AB065B-18A3-451D-9E3E-3F5E93C5DB2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75877" y="1284386"/>
                  <a:ext cx="1065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930AB3B-97BE-469E-9874-363990B430F8}"/>
                    </a:ext>
                  </a:extLst>
                </p14:cNvPr>
                <p14:cNvContentPartPr/>
                <p14:nvPr/>
              </p14:nvContentPartPr>
              <p14:xfrm>
                <a:off x="2997517" y="1305266"/>
                <a:ext cx="11520" cy="7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930AB3B-97BE-469E-9874-363990B430F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979517" y="1287266"/>
                  <a:ext cx="471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EF4F5F4-4654-413C-9943-715D12C5510A}"/>
                    </a:ext>
                  </a:extLst>
                </p14:cNvPr>
                <p14:cNvContentPartPr/>
                <p14:nvPr/>
              </p14:nvContentPartPr>
              <p14:xfrm>
                <a:off x="2346997" y="1399226"/>
                <a:ext cx="380160" cy="1231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EF4F5F4-4654-413C-9943-715D12C5510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328997" y="1381226"/>
                  <a:ext cx="4158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FBB9DD5-9A97-4B2F-AC03-3406598EE06D}"/>
                    </a:ext>
                  </a:extLst>
                </p14:cNvPr>
                <p14:cNvContentPartPr/>
                <p14:nvPr/>
              </p14:nvContentPartPr>
              <p14:xfrm>
                <a:off x="2730397" y="1273946"/>
                <a:ext cx="64800" cy="399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FBB9DD5-9A97-4B2F-AC03-3406598EE06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12397" y="1255946"/>
                  <a:ext cx="1004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BBC02DD-0D54-4D7A-9486-7CD1861188EE}"/>
                    </a:ext>
                  </a:extLst>
                </p14:cNvPr>
                <p14:cNvContentPartPr/>
                <p14:nvPr/>
              </p14:nvContentPartPr>
              <p14:xfrm>
                <a:off x="2445637" y="1617386"/>
                <a:ext cx="161640" cy="22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BBC02DD-0D54-4D7A-9486-7CD1861188E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427997" y="1599386"/>
                  <a:ext cx="1972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ADCC91B-CE99-454B-A933-896D32CE53C8}"/>
                    </a:ext>
                  </a:extLst>
                </p14:cNvPr>
                <p14:cNvContentPartPr/>
                <p14:nvPr/>
              </p14:nvContentPartPr>
              <p14:xfrm>
                <a:off x="1935877" y="1288706"/>
                <a:ext cx="531720" cy="6073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ADCC91B-CE99-454B-A933-896D32CE53C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918237" y="1271066"/>
                  <a:ext cx="56736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8257654-E927-42C3-9612-E542BF491AE3}"/>
                    </a:ext>
                  </a:extLst>
                </p14:cNvPr>
                <p14:cNvContentPartPr/>
                <p14:nvPr/>
              </p14:nvContentPartPr>
              <p14:xfrm>
                <a:off x="2269597" y="1587506"/>
                <a:ext cx="37080" cy="5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8257654-E927-42C3-9612-E542BF491AE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251957" y="1569866"/>
                  <a:ext cx="727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F214F9C-3C5E-4438-B374-AE420352A74F}"/>
                    </a:ext>
                  </a:extLst>
                </p14:cNvPr>
                <p14:cNvContentPartPr/>
                <p14:nvPr/>
              </p14:nvContentPartPr>
              <p14:xfrm>
                <a:off x="1738597" y="1395266"/>
                <a:ext cx="46440" cy="2919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F214F9C-3C5E-4438-B374-AE420352A74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720597" y="1377266"/>
                  <a:ext cx="820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42611C2-C3A4-4224-B031-2F9D99847332}"/>
                    </a:ext>
                  </a:extLst>
                </p14:cNvPr>
                <p14:cNvContentPartPr/>
                <p14:nvPr/>
              </p14:nvContentPartPr>
              <p14:xfrm>
                <a:off x="1725997" y="1280426"/>
                <a:ext cx="58320" cy="565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42611C2-C3A4-4224-B031-2F9D9984733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708357" y="1262786"/>
                  <a:ext cx="939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59A4880-2AF9-473B-8F7A-B3B884936DE2}"/>
                    </a:ext>
                  </a:extLst>
                </p14:cNvPr>
                <p14:cNvContentPartPr/>
                <p14:nvPr/>
              </p14:nvContentPartPr>
              <p14:xfrm>
                <a:off x="775957" y="1361426"/>
                <a:ext cx="880920" cy="3571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59A4880-2AF9-473B-8F7A-B3B884936DE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57957" y="1343426"/>
                  <a:ext cx="916560" cy="39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E634F81-60D4-4D8B-90CB-E8107B045E8C}"/>
              </a:ext>
            </a:extLst>
          </p:cNvPr>
          <p:cNvGrpSpPr/>
          <p:nvPr/>
        </p:nvGrpSpPr>
        <p:grpSpPr>
          <a:xfrm>
            <a:off x="2812477" y="1669946"/>
            <a:ext cx="4048920" cy="626040"/>
            <a:chOff x="2812477" y="1669946"/>
            <a:chExt cx="4048920" cy="62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7C54E1F-A4CF-4AB5-B753-0AD932FA5FC4}"/>
                    </a:ext>
                  </a:extLst>
                </p14:cNvPr>
                <p14:cNvContentPartPr/>
                <p14:nvPr/>
              </p14:nvContentPartPr>
              <p14:xfrm>
                <a:off x="6701197" y="1755626"/>
                <a:ext cx="160200" cy="1432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7C54E1F-A4CF-4AB5-B753-0AD932FA5FC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683197" y="1737986"/>
                  <a:ext cx="1958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4178901-5D0E-4FCC-A727-6C44FEFBB9EE}"/>
                    </a:ext>
                  </a:extLst>
                </p14:cNvPr>
                <p14:cNvContentPartPr/>
                <p14:nvPr/>
              </p14:nvContentPartPr>
              <p14:xfrm>
                <a:off x="6422557" y="1699466"/>
                <a:ext cx="170280" cy="2070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4178901-5D0E-4FCC-A727-6C44FEFBB9E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404917" y="1681826"/>
                  <a:ext cx="20592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1E317E9-9D42-4559-9B41-03687216D277}"/>
                    </a:ext>
                  </a:extLst>
                </p14:cNvPr>
                <p14:cNvContentPartPr/>
                <p14:nvPr/>
              </p14:nvContentPartPr>
              <p14:xfrm>
                <a:off x="6525157" y="2018426"/>
                <a:ext cx="21240" cy="234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1E317E9-9D42-4559-9B41-03687216D27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507157" y="2000426"/>
                  <a:ext cx="568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56BD9D3-E45F-46B8-92B0-FF6A36639978}"/>
                    </a:ext>
                  </a:extLst>
                </p14:cNvPr>
                <p14:cNvContentPartPr/>
                <p14:nvPr/>
              </p14:nvContentPartPr>
              <p14:xfrm>
                <a:off x="6058237" y="1669946"/>
                <a:ext cx="239760" cy="2304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56BD9D3-E45F-46B8-92B0-FF6A3663997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040597" y="1652306"/>
                  <a:ext cx="2754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88D71C2-B20F-4D9F-B905-D5060B14DD26}"/>
                    </a:ext>
                  </a:extLst>
                </p14:cNvPr>
                <p14:cNvContentPartPr/>
                <p14:nvPr/>
              </p14:nvContentPartPr>
              <p14:xfrm>
                <a:off x="6161197" y="1742666"/>
                <a:ext cx="68400" cy="25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88D71C2-B20F-4D9F-B905-D5060B14DD2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143197" y="1725026"/>
                  <a:ext cx="104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36A59F6-4A65-4F0B-81E8-38AD61EC449D}"/>
                    </a:ext>
                  </a:extLst>
                </p14:cNvPr>
                <p14:cNvContentPartPr/>
                <p14:nvPr/>
              </p14:nvContentPartPr>
              <p14:xfrm>
                <a:off x="5805877" y="1675706"/>
                <a:ext cx="199080" cy="2570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36A59F6-4A65-4F0B-81E8-38AD61EC449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788237" y="1658066"/>
                  <a:ext cx="23472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1AF79E8-7BEE-4A3F-B3B6-E9D313BE99C6}"/>
                    </a:ext>
                  </a:extLst>
                </p14:cNvPr>
                <p14:cNvContentPartPr/>
                <p14:nvPr/>
              </p14:nvContentPartPr>
              <p14:xfrm>
                <a:off x="5917477" y="2081066"/>
                <a:ext cx="123480" cy="93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1AF79E8-7BEE-4A3F-B3B6-E9D313BE99C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899837" y="2063426"/>
                  <a:ext cx="1591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05382AC-45D7-4F85-8F11-B2038495BC23}"/>
                    </a:ext>
                  </a:extLst>
                </p14:cNvPr>
                <p14:cNvContentPartPr/>
                <p14:nvPr/>
              </p14:nvContentPartPr>
              <p14:xfrm>
                <a:off x="5368837" y="1769306"/>
                <a:ext cx="274680" cy="2199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05382AC-45D7-4F85-8F11-B2038495BC2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350837" y="1751306"/>
                  <a:ext cx="3103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007842F-9DC0-4A27-A3DC-46649E965C7C}"/>
                    </a:ext>
                  </a:extLst>
                </p14:cNvPr>
                <p14:cNvContentPartPr/>
                <p14:nvPr/>
              </p14:nvContentPartPr>
              <p14:xfrm>
                <a:off x="4966717" y="1818986"/>
                <a:ext cx="502200" cy="4770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007842F-9DC0-4A27-A3DC-46649E965C7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949077" y="1800986"/>
                  <a:ext cx="53784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622A0E1-4309-44B3-AD9C-9AC7F3FFCFE2}"/>
                    </a:ext>
                  </a:extLst>
                </p14:cNvPr>
                <p14:cNvContentPartPr/>
                <p14:nvPr/>
              </p14:nvContentPartPr>
              <p14:xfrm>
                <a:off x="5544877" y="2024906"/>
                <a:ext cx="144000" cy="136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622A0E1-4309-44B3-AD9C-9AC7F3FFCFE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526877" y="2007266"/>
                  <a:ext cx="1796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EF925A0-12A6-4B9D-9D3F-A669C8AC528E}"/>
                    </a:ext>
                  </a:extLst>
                </p14:cNvPr>
                <p14:cNvContentPartPr/>
                <p14:nvPr/>
              </p14:nvContentPartPr>
              <p14:xfrm>
                <a:off x="5298277" y="2051186"/>
                <a:ext cx="29880" cy="14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EF925A0-12A6-4B9D-9D3F-A669C8AC528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280637" y="2033186"/>
                  <a:ext cx="655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259C58B-4A11-43ED-A3B9-9055DA80AD01}"/>
                    </a:ext>
                  </a:extLst>
                </p14:cNvPr>
                <p14:cNvContentPartPr/>
                <p14:nvPr/>
              </p14:nvContentPartPr>
              <p14:xfrm>
                <a:off x="4819837" y="1856786"/>
                <a:ext cx="51840" cy="2206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259C58B-4A11-43ED-A3B9-9055DA80AD0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802197" y="1838786"/>
                  <a:ext cx="874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0D571DB-EFCD-46E2-B4EC-A4D63EF2E1BD}"/>
                    </a:ext>
                  </a:extLst>
                </p14:cNvPr>
                <p14:cNvContentPartPr/>
                <p14:nvPr/>
              </p14:nvContentPartPr>
              <p14:xfrm>
                <a:off x="4432837" y="1864706"/>
                <a:ext cx="305280" cy="2203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0D571DB-EFCD-46E2-B4EC-A4D63EF2E1B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414837" y="1847066"/>
                  <a:ext cx="3409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0D9D93F4-66C4-4BB4-91C3-76741709EBA9}"/>
                    </a:ext>
                  </a:extLst>
                </p14:cNvPr>
                <p14:cNvContentPartPr/>
                <p14:nvPr/>
              </p14:nvContentPartPr>
              <p14:xfrm>
                <a:off x="4596637" y="1889546"/>
                <a:ext cx="35640" cy="1206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0D9D93F4-66C4-4BB4-91C3-76741709EBA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578997" y="1871906"/>
                  <a:ext cx="712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0A64297-FF1E-442C-902E-F48D4CF37DED}"/>
                    </a:ext>
                  </a:extLst>
                </p14:cNvPr>
                <p14:cNvContentPartPr/>
                <p14:nvPr/>
              </p14:nvContentPartPr>
              <p14:xfrm>
                <a:off x="4554877" y="1764266"/>
                <a:ext cx="74520" cy="680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0A64297-FF1E-442C-902E-F48D4CF37DE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536877" y="1746266"/>
                  <a:ext cx="1101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11C4DD9-C83A-42F3-9FB2-B447E00C2BFC}"/>
                    </a:ext>
                  </a:extLst>
                </p14:cNvPr>
                <p14:cNvContentPartPr/>
                <p14:nvPr/>
              </p14:nvContentPartPr>
              <p14:xfrm>
                <a:off x="4127197" y="1777226"/>
                <a:ext cx="311760" cy="2512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11C4DD9-C83A-42F3-9FB2-B447E00C2BF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109197" y="1759586"/>
                  <a:ext cx="34740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649B843-3EE2-419B-9396-A619BBC23123}"/>
                    </a:ext>
                  </a:extLst>
                </p14:cNvPr>
                <p14:cNvContentPartPr/>
                <p14:nvPr/>
              </p14:nvContentPartPr>
              <p14:xfrm>
                <a:off x="4414837" y="1828706"/>
                <a:ext cx="56160" cy="183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649B843-3EE2-419B-9396-A619BBC2312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397197" y="1810706"/>
                  <a:ext cx="918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0FB8CBC-59C7-4FFC-AA0E-6AF16D3351F7}"/>
                    </a:ext>
                  </a:extLst>
                </p14:cNvPr>
                <p14:cNvContentPartPr/>
                <p14:nvPr/>
              </p14:nvContentPartPr>
              <p14:xfrm>
                <a:off x="3998317" y="1890986"/>
                <a:ext cx="194040" cy="150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0FB8CBC-59C7-4FFC-AA0E-6AF16D3351F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980317" y="1873346"/>
                  <a:ext cx="2296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E5CD8B3-2B9A-4F26-AE70-B72749586AA1}"/>
                    </a:ext>
                  </a:extLst>
                </p14:cNvPr>
                <p14:cNvContentPartPr/>
                <p14:nvPr/>
              </p14:nvContentPartPr>
              <p14:xfrm>
                <a:off x="3446797" y="1979906"/>
                <a:ext cx="527400" cy="13788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E5CD8B3-2B9A-4F26-AE70-B72749586AA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429157" y="1961906"/>
                  <a:ext cx="5630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BB1F747-6CCA-4309-AC6E-5715C31CC524}"/>
                    </a:ext>
                  </a:extLst>
                </p14:cNvPr>
                <p14:cNvContentPartPr/>
                <p14:nvPr/>
              </p14:nvContentPartPr>
              <p14:xfrm>
                <a:off x="2812477" y="1910066"/>
                <a:ext cx="563040" cy="3520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BB1F747-6CCA-4309-AC6E-5715C31CC52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794477" y="1892066"/>
                  <a:ext cx="59868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0D3DA9DC-2D1D-4B70-8F1E-0D30B7653747}"/>
                    </a:ext>
                  </a:extLst>
                </p14:cNvPr>
                <p14:cNvContentPartPr/>
                <p14:nvPr/>
              </p14:nvContentPartPr>
              <p14:xfrm>
                <a:off x="3261397" y="1889546"/>
                <a:ext cx="36000" cy="50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0D3DA9DC-2D1D-4B70-8F1E-0D30B765374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243757" y="1871906"/>
                  <a:ext cx="716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F66E9ECC-40F6-4803-833A-14766D9B655C}"/>
                    </a:ext>
                  </a:extLst>
                </p14:cNvPr>
                <p14:cNvContentPartPr/>
                <p14:nvPr/>
              </p14:nvContentPartPr>
              <p14:xfrm>
                <a:off x="3111997" y="1891346"/>
                <a:ext cx="76680" cy="104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F66E9ECC-40F6-4803-833A-14766D9B655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093997" y="1873346"/>
                  <a:ext cx="1123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69B6DC5-04E9-45DE-A6B0-A96A3567E28D}"/>
                    </a:ext>
                  </a:extLst>
                </p14:cNvPr>
                <p14:cNvContentPartPr/>
                <p14:nvPr/>
              </p14:nvContentPartPr>
              <p14:xfrm>
                <a:off x="2898157" y="1782626"/>
                <a:ext cx="72720" cy="1605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69B6DC5-04E9-45DE-A6B0-A96A3567E28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880157" y="1764626"/>
                  <a:ext cx="1083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A4725E42-091C-4193-85C7-3EF49C5F1049}"/>
                    </a:ext>
                  </a:extLst>
                </p14:cNvPr>
                <p14:cNvContentPartPr/>
                <p14:nvPr/>
              </p14:nvContentPartPr>
              <p14:xfrm>
                <a:off x="3018037" y="1791986"/>
                <a:ext cx="19080" cy="72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A4725E42-091C-4193-85C7-3EF49C5F104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000037" y="1774346"/>
                  <a:ext cx="54720" cy="4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4E458CFE-44F8-4602-9218-E7ED2C8C6ECA}"/>
                  </a:ext>
                </a:extLst>
              </p14:cNvPr>
              <p14:cNvContentPartPr/>
              <p14:nvPr/>
            </p14:nvContentPartPr>
            <p14:xfrm>
              <a:off x="9976117" y="3040106"/>
              <a:ext cx="660240" cy="324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4E458CFE-44F8-4602-9218-E7ED2C8C6ECA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9958477" y="3022466"/>
                <a:ext cx="695880" cy="68040"/>
              </a:xfrm>
              <a:prstGeom prst="rect">
                <a:avLst/>
              </a:prstGeom>
            </p:spPr>
          </p:pic>
        </mc:Fallback>
      </mc:AlternateContent>
      <p:grpSp>
        <p:nvGrpSpPr>
          <p:cNvPr id="96" name="Group 95">
            <a:extLst>
              <a:ext uri="{FF2B5EF4-FFF2-40B4-BE49-F238E27FC236}">
                <a16:creationId xmlns:a16="http://schemas.microsoft.com/office/drawing/2014/main" id="{A3375859-C8CD-4C65-AE8A-A5A742CBCCB0}"/>
              </a:ext>
            </a:extLst>
          </p:cNvPr>
          <p:cNvGrpSpPr/>
          <p:nvPr/>
        </p:nvGrpSpPr>
        <p:grpSpPr>
          <a:xfrm>
            <a:off x="3915877" y="2618906"/>
            <a:ext cx="1347840" cy="481320"/>
            <a:chOff x="3915877" y="2618906"/>
            <a:chExt cx="1347840" cy="48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C7C36608-197C-4D3D-9779-C9EB077EBDDA}"/>
                    </a:ext>
                  </a:extLst>
                </p14:cNvPr>
                <p14:cNvContentPartPr/>
                <p14:nvPr/>
              </p14:nvContentPartPr>
              <p14:xfrm>
                <a:off x="4967077" y="2618906"/>
                <a:ext cx="296640" cy="2052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C7C36608-197C-4D3D-9779-C9EB077EBDD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949077" y="2601266"/>
                  <a:ext cx="33228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F45464F4-E977-4C46-A242-AFF5FBE46F8C}"/>
                    </a:ext>
                  </a:extLst>
                </p14:cNvPr>
                <p14:cNvContentPartPr/>
                <p14:nvPr/>
              </p14:nvContentPartPr>
              <p14:xfrm>
                <a:off x="5095957" y="2904746"/>
                <a:ext cx="76680" cy="932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F45464F4-E977-4C46-A242-AFF5FBE46F8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077957" y="2887106"/>
                  <a:ext cx="1123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8865085B-25C9-4FB4-8021-DF71BD6F8B49}"/>
                    </a:ext>
                  </a:extLst>
                </p14:cNvPr>
                <p14:cNvContentPartPr/>
                <p14:nvPr/>
              </p14:nvContentPartPr>
              <p14:xfrm>
                <a:off x="5166157" y="2866946"/>
                <a:ext cx="26640" cy="104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8865085B-25C9-4FB4-8021-DF71BD6F8B4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148517" y="2848946"/>
                  <a:ext cx="62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D73D43B6-A460-4F67-A1A4-136A9F4B4652}"/>
                    </a:ext>
                  </a:extLst>
                </p14:cNvPr>
                <p14:cNvContentPartPr/>
                <p14:nvPr/>
              </p14:nvContentPartPr>
              <p14:xfrm>
                <a:off x="4981477" y="2835626"/>
                <a:ext cx="18000" cy="878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D73D43B6-A460-4F67-A1A4-136A9F4B465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963477" y="2817626"/>
                  <a:ext cx="536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7A96ED3-8E64-4206-BAA9-6794BB222D63}"/>
                    </a:ext>
                  </a:extLst>
                </p14:cNvPr>
                <p14:cNvContentPartPr/>
                <p14:nvPr/>
              </p14:nvContentPartPr>
              <p14:xfrm>
                <a:off x="4869877" y="2947946"/>
                <a:ext cx="100080" cy="608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7A96ED3-8E64-4206-BAA9-6794BB222D6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851877" y="2929946"/>
                  <a:ext cx="1357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B8B0B2C7-384C-4436-8BDE-F07A2C99663D}"/>
                    </a:ext>
                  </a:extLst>
                </p14:cNvPr>
                <p14:cNvContentPartPr/>
                <p14:nvPr/>
              </p14:nvContentPartPr>
              <p14:xfrm>
                <a:off x="4664317" y="2906546"/>
                <a:ext cx="164880" cy="943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B8B0B2C7-384C-4436-8BDE-F07A2C99663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646677" y="2888546"/>
                  <a:ext cx="2005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5AE2A57-2776-4F10-911F-818527BC5805}"/>
                    </a:ext>
                  </a:extLst>
                </p14:cNvPr>
                <p14:cNvContentPartPr/>
                <p14:nvPr/>
              </p14:nvContentPartPr>
              <p14:xfrm>
                <a:off x="4740637" y="3063506"/>
                <a:ext cx="109080" cy="2772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5AE2A57-2776-4F10-911F-818527BC580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722997" y="3045506"/>
                  <a:ext cx="1447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E88FAC38-0573-4077-8A17-EEE5DDDE0444}"/>
                    </a:ext>
                  </a:extLst>
                </p14:cNvPr>
                <p14:cNvContentPartPr/>
                <p14:nvPr/>
              </p14:nvContentPartPr>
              <p14:xfrm>
                <a:off x="4602757" y="2804306"/>
                <a:ext cx="155880" cy="1490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E88FAC38-0573-4077-8A17-EEE5DDDE044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584757" y="2786306"/>
                  <a:ext cx="1915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F76B058-DC1E-4EA5-ACFE-1B2D36596864}"/>
                    </a:ext>
                  </a:extLst>
                </p14:cNvPr>
                <p14:cNvContentPartPr/>
                <p14:nvPr/>
              </p14:nvContentPartPr>
              <p14:xfrm>
                <a:off x="4054117" y="2832386"/>
                <a:ext cx="472680" cy="2678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F76B058-DC1E-4EA5-ACFE-1B2D3659686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036117" y="2814386"/>
                  <a:ext cx="5083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023AE0BA-1120-4BF7-8D6B-0BC4D6DE16A5}"/>
                    </a:ext>
                  </a:extLst>
                </p14:cNvPr>
                <p14:cNvContentPartPr/>
                <p14:nvPr/>
              </p14:nvContentPartPr>
              <p14:xfrm>
                <a:off x="4209637" y="2889986"/>
                <a:ext cx="100080" cy="20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023AE0BA-1120-4BF7-8D6B-0BC4D6DE16A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191637" y="2872346"/>
                  <a:ext cx="1357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96A6020D-4BB9-4D98-8969-18514E024FF9}"/>
                    </a:ext>
                  </a:extLst>
                </p14:cNvPr>
                <p14:cNvContentPartPr/>
                <p14:nvPr/>
              </p14:nvContentPartPr>
              <p14:xfrm>
                <a:off x="3915877" y="2886026"/>
                <a:ext cx="151920" cy="1879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96A6020D-4BB9-4D98-8969-18514E024FF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898237" y="2868026"/>
                  <a:ext cx="1875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7E7593F-C91F-4D8B-89FB-D136FAA645AE}"/>
                    </a:ext>
                  </a:extLst>
                </p14:cNvPr>
                <p14:cNvContentPartPr/>
                <p14:nvPr/>
              </p14:nvContentPartPr>
              <p14:xfrm>
                <a:off x="3915877" y="2792786"/>
                <a:ext cx="64800" cy="745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7E7593F-C91F-4D8B-89FB-D136FAA645A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898237" y="2774786"/>
                  <a:ext cx="100440" cy="11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132494E-4A56-4FC4-9A5C-E5441D49D179}"/>
              </a:ext>
            </a:extLst>
          </p:cNvPr>
          <p:cNvGrpSpPr/>
          <p:nvPr/>
        </p:nvGrpSpPr>
        <p:grpSpPr>
          <a:xfrm>
            <a:off x="5493037" y="2584706"/>
            <a:ext cx="821160" cy="319320"/>
            <a:chOff x="5493037" y="2584706"/>
            <a:chExt cx="821160" cy="31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8DCD266C-1982-43E0-8AEE-20CB3753A4DE}"/>
                    </a:ext>
                  </a:extLst>
                </p14:cNvPr>
                <p14:cNvContentPartPr/>
                <p14:nvPr/>
              </p14:nvContentPartPr>
              <p14:xfrm>
                <a:off x="5493037" y="2756426"/>
                <a:ext cx="124560" cy="1368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8DCD266C-1982-43E0-8AEE-20CB3753A4D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475397" y="2738426"/>
                  <a:ext cx="1602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24ACCCCB-DE37-4664-A3DF-1B98C3892AE9}"/>
                    </a:ext>
                  </a:extLst>
                </p14:cNvPr>
                <p14:cNvContentPartPr/>
                <p14:nvPr/>
              </p14:nvContentPartPr>
              <p14:xfrm>
                <a:off x="5509597" y="2837066"/>
                <a:ext cx="164880" cy="2340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24ACCCCB-DE37-4664-A3DF-1B98C3892AE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491597" y="2819426"/>
                  <a:ext cx="2005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E4520136-AC39-4452-B7DB-543D1DAB590C}"/>
                    </a:ext>
                  </a:extLst>
                </p14:cNvPr>
                <p14:cNvContentPartPr/>
                <p14:nvPr/>
              </p14:nvContentPartPr>
              <p14:xfrm>
                <a:off x="5838277" y="2745266"/>
                <a:ext cx="198000" cy="1587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E4520136-AC39-4452-B7DB-543D1DAB590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820277" y="2727626"/>
                  <a:ext cx="2336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1CB99708-8EDC-4769-A301-4A454AC48764}"/>
                    </a:ext>
                  </a:extLst>
                </p14:cNvPr>
                <p14:cNvContentPartPr/>
                <p14:nvPr/>
              </p14:nvContentPartPr>
              <p14:xfrm>
                <a:off x="6100717" y="2711786"/>
                <a:ext cx="180720" cy="1641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1CB99708-8EDC-4769-A301-4A454AC4876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082717" y="2693786"/>
                  <a:ext cx="2163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4420F36F-FE95-4E4D-9C33-C6D74C9BDF12}"/>
                    </a:ext>
                  </a:extLst>
                </p14:cNvPr>
                <p14:cNvContentPartPr/>
                <p14:nvPr/>
              </p14:nvContentPartPr>
              <p14:xfrm>
                <a:off x="6249037" y="2584706"/>
                <a:ext cx="65160" cy="6408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4420F36F-FE95-4E4D-9C33-C6D74C9BDF1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231037" y="2567066"/>
                  <a:ext cx="100800" cy="9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1119F360-576F-4FEB-9292-ECECA3443A5B}"/>
                  </a:ext>
                </a:extLst>
              </p14:cNvPr>
              <p14:cNvContentPartPr/>
              <p14:nvPr/>
            </p14:nvContentPartPr>
            <p14:xfrm>
              <a:off x="11722837" y="3654266"/>
              <a:ext cx="136080" cy="1728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1119F360-576F-4FEB-9292-ECECA3443A5B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11705197" y="3636626"/>
                <a:ext cx="17172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46880607-FCD9-496B-92D7-DF84D02E5F92}"/>
                  </a:ext>
                </a:extLst>
              </p14:cNvPr>
              <p14:cNvContentPartPr/>
              <p14:nvPr/>
            </p14:nvContentPartPr>
            <p14:xfrm>
              <a:off x="11660917" y="3642746"/>
              <a:ext cx="257040" cy="2376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46880607-FCD9-496B-92D7-DF84D02E5F92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11642917" y="3625106"/>
                <a:ext cx="292680" cy="5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75BF8B0-86CA-4D5C-A0BE-4345CB8A8FC3}"/>
              </a:ext>
            </a:extLst>
          </p:cNvPr>
          <p:cNvGrpSpPr/>
          <p:nvPr/>
        </p:nvGrpSpPr>
        <p:grpSpPr>
          <a:xfrm>
            <a:off x="8497597" y="4404146"/>
            <a:ext cx="1199520" cy="368280"/>
            <a:chOff x="8497597" y="4404146"/>
            <a:chExt cx="1199520" cy="36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3E006517-AC90-4288-9F91-41C01CFDA205}"/>
                    </a:ext>
                  </a:extLst>
                </p14:cNvPr>
                <p14:cNvContentPartPr/>
                <p14:nvPr/>
              </p14:nvContentPartPr>
              <p14:xfrm>
                <a:off x="9421717" y="4538426"/>
                <a:ext cx="275400" cy="20052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3E006517-AC90-4288-9F91-41C01CFDA20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9403717" y="4520786"/>
                  <a:ext cx="31104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2132DAC8-C4D3-48EC-B336-F6359216E283}"/>
                    </a:ext>
                  </a:extLst>
                </p14:cNvPr>
                <p14:cNvContentPartPr/>
                <p14:nvPr/>
              </p14:nvContentPartPr>
              <p14:xfrm>
                <a:off x="9233797" y="4476146"/>
                <a:ext cx="129240" cy="29628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2132DAC8-C4D3-48EC-B336-F6359216E28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216157" y="4458506"/>
                  <a:ext cx="16488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F0B61659-6245-4B6A-9CC3-FEA0508B1301}"/>
                    </a:ext>
                  </a:extLst>
                </p14:cNvPr>
                <p14:cNvContentPartPr/>
                <p14:nvPr/>
              </p14:nvContentPartPr>
              <p14:xfrm>
                <a:off x="9606037" y="4404146"/>
                <a:ext cx="69840" cy="910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F0B61659-6245-4B6A-9CC3-FEA0508B130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588397" y="4386146"/>
                  <a:ext cx="1054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8EC3F3C5-8E3D-435B-81D6-28C90B8B0243}"/>
                    </a:ext>
                  </a:extLst>
                </p14:cNvPr>
                <p14:cNvContentPartPr/>
                <p14:nvPr/>
              </p14:nvContentPartPr>
              <p14:xfrm>
                <a:off x="9003037" y="4661186"/>
                <a:ext cx="110880" cy="144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8EC3F3C5-8E3D-435B-81D6-28C90B8B024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985037" y="4643546"/>
                  <a:ext cx="1465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1B6D7634-8F81-4F67-A9C5-0B1803DD106D}"/>
                    </a:ext>
                  </a:extLst>
                </p14:cNvPr>
                <p14:cNvContentPartPr/>
                <p14:nvPr/>
              </p14:nvContentPartPr>
              <p14:xfrm>
                <a:off x="8934277" y="4712666"/>
                <a:ext cx="210240" cy="3024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1B6D7634-8F81-4F67-A9C5-0B1803DD106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916637" y="4694666"/>
                  <a:ext cx="2458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CA46BF55-ECC0-4679-8FA8-307C47BA6446}"/>
                    </a:ext>
                  </a:extLst>
                </p14:cNvPr>
                <p14:cNvContentPartPr/>
                <p14:nvPr/>
              </p14:nvContentPartPr>
              <p14:xfrm>
                <a:off x="8497597" y="4472546"/>
                <a:ext cx="307800" cy="28872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CA46BF55-ECC0-4679-8FA8-307C47BA644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479597" y="4454546"/>
                  <a:ext cx="343440" cy="32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218B4C5F-E460-426E-858C-61666C8EE748}"/>
                  </a:ext>
                </a:extLst>
              </p14:cNvPr>
              <p14:cNvContentPartPr/>
              <p14:nvPr/>
            </p14:nvContentPartPr>
            <p14:xfrm>
              <a:off x="9363037" y="3695666"/>
              <a:ext cx="1332720" cy="597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218B4C5F-E460-426E-858C-61666C8EE748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9345037" y="3677666"/>
                <a:ext cx="1368360" cy="9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DB09529-B214-4154-8C07-4CE279AC8FF2}"/>
              </a:ext>
            </a:extLst>
          </p:cNvPr>
          <p:cNvGrpSpPr/>
          <p:nvPr/>
        </p:nvGrpSpPr>
        <p:grpSpPr>
          <a:xfrm>
            <a:off x="7493557" y="4625906"/>
            <a:ext cx="892440" cy="163800"/>
            <a:chOff x="7493557" y="4625906"/>
            <a:chExt cx="892440" cy="16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CFE14E75-2952-45A1-8B32-B7874CE3E9ED}"/>
                    </a:ext>
                  </a:extLst>
                </p14:cNvPr>
                <p14:cNvContentPartPr/>
                <p14:nvPr/>
              </p14:nvContentPartPr>
              <p14:xfrm>
                <a:off x="8344597" y="4693586"/>
                <a:ext cx="41400" cy="961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CFE14E75-2952-45A1-8B32-B7874CE3E9ED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326597" y="4675586"/>
                  <a:ext cx="770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6F45FEB8-FB00-45A7-BC2C-1F403B2BEEFD}"/>
                    </a:ext>
                  </a:extLst>
                </p14:cNvPr>
                <p14:cNvContentPartPr/>
                <p14:nvPr/>
              </p14:nvContentPartPr>
              <p14:xfrm>
                <a:off x="8150917" y="4709066"/>
                <a:ext cx="126720" cy="806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6F45FEB8-FB00-45A7-BC2C-1F403B2BEEF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132917" y="4691426"/>
                  <a:ext cx="1623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E9A6600C-9020-4156-8C0A-94C03FD74786}"/>
                    </a:ext>
                  </a:extLst>
                </p14:cNvPr>
                <p14:cNvContentPartPr/>
                <p14:nvPr/>
              </p14:nvContentPartPr>
              <p14:xfrm>
                <a:off x="8204917" y="4707626"/>
                <a:ext cx="39600" cy="525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E9A6600C-9020-4156-8C0A-94C03FD7478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186917" y="4689626"/>
                  <a:ext cx="752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BADA77DF-23D8-4EAA-9BC7-6E8F4096C166}"/>
                    </a:ext>
                  </a:extLst>
                </p14:cNvPr>
                <p14:cNvContentPartPr/>
                <p14:nvPr/>
              </p14:nvContentPartPr>
              <p14:xfrm>
                <a:off x="8182237" y="4626626"/>
                <a:ext cx="27720" cy="234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BADA77DF-23D8-4EAA-9BC7-6E8F4096C16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164237" y="4608986"/>
                  <a:ext cx="633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078D4EDA-88AC-4B15-A1F9-3AA3A5182896}"/>
                    </a:ext>
                  </a:extLst>
                </p14:cNvPr>
                <p14:cNvContentPartPr/>
                <p14:nvPr/>
              </p14:nvContentPartPr>
              <p14:xfrm>
                <a:off x="7928437" y="4625906"/>
                <a:ext cx="178560" cy="12348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078D4EDA-88AC-4B15-A1F9-3AA3A518289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910797" y="4608266"/>
                  <a:ext cx="2142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B8FE63FB-3979-4083-9E3B-A4D73687DF9A}"/>
                    </a:ext>
                  </a:extLst>
                </p14:cNvPr>
                <p14:cNvContentPartPr/>
                <p14:nvPr/>
              </p14:nvContentPartPr>
              <p14:xfrm>
                <a:off x="8080357" y="4649666"/>
                <a:ext cx="17640" cy="252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B8FE63FB-3979-4083-9E3B-A4D73687DF9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062717" y="4632026"/>
                  <a:ext cx="53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9B55EA8F-C884-484F-8362-D854055FBE2C}"/>
                    </a:ext>
                  </a:extLst>
                </p14:cNvPr>
                <p14:cNvContentPartPr/>
                <p14:nvPr/>
              </p14:nvContentPartPr>
              <p14:xfrm>
                <a:off x="7825117" y="4678466"/>
                <a:ext cx="129600" cy="867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9B55EA8F-C884-484F-8362-D854055FBE2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807117" y="4660826"/>
                  <a:ext cx="1652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A3EE89F7-A60F-4ECB-842B-CE08FD8AC9E7}"/>
                    </a:ext>
                  </a:extLst>
                </p14:cNvPr>
                <p14:cNvContentPartPr/>
                <p14:nvPr/>
              </p14:nvContentPartPr>
              <p14:xfrm>
                <a:off x="7493557" y="4709066"/>
                <a:ext cx="281520" cy="457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A3EE89F7-A60F-4ECB-842B-CE08FD8AC9E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475557" y="4691426"/>
                  <a:ext cx="317160" cy="8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F5B80415-E5A5-4519-B505-15B9EE19F121}"/>
                  </a:ext>
                </a:extLst>
              </p14:cNvPr>
              <p14:cNvContentPartPr/>
              <p14:nvPr/>
            </p14:nvContentPartPr>
            <p14:xfrm>
              <a:off x="11470837" y="5387666"/>
              <a:ext cx="185760" cy="1728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F5B80415-E5A5-4519-B505-15B9EE19F121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11453197" y="5370026"/>
                <a:ext cx="22140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559D6D5F-85C7-4420-AE56-74188A75FD1C}"/>
                  </a:ext>
                </a:extLst>
              </p14:cNvPr>
              <p14:cNvContentPartPr/>
              <p14:nvPr/>
            </p14:nvContentPartPr>
            <p14:xfrm>
              <a:off x="2181757" y="4796546"/>
              <a:ext cx="549000" cy="46584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559D6D5F-85C7-4420-AE56-74188A75FD1C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2163757" y="4778906"/>
                <a:ext cx="584640" cy="50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9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D2EE84F4-9F3D-41E8-9E85-B67249B7169C}"/>
                  </a:ext>
                </a:extLst>
              </p14:cNvPr>
              <p14:cNvContentPartPr/>
              <p14:nvPr/>
            </p14:nvContentPartPr>
            <p14:xfrm>
              <a:off x="2168797" y="4695026"/>
              <a:ext cx="153720" cy="8388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D2EE84F4-9F3D-41E8-9E85-B67249B7169C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2151157" y="4677026"/>
                <a:ext cx="18936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1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5A22E0A2-D9A4-4830-86A5-9AB468F64B9D}"/>
                  </a:ext>
                </a:extLst>
              </p14:cNvPr>
              <p14:cNvContentPartPr/>
              <p14:nvPr/>
            </p14:nvContentPartPr>
            <p14:xfrm>
              <a:off x="1839397" y="5214506"/>
              <a:ext cx="1760040" cy="10692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5A22E0A2-D9A4-4830-86A5-9AB468F64B9D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1821757" y="5196866"/>
                <a:ext cx="1795680" cy="14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7" name="Group 156">
            <a:extLst>
              <a:ext uri="{FF2B5EF4-FFF2-40B4-BE49-F238E27FC236}">
                <a16:creationId xmlns:a16="http://schemas.microsoft.com/office/drawing/2014/main" id="{B9E8590C-7C25-4BA5-A953-FBAE6E13B3A3}"/>
              </a:ext>
            </a:extLst>
          </p:cNvPr>
          <p:cNvGrpSpPr/>
          <p:nvPr/>
        </p:nvGrpSpPr>
        <p:grpSpPr>
          <a:xfrm>
            <a:off x="2742277" y="4689266"/>
            <a:ext cx="654120" cy="596520"/>
            <a:chOff x="2742277" y="4689266"/>
            <a:chExt cx="654120" cy="59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6AD0FB9D-3BD6-4F39-A746-8F66AB97E9A1}"/>
                    </a:ext>
                  </a:extLst>
                </p14:cNvPr>
                <p14:cNvContentPartPr/>
                <p14:nvPr/>
              </p14:nvContentPartPr>
              <p14:xfrm>
                <a:off x="2812477" y="4689266"/>
                <a:ext cx="583920" cy="55332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6AD0FB9D-3BD6-4F39-A746-8F66AB97E9A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794837" y="4671626"/>
                  <a:ext cx="619560" cy="58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56F27B2B-48D0-49F8-B9FD-1A1FE5C9CE78}"/>
                    </a:ext>
                  </a:extLst>
                </p14:cNvPr>
                <p14:cNvContentPartPr/>
                <p14:nvPr/>
              </p14:nvContentPartPr>
              <p14:xfrm>
                <a:off x="2794117" y="5156546"/>
                <a:ext cx="112320" cy="11160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56F27B2B-48D0-49F8-B9FD-1A1FE5C9CE7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776477" y="5138906"/>
                  <a:ext cx="147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7BA8EBD9-8FBB-4EBE-BE80-B44582A6B4B6}"/>
                    </a:ext>
                  </a:extLst>
                </p14:cNvPr>
                <p14:cNvContentPartPr/>
                <p14:nvPr/>
              </p14:nvContentPartPr>
              <p14:xfrm>
                <a:off x="2745157" y="4689266"/>
                <a:ext cx="6480" cy="579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7BA8EBD9-8FBB-4EBE-BE80-B44582A6B4B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727157" y="4671626"/>
                  <a:ext cx="421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0DCB839C-9718-46B7-B26A-DA85A9630881}"/>
                    </a:ext>
                  </a:extLst>
                </p14:cNvPr>
                <p14:cNvContentPartPr/>
                <p14:nvPr/>
              </p14:nvContentPartPr>
              <p14:xfrm>
                <a:off x="2742277" y="4804826"/>
                <a:ext cx="6120" cy="3816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0DCB839C-9718-46B7-B26A-DA85A963088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724277" y="4787186"/>
                  <a:ext cx="417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6AD34CF7-BDEE-4DB4-AFE2-16182331F073}"/>
                    </a:ext>
                  </a:extLst>
                </p14:cNvPr>
                <p14:cNvContentPartPr/>
                <p14:nvPr/>
              </p14:nvContentPartPr>
              <p14:xfrm>
                <a:off x="2745157" y="4907426"/>
                <a:ext cx="360" cy="1044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6AD34CF7-BDEE-4DB4-AFE2-16182331F07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727157" y="4889426"/>
                  <a:ext cx="360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7C87E6CA-EC38-477C-834E-B38D482A890F}"/>
                    </a:ext>
                  </a:extLst>
                </p14:cNvPr>
                <p14:cNvContentPartPr/>
                <p14:nvPr/>
              </p14:nvContentPartPr>
              <p14:xfrm>
                <a:off x="2753797" y="4961786"/>
                <a:ext cx="9000" cy="6804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7C87E6CA-EC38-477C-834E-B38D482A890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736157" y="4943786"/>
                  <a:ext cx="446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8274A081-5A92-48E8-874D-DA654AA07128}"/>
                    </a:ext>
                  </a:extLst>
                </p14:cNvPr>
                <p14:cNvContentPartPr/>
                <p14:nvPr/>
              </p14:nvContentPartPr>
              <p14:xfrm>
                <a:off x="2753797" y="5054306"/>
                <a:ext cx="18000" cy="8136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8274A081-5A92-48E8-874D-DA654AA0712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736157" y="5036306"/>
                  <a:ext cx="536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1C010581-DE16-445A-8FAB-D947649CAAB7}"/>
                    </a:ext>
                  </a:extLst>
                </p14:cNvPr>
                <p14:cNvContentPartPr/>
                <p14:nvPr/>
              </p14:nvContentPartPr>
              <p14:xfrm>
                <a:off x="2777197" y="5280386"/>
                <a:ext cx="360" cy="540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1C010581-DE16-445A-8FAB-D947649CAAB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759557" y="5262386"/>
                  <a:ext cx="36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A8350C0E-5ACD-432D-B2A7-0FC474E3B845}"/>
                    </a:ext>
                  </a:extLst>
                </p14:cNvPr>
                <p14:cNvContentPartPr/>
                <p14:nvPr/>
              </p14:nvContentPartPr>
              <p14:xfrm>
                <a:off x="2841997" y="4953506"/>
                <a:ext cx="164880" cy="9288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A8350C0E-5ACD-432D-B2A7-0FC474E3B84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823997" y="4935866"/>
                  <a:ext cx="2005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74498DF4-D29B-4A10-9D8B-B9514726F13B}"/>
                    </a:ext>
                  </a:extLst>
                </p14:cNvPr>
                <p14:cNvContentPartPr/>
                <p14:nvPr/>
              </p14:nvContentPartPr>
              <p14:xfrm>
                <a:off x="3006157" y="4762706"/>
                <a:ext cx="59040" cy="7272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74498DF4-D29B-4A10-9D8B-B9514726F13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988517" y="4744706"/>
                  <a:ext cx="94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A0359181-AF9D-486A-BC1A-CCFF6ECF1BBE}"/>
                    </a:ext>
                  </a:extLst>
                </p14:cNvPr>
                <p14:cNvContentPartPr/>
                <p14:nvPr/>
              </p14:nvContentPartPr>
              <p14:xfrm>
                <a:off x="2917957" y="4729226"/>
                <a:ext cx="49320" cy="10476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A0359181-AF9D-486A-BC1A-CCFF6ECF1BB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900317" y="4711226"/>
                  <a:ext cx="84960" cy="14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0EEE1462-811C-4450-9610-6A340379838F}"/>
                  </a:ext>
                </a:extLst>
              </p14:cNvPr>
              <p14:cNvContentPartPr/>
              <p14:nvPr/>
            </p14:nvContentPartPr>
            <p14:xfrm>
              <a:off x="2997517" y="5075906"/>
              <a:ext cx="147240" cy="189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0EEE1462-811C-4450-9610-6A340379838F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2979517" y="5057906"/>
                <a:ext cx="18288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9EC3A865-7A16-41C0-8D4B-96817F67A50B}"/>
                  </a:ext>
                </a:extLst>
              </p14:cNvPr>
              <p14:cNvContentPartPr/>
              <p14:nvPr/>
            </p14:nvContentPartPr>
            <p14:xfrm>
              <a:off x="4765477" y="5166626"/>
              <a:ext cx="239760" cy="1188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9EC3A865-7A16-41C0-8D4B-96817F67A50B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4747477" y="5148626"/>
                <a:ext cx="27540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9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83BD513C-770A-41C3-8B38-472058D7B7E7}"/>
                  </a:ext>
                </a:extLst>
              </p14:cNvPr>
              <p14:cNvContentPartPr/>
              <p14:nvPr/>
            </p14:nvContentPartPr>
            <p14:xfrm>
              <a:off x="4798237" y="5286866"/>
              <a:ext cx="218160" cy="1620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83BD513C-770A-41C3-8B38-472058D7B7E7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4780597" y="5269226"/>
                <a:ext cx="253800" cy="5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EE819F9-0378-4433-B4D2-E17F86E71A41}"/>
              </a:ext>
            </a:extLst>
          </p:cNvPr>
          <p:cNvGrpSpPr/>
          <p:nvPr/>
        </p:nvGrpSpPr>
        <p:grpSpPr>
          <a:xfrm>
            <a:off x="5254717" y="5101826"/>
            <a:ext cx="712440" cy="231480"/>
            <a:chOff x="5254717" y="5101826"/>
            <a:chExt cx="712440" cy="23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464CF27A-8858-48FB-863D-EEFD8A554118}"/>
                    </a:ext>
                  </a:extLst>
                </p14:cNvPr>
                <p14:cNvContentPartPr/>
                <p14:nvPr/>
              </p14:nvContentPartPr>
              <p14:xfrm>
                <a:off x="5254717" y="5101826"/>
                <a:ext cx="219960" cy="23148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464CF27A-8858-48FB-863D-EEFD8A55411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237077" y="5084186"/>
                  <a:ext cx="2556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D1444B2B-25F5-4E46-8F2E-4540CB85AE7A}"/>
                    </a:ext>
                  </a:extLst>
                </p14:cNvPr>
                <p14:cNvContentPartPr/>
                <p14:nvPr/>
              </p14:nvContentPartPr>
              <p14:xfrm>
                <a:off x="5547397" y="5159426"/>
                <a:ext cx="99360" cy="1029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D1444B2B-25F5-4E46-8F2E-4540CB85AE7A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529757" y="5141786"/>
                  <a:ext cx="1350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311E1558-6991-452A-A090-E422A6451E55}"/>
                    </a:ext>
                  </a:extLst>
                </p14:cNvPr>
                <p14:cNvContentPartPr/>
                <p14:nvPr/>
              </p14:nvContentPartPr>
              <p14:xfrm>
                <a:off x="5841157" y="5219186"/>
                <a:ext cx="126000" cy="1944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311E1558-6991-452A-A090-E422A6451E5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823517" y="5201546"/>
                  <a:ext cx="16164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9DD1040D-5897-42E6-A087-C9BCECAF6684}"/>
              </a:ext>
            </a:extLst>
          </p:cNvPr>
          <p:cNvGrpSpPr/>
          <p:nvPr/>
        </p:nvGrpSpPr>
        <p:grpSpPr>
          <a:xfrm>
            <a:off x="6063997" y="5091026"/>
            <a:ext cx="549720" cy="270720"/>
            <a:chOff x="6063997" y="5091026"/>
            <a:chExt cx="549720" cy="27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741A0D23-B381-4D03-992A-88585206D9AB}"/>
                    </a:ext>
                  </a:extLst>
                </p14:cNvPr>
                <p14:cNvContentPartPr/>
                <p14:nvPr/>
              </p14:nvContentPartPr>
              <p14:xfrm>
                <a:off x="6063997" y="5091026"/>
                <a:ext cx="77400" cy="27072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741A0D23-B381-4D03-992A-88585206D9A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046357" y="5073386"/>
                  <a:ext cx="1130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1B120CB4-FE4D-4E02-A4C8-D8797617E899}"/>
                    </a:ext>
                  </a:extLst>
                </p14:cNvPr>
                <p14:cNvContentPartPr/>
                <p14:nvPr/>
              </p14:nvContentPartPr>
              <p14:xfrm>
                <a:off x="6224917" y="5155106"/>
                <a:ext cx="144720" cy="18144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1B120CB4-FE4D-4E02-A4C8-D8797617E89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207277" y="5137106"/>
                  <a:ext cx="1803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CB0EBF59-659C-48AB-B497-9063E14B8A64}"/>
                    </a:ext>
                  </a:extLst>
                </p14:cNvPr>
                <p14:cNvContentPartPr/>
                <p14:nvPr/>
              </p14:nvContentPartPr>
              <p14:xfrm>
                <a:off x="6466837" y="5201186"/>
                <a:ext cx="131040" cy="1908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CB0EBF59-659C-48AB-B497-9063E14B8A64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448837" y="5183186"/>
                  <a:ext cx="166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11D52651-54BD-47C0-8E7F-D9035A251C8F}"/>
                    </a:ext>
                  </a:extLst>
                </p14:cNvPr>
                <p14:cNvContentPartPr/>
                <p14:nvPr/>
              </p14:nvContentPartPr>
              <p14:xfrm>
                <a:off x="6466477" y="5280386"/>
                <a:ext cx="147240" cy="1188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11D52651-54BD-47C0-8E7F-D9035A251C8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448477" y="5262386"/>
                  <a:ext cx="182880" cy="4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5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E478C143-B69D-42DC-9006-A2B37B00F573}"/>
                  </a:ext>
                </a:extLst>
              </p14:cNvPr>
              <p14:cNvContentPartPr/>
              <p14:nvPr/>
            </p14:nvContentPartPr>
            <p14:xfrm>
              <a:off x="7026277" y="5173826"/>
              <a:ext cx="157320" cy="19548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E478C143-B69D-42DC-9006-A2B37B00F573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7008637" y="5156186"/>
                <a:ext cx="19296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7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C8D03379-5C0C-44D0-A749-9E475C56CA90}"/>
                  </a:ext>
                </a:extLst>
              </p14:cNvPr>
              <p14:cNvContentPartPr/>
              <p14:nvPr/>
            </p14:nvContentPartPr>
            <p14:xfrm>
              <a:off x="6830077" y="5142146"/>
              <a:ext cx="108360" cy="25560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C8D03379-5C0C-44D0-A749-9E475C56CA90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6812437" y="5124506"/>
                <a:ext cx="14400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CAB2A47C-DE2E-4BC9-8BA2-56AD787DA39E}"/>
                  </a:ext>
                </a:extLst>
              </p14:cNvPr>
              <p14:cNvContentPartPr/>
              <p14:nvPr/>
            </p14:nvContentPartPr>
            <p14:xfrm>
              <a:off x="7182157" y="5054306"/>
              <a:ext cx="52920" cy="5292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CAB2A47C-DE2E-4BC9-8BA2-56AD787DA39E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7164517" y="5036306"/>
                <a:ext cx="8856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ABE86BF8-F163-4991-AF85-65A84A40043E}"/>
                  </a:ext>
                </a:extLst>
              </p14:cNvPr>
              <p14:cNvContentPartPr/>
              <p14:nvPr/>
            </p14:nvContentPartPr>
            <p14:xfrm>
              <a:off x="6268117" y="5004266"/>
              <a:ext cx="41760" cy="4608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ABE86BF8-F163-4991-AF85-65A84A40043E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6250477" y="4986266"/>
                <a:ext cx="7740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3979251A-06AA-4838-B652-D7F8D6B27764}"/>
                  </a:ext>
                </a:extLst>
              </p14:cNvPr>
              <p14:cNvContentPartPr/>
              <p14:nvPr/>
            </p14:nvContentPartPr>
            <p14:xfrm>
              <a:off x="1696117" y="6429506"/>
              <a:ext cx="2139120" cy="8460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3979251A-06AA-4838-B652-D7F8D6B27764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1678477" y="6411866"/>
                <a:ext cx="217476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40A0980D-9FA3-41ED-9AAB-1BE12D08AB35}"/>
                  </a:ext>
                </a:extLst>
              </p14:cNvPr>
              <p14:cNvContentPartPr/>
              <p14:nvPr/>
            </p14:nvContentPartPr>
            <p14:xfrm>
              <a:off x="2254837" y="5974826"/>
              <a:ext cx="747360" cy="45828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40A0980D-9FA3-41ED-9AAB-1BE12D08AB35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2237197" y="5956826"/>
                <a:ext cx="783000" cy="49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3B3F70D5-FD21-4EC5-B0B1-CEA25EF7813B}"/>
                  </a:ext>
                </a:extLst>
              </p14:cNvPr>
              <p14:cNvContentPartPr/>
              <p14:nvPr/>
            </p14:nvContentPartPr>
            <p14:xfrm>
              <a:off x="2164477" y="5915066"/>
              <a:ext cx="147240" cy="9540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3B3F70D5-FD21-4EC5-B0B1-CEA25EF7813B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2146477" y="5897066"/>
                <a:ext cx="18288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487C9A58-4AA1-4296-928E-E76016E8D6F9}"/>
                  </a:ext>
                </a:extLst>
              </p14:cNvPr>
              <p14:cNvContentPartPr/>
              <p14:nvPr/>
            </p14:nvContentPartPr>
            <p14:xfrm>
              <a:off x="2988517" y="5863226"/>
              <a:ext cx="2520" cy="1080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487C9A58-4AA1-4296-928E-E76016E8D6F9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2970877" y="5845226"/>
                <a:ext cx="38160" cy="4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5" name="Group 204">
            <a:extLst>
              <a:ext uri="{FF2B5EF4-FFF2-40B4-BE49-F238E27FC236}">
                <a16:creationId xmlns:a16="http://schemas.microsoft.com/office/drawing/2014/main" id="{613D3635-053F-4BFE-9837-1745482DA136}"/>
              </a:ext>
            </a:extLst>
          </p:cNvPr>
          <p:cNvGrpSpPr/>
          <p:nvPr/>
        </p:nvGrpSpPr>
        <p:grpSpPr>
          <a:xfrm>
            <a:off x="2924077" y="5772146"/>
            <a:ext cx="581400" cy="661320"/>
            <a:chOff x="2924077" y="5772146"/>
            <a:chExt cx="581400" cy="66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7DE6715A-14ED-4481-8532-BF6531EC7B40}"/>
                    </a:ext>
                  </a:extLst>
                </p14:cNvPr>
                <p14:cNvContentPartPr/>
                <p14:nvPr/>
              </p14:nvContentPartPr>
              <p14:xfrm>
                <a:off x="3006157" y="5772146"/>
                <a:ext cx="499320" cy="66132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7DE6715A-14ED-4481-8532-BF6531EC7B4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988517" y="5754506"/>
                  <a:ext cx="534960" cy="69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33E9BB82-3D38-4639-88EB-ABC4FF94E6A3}"/>
                    </a:ext>
                  </a:extLst>
                </p14:cNvPr>
                <p14:cNvContentPartPr/>
                <p14:nvPr/>
              </p14:nvContentPartPr>
              <p14:xfrm>
                <a:off x="2947477" y="6323666"/>
                <a:ext cx="164880" cy="10260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33E9BB82-3D38-4639-88EB-ABC4FF94E6A3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929837" y="6305666"/>
                  <a:ext cx="200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A8D6ABE4-BECC-42A7-8357-8159A2B38736}"/>
                    </a:ext>
                  </a:extLst>
                </p14:cNvPr>
                <p14:cNvContentPartPr/>
                <p14:nvPr/>
              </p14:nvContentPartPr>
              <p14:xfrm>
                <a:off x="2924077" y="5831906"/>
                <a:ext cx="12240" cy="3996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A8D6ABE4-BECC-42A7-8357-8159A2B38736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906077" y="5813906"/>
                  <a:ext cx="478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6F6DC96B-CDD2-4F41-BCBB-5B56119CFB52}"/>
                    </a:ext>
                  </a:extLst>
                </p14:cNvPr>
                <p14:cNvContentPartPr/>
                <p14:nvPr/>
              </p14:nvContentPartPr>
              <p14:xfrm>
                <a:off x="2924077" y="5892746"/>
                <a:ext cx="18000" cy="4068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6F6DC96B-CDD2-4F41-BCBB-5B56119CFB52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906077" y="5875106"/>
                  <a:ext cx="536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910B4DF0-1D0D-4906-8A00-33BD4834BB4B}"/>
                    </a:ext>
                  </a:extLst>
                </p14:cNvPr>
                <p14:cNvContentPartPr/>
                <p14:nvPr/>
              </p14:nvContentPartPr>
              <p14:xfrm>
                <a:off x="2935957" y="5985266"/>
                <a:ext cx="9360" cy="3816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910B4DF0-1D0D-4906-8A00-33BD4834BB4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2917957" y="5967266"/>
                  <a:ext cx="450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5D47A124-00D0-44CA-862B-D972CD059E02}"/>
                    </a:ext>
                  </a:extLst>
                </p14:cNvPr>
                <p14:cNvContentPartPr/>
                <p14:nvPr/>
              </p14:nvContentPartPr>
              <p14:xfrm>
                <a:off x="2941717" y="6057986"/>
                <a:ext cx="9000" cy="5472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5D47A124-00D0-44CA-862B-D972CD059E02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923717" y="6039986"/>
                  <a:ext cx="446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362918F7-B1B5-4819-90AB-13A98DDE5F48}"/>
                    </a:ext>
                  </a:extLst>
                </p14:cNvPr>
                <p14:cNvContentPartPr/>
                <p14:nvPr/>
              </p14:nvContentPartPr>
              <p14:xfrm>
                <a:off x="2956477" y="6130346"/>
                <a:ext cx="23760" cy="6156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362918F7-B1B5-4819-90AB-13A98DDE5F4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938477" y="6112706"/>
                  <a:ext cx="594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E321273F-0BC5-46AD-8FF3-97DF1D9E969C}"/>
                    </a:ext>
                  </a:extLst>
                </p14:cNvPr>
                <p14:cNvContentPartPr/>
                <p14:nvPr/>
              </p14:nvContentPartPr>
              <p14:xfrm>
                <a:off x="2967997" y="6188306"/>
                <a:ext cx="15120" cy="5616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E321273F-0BC5-46AD-8FF3-97DF1D9E969C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950357" y="6170306"/>
                  <a:ext cx="507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5C794494-9FE1-4296-9E98-F6284C9A3B15}"/>
                    </a:ext>
                  </a:extLst>
                </p14:cNvPr>
                <p14:cNvContentPartPr/>
                <p14:nvPr/>
              </p14:nvContentPartPr>
              <p14:xfrm>
                <a:off x="2974117" y="6277586"/>
                <a:ext cx="12240" cy="3780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5C794494-9FE1-4296-9E98-F6284C9A3B15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956117" y="6259586"/>
                  <a:ext cx="478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0B428863-CDB8-4495-A598-1EED0702E8D5}"/>
                    </a:ext>
                  </a:extLst>
                </p14:cNvPr>
                <p14:cNvContentPartPr/>
                <p14:nvPr/>
              </p14:nvContentPartPr>
              <p14:xfrm>
                <a:off x="2983117" y="6346706"/>
                <a:ext cx="3240" cy="2592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0B428863-CDB8-4495-A598-1EED0702E8D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965117" y="6329066"/>
                  <a:ext cx="38880" cy="6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1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4F5ECF21-9588-4453-B529-DD1A194EC5D2}"/>
                  </a:ext>
                </a:extLst>
              </p14:cNvPr>
              <p14:cNvContentPartPr/>
              <p14:nvPr/>
            </p14:nvContentPartPr>
            <p14:xfrm>
              <a:off x="2551477" y="5905346"/>
              <a:ext cx="693000" cy="22428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4F5ECF21-9588-4453-B529-DD1A194EC5D2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2533477" y="5887346"/>
                <a:ext cx="72864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3">
            <p14:nvContentPartPr>
              <p14:cNvPr id="207" name="Ink 206">
                <a:extLst>
                  <a:ext uri="{FF2B5EF4-FFF2-40B4-BE49-F238E27FC236}">
                    <a16:creationId xmlns:a16="http://schemas.microsoft.com/office/drawing/2014/main" id="{718885CF-CC75-4909-87FF-C51CD4F35DB4}"/>
                  </a:ext>
                </a:extLst>
              </p14:cNvPr>
              <p14:cNvContentPartPr/>
              <p14:nvPr/>
            </p14:nvContentPartPr>
            <p14:xfrm>
              <a:off x="4573237" y="6289106"/>
              <a:ext cx="167760" cy="19080"/>
            </p14:xfrm>
          </p:contentPart>
        </mc:Choice>
        <mc:Fallback xmlns="">
          <p:pic>
            <p:nvPicPr>
              <p:cNvPr id="207" name="Ink 206">
                <a:extLst>
                  <a:ext uri="{FF2B5EF4-FFF2-40B4-BE49-F238E27FC236}">
                    <a16:creationId xmlns:a16="http://schemas.microsoft.com/office/drawing/2014/main" id="{718885CF-CC75-4909-87FF-C51CD4F35DB4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4555237" y="6271106"/>
                <a:ext cx="20340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58FD0421-F820-4A2B-B5B1-B24140A68B2C}"/>
                  </a:ext>
                </a:extLst>
              </p14:cNvPr>
              <p14:cNvContentPartPr/>
              <p14:nvPr/>
            </p14:nvContentPartPr>
            <p14:xfrm>
              <a:off x="4546237" y="6419426"/>
              <a:ext cx="259560" cy="2844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58FD0421-F820-4A2B-B5B1-B24140A68B2C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4528237" y="6401426"/>
                <a:ext cx="295200" cy="6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9" name="Group 218">
            <a:extLst>
              <a:ext uri="{FF2B5EF4-FFF2-40B4-BE49-F238E27FC236}">
                <a16:creationId xmlns:a16="http://schemas.microsoft.com/office/drawing/2014/main" id="{3CB4BF26-76D0-4967-9F22-324E8FFD2A54}"/>
              </a:ext>
            </a:extLst>
          </p:cNvPr>
          <p:cNvGrpSpPr/>
          <p:nvPr/>
        </p:nvGrpSpPr>
        <p:grpSpPr>
          <a:xfrm>
            <a:off x="5835397" y="6086066"/>
            <a:ext cx="623880" cy="431280"/>
            <a:chOff x="5835397" y="6086066"/>
            <a:chExt cx="623880" cy="43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F6E4A072-4264-432B-B739-6A134268A158}"/>
                    </a:ext>
                  </a:extLst>
                </p14:cNvPr>
                <p14:cNvContentPartPr/>
                <p14:nvPr/>
              </p14:nvContentPartPr>
              <p14:xfrm>
                <a:off x="5835397" y="6367586"/>
                <a:ext cx="161640" cy="1584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F6E4A072-4264-432B-B739-6A134268A158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817397" y="6349586"/>
                  <a:ext cx="1972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72F4A02D-331C-4474-94D2-083AF45C9636}"/>
                    </a:ext>
                  </a:extLst>
                </p14:cNvPr>
                <p14:cNvContentPartPr/>
                <p14:nvPr/>
              </p14:nvContentPartPr>
              <p14:xfrm>
                <a:off x="5914597" y="6297386"/>
                <a:ext cx="8280" cy="18216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72F4A02D-331C-4474-94D2-083AF45C9636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5896597" y="6279386"/>
                  <a:ext cx="439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A3724AE0-CE43-47B5-AC77-E658E7B5AB3A}"/>
                    </a:ext>
                  </a:extLst>
                </p14:cNvPr>
                <p14:cNvContentPartPr/>
                <p14:nvPr/>
              </p14:nvContentPartPr>
              <p14:xfrm>
                <a:off x="6354877" y="6279026"/>
                <a:ext cx="104400" cy="18684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A3724AE0-CE43-47B5-AC77-E658E7B5AB3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336877" y="6261386"/>
                  <a:ext cx="1400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5834B07E-FF86-493D-8875-9B10DDE608F3}"/>
                    </a:ext>
                  </a:extLst>
                </p14:cNvPr>
                <p14:cNvContentPartPr/>
                <p14:nvPr/>
              </p14:nvContentPartPr>
              <p14:xfrm>
                <a:off x="6134557" y="6185426"/>
                <a:ext cx="106200" cy="33192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5834B07E-FF86-493D-8875-9B10DDE608F3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116917" y="6167426"/>
                  <a:ext cx="14184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C29BC600-8F7C-403A-9F44-C413CD6DA341}"/>
                    </a:ext>
                  </a:extLst>
                </p14:cNvPr>
                <p14:cNvContentPartPr/>
                <p14:nvPr/>
              </p14:nvContentPartPr>
              <p14:xfrm>
                <a:off x="6337237" y="6086066"/>
                <a:ext cx="56160" cy="5148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C29BC600-8F7C-403A-9F44-C413CD6DA341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319237" y="6068066"/>
                  <a:ext cx="9180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624005E6-C0C8-40BE-BE23-F1EBEB44811F}"/>
              </a:ext>
            </a:extLst>
          </p:cNvPr>
          <p:cNvGrpSpPr/>
          <p:nvPr/>
        </p:nvGrpSpPr>
        <p:grpSpPr>
          <a:xfrm>
            <a:off x="5175517" y="6083546"/>
            <a:ext cx="365040" cy="436320"/>
            <a:chOff x="5175517" y="6083546"/>
            <a:chExt cx="365040" cy="43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3A6C7F8D-7A8D-4993-A27B-8901208040E2}"/>
                    </a:ext>
                  </a:extLst>
                </p14:cNvPr>
                <p14:cNvContentPartPr/>
                <p14:nvPr/>
              </p14:nvContentPartPr>
              <p14:xfrm>
                <a:off x="5406637" y="6277586"/>
                <a:ext cx="119520" cy="17208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3A6C7F8D-7A8D-4993-A27B-8901208040E2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5388637" y="6259586"/>
                  <a:ext cx="15516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D11EF271-8730-42BB-856C-4372F567A259}"/>
                    </a:ext>
                  </a:extLst>
                </p14:cNvPr>
                <p14:cNvContentPartPr/>
                <p14:nvPr/>
              </p14:nvContentPartPr>
              <p14:xfrm>
                <a:off x="5175517" y="6176786"/>
                <a:ext cx="115920" cy="34308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D11EF271-8730-42BB-856C-4372F567A259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5157517" y="6158786"/>
                  <a:ext cx="15156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2CC0B05D-CF29-480C-B11C-C5BDD1A040E3}"/>
                    </a:ext>
                  </a:extLst>
                </p14:cNvPr>
                <p14:cNvContentPartPr/>
                <p14:nvPr/>
              </p14:nvContentPartPr>
              <p14:xfrm>
                <a:off x="5482237" y="6083546"/>
                <a:ext cx="58320" cy="6084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2CC0B05D-CF29-480C-B11C-C5BDD1A040E3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5464597" y="6065546"/>
                  <a:ext cx="93960" cy="96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3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D74A70CA-B6FA-45C6-9937-2D4DCCE36286}"/>
                  </a:ext>
                </a:extLst>
              </p14:cNvPr>
              <p14:cNvContentPartPr/>
              <p14:nvPr/>
            </p14:nvContentPartPr>
            <p14:xfrm>
              <a:off x="6804517" y="6315386"/>
              <a:ext cx="152280" cy="15120"/>
            </p14:xfrm>
          </p:contentPart>
        </mc:Choice>
        <mc:Fallback xmlns=""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D74A70CA-B6FA-45C6-9937-2D4DCCE36286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6786877" y="6297746"/>
                <a:ext cx="1879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5">
            <p14:nvContentPartPr>
              <p14:cNvPr id="218" name="Ink 217">
                <a:extLst>
                  <a:ext uri="{FF2B5EF4-FFF2-40B4-BE49-F238E27FC236}">
                    <a16:creationId xmlns:a16="http://schemas.microsoft.com/office/drawing/2014/main" id="{19153F0F-B35B-487E-A052-F9AEAB3E1EA3}"/>
                  </a:ext>
                </a:extLst>
              </p14:cNvPr>
              <p14:cNvContentPartPr/>
              <p14:nvPr/>
            </p14:nvContentPartPr>
            <p14:xfrm>
              <a:off x="6821437" y="6427706"/>
              <a:ext cx="185400" cy="7200"/>
            </p14:xfrm>
          </p:contentPart>
        </mc:Choice>
        <mc:Fallback xmlns="">
          <p:pic>
            <p:nvPicPr>
              <p:cNvPr id="218" name="Ink 217">
                <a:extLst>
                  <a:ext uri="{FF2B5EF4-FFF2-40B4-BE49-F238E27FC236}">
                    <a16:creationId xmlns:a16="http://schemas.microsoft.com/office/drawing/2014/main" id="{19153F0F-B35B-487E-A052-F9AEAB3E1EA3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6803437" y="6409706"/>
                <a:ext cx="221040" cy="4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5" name="Group 224">
            <a:extLst>
              <a:ext uri="{FF2B5EF4-FFF2-40B4-BE49-F238E27FC236}">
                <a16:creationId xmlns:a16="http://schemas.microsoft.com/office/drawing/2014/main" id="{0D22B81E-EC61-4F09-AB96-CE1EAC0F4283}"/>
              </a:ext>
            </a:extLst>
          </p:cNvPr>
          <p:cNvGrpSpPr/>
          <p:nvPr/>
        </p:nvGrpSpPr>
        <p:grpSpPr>
          <a:xfrm>
            <a:off x="7398157" y="6059426"/>
            <a:ext cx="717120" cy="446040"/>
            <a:chOff x="7398157" y="6059426"/>
            <a:chExt cx="717120" cy="44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05DA31E7-D145-40BD-9D1C-5F354CA2596C}"/>
                    </a:ext>
                  </a:extLst>
                </p14:cNvPr>
                <p14:cNvContentPartPr/>
                <p14:nvPr/>
              </p14:nvContentPartPr>
              <p14:xfrm>
                <a:off x="7829797" y="6236186"/>
                <a:ext cx="138960" cy="26928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05DA31E7-D145-40BD-9D1C-5F354CA2596C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7812157" y="6218186"/>
                  <a:ext cx="17460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B4943BFF-82E9-4CFA-B318-BAA996D826F1}"/>
                    </a:ext>
                  </a:extLst>
                </p14:cNvPr>
                <p14:cNvContentPartPr/>
                <p14:nvPr/>
              </p14:nvContentPartPr>
              <p14:xfrm>
                <a:off x="7398157" y="6165626"/>
                <a:ext cx="286560" cy="33840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B4943BFF-82E9-4CFA-B318-BAA996D826F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7380517" y="6147986"/>
                  <a:ext cx="32220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BB34C416-CFF5-41CB-B062-D7CF299B18D7}"/>
                    </a:ext>
                  </a:extLst>
                </p14:cNvPr>
                <p14:cNvContentPartPr/>
                <p14:nvPr/>
              </p14:nvContentPartPr>
              <p14:xfrm>
                <a:off x="7549717" y="6151946"/>
                <a:ext cx="84960" cy="5652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BB34C416-CFF5-41CB-B062-D7CF299B18D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7531717" y="6134306"/>
                  <a:ext cx="1206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02D400E3-A2E7-44AA-BA17-EFCA3B20A934}"/>
                    </a:ext>
                  </a:extLst>
                </p14:cNvPr>
                <p14:cNvContentPartPr/>
                <p14:nvPr/>
              </p14:nvContentPartPr>
              <p14:xfrm>
                <a:off x="8046877" y="6059426"/>
                <a:ext cx="68400" cy="7272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02D400E3-A2E7-44AA-BA17-EFCA3B20A934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029237" y="6041786"/>
                  <a:ext cx="104040" cy="108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85425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92CD43-21E8-414F-818D-2370EBF1F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BCC9A8-10A8-4F3E-8972-4B771C60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81" t="19417" r="6286" b="8608"/>
          <a:stretch/>
        </p:blipFill>
        <p:spPr>
          <a:xfrm>
            <a:off x="71021" y="-48318"/>
            <a:ext cx="12120979" cy="65872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6B13CB-7124-4D00-A551-EF36BCD96D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61" t="47690" r="57935" b="46204"/>
          <a:stretch/>
        </p:blipFill>
        <p:spPr>
          <a:xfrm>
            <a:off x="4508621" y="460248"/>
            <a:ext cx="7203881" cy="15425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E4BE08C-7E43-4B91-83BF-1B9BC8B78AA2}"/>
                  </a:ext>
                </a:extLst>
              </p14:cNvPr>
              <p14:cNvContentPartPr/>
              <p14:nvPr/>
            </p14:nvContentPartPr>
            <p14:xfrm>
              <a:off x="4878157" y="1922666"/>
              <a:ext cx="7920" cy="39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E4BE08C-7E43-4B91-83BF-1B9BC8B78AA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0157" y="1904666"/>
                <a:ext cx="43560" cy="7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91DE5F81-7F73-4453-99AB-500F09C349B2}"/>
              </a:ext>
            </a:extLst>
          </p:cNvPr>
          <p:cNvGrpSpPr/>
          <p:nvPr/>
        </p:nvGrpSpPr>
        <p:grpSpPr>
          <a:xfrm>
            <a:off x="5268757" y="2662106"/>
            <a:ext cx="205920" cy="111240"/>
            <a:chOff x="5268757" y="2662106"/>
            <a:chExt cx="205920" cy="11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4DAB826-4E29-4778-98AB-8EEBAC0EFFC5}"/>
                    </a:ext>
                  </a:extLst>
                </p14:cNvPr>
                <p14:cNvContentPartPr/>
                <p14:nvPr/>
              </p14:nvContentPartPr>
              <p14:xfrm>
                <a:off x="5280997" y="2662106"/>
                <a:ext cx="117720" cy="154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4DAB826-4E29-4778-98AB-8EEBAC0EFFC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62997" y="2644466"/>
                  <a:ext cx="1533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29C7DE7-A76E-4F64-B1B5-7721FBC968A4}"/>
                    </a:ext>
                  </a:extLst>
                </p14:cNvPr>
                <p14:cNvContentPartPr/>
                <p14:nvPr/>
              </p14:nvContentPartPr>
              <p14:xfrm>
                <a:off x="5268757" y="2754626"/>
                <a:ext cx="205920" cy="18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29C7DE7-A76E-4F64-B1B5-7721FBC968A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251117" y="2736986"/>
                  <a:ext cx="241560" cy="5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02EB21-64EF-409C-8DD6-9C85F951D5E8}"/>
              </a:ext>
            </a:extLst>
          </p:cNvPr>
          <p:cNvGrpSpPr/>
          <p:nvPr/>
        </p:nvGrpSpPr>
        <p:grpSpPr>
          <a:xfrm>
            <a:off x="2909317" y="2496146"/>
            <a:ext cx="2125080" cy="720360"/>
            <a:chOff x="2909317" y="2496146"/>
            <a:chExt cx="2125080" cy="72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0281472-C7F0-4552-B865-73C212402B03}"/>
                    </a:ext>
                  </a:extLst>
                </p14:cNvPr>
                <p14:cNvContentPartPr/>
                <p14:nvPr/>
              </p14:nvContentPartPr>
              <p14:xfrm>
                <a:off x="4629037" y="2496146"/>
                <a:ext cx="405360" cy="328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0281472-C7F0-4552-B865-73C212402B0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11397" y="2478506"/>
                  <a:ext cx="44100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25323BF-931D-45DA-9461-CE7D39014398}"/>
                    </a:ext>
                  </a:extLst>
                </p14:cNvPr>
                <p14:cNvContentPartPr/>
                <p14:nvPr/>
              </p14:nvContentPartPr>
              <p14:xfrm>
                <a:off x="4667197" y="2909786"/>
                <a:ext cx="8640" cy="96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5323BF-931D-45DA-9461-CE7D3901439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49557" y="2892146"/>
                  <a:ext cx="442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E8DFC0E-56D6-488C-9145-5DE896C8323D}"/>
                    </a:ext>
                  </a:extLst>
                </p14:cNvPr>
                <p14:cNvContentPartPr/>
                <p14:nvPr/>
              </p14:nvContentPartPr>
              <p14:xfrm>
                <a:off x="3929917" y="2908346"/>
                <a:ext cx="659160" cy="210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E8DFC0E-56D6-488C-9145-5DE896C8323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911917" y="2890346"/>
                  <a:ext cx="69480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DFF2422-962F-4697-A56F-51099E78A2A1}"/>
                    </a:ext>
                  </a:extLst>
                </p14:cNvPr>
                <p14:cNvContentPartPr/>
                <p14:nvPr/>
              </p14:nvContentPartPr>
              <p14:xfrm>
                <a:off x="4133317" y="2888186"/>
                <a:ext cx="153000" cy="417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DFF2422-962F-4697-A56F-51099E78A2A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15317" y="2870546"/>
                  <a:ext cx="1886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28BEF1F-AB02-403D-953D-35136967D2E2}"/>
                    </a:ext>
                  </a:extLst>
                </p14:cNvPr>
                <p14:cNvContentPartPr/>
                <p14:nvPr/>
              </p14:nvContentPartPr>
              <p14:xfrm>
                <a:off x="3784117" y="2932826"/>
                <a:ext cx="132840" cy="1936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28BEF1F-AB02-403D-953D-35136967D2E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66117" y="2914826"/>
                  <a:ext cx="16848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95D073F-4088-4CEF-B35E-A4D7E7544E01}"/>
                    </a:ext>
                  </a:extLst>
                </p14:cNvPr>
                <p14:cNvContentPartPr/>
                <p14:nvPr/>
              </p14:nvContentPartPr>
              <p14:xfrm>
                <a:off x="3801397" y="2818346"/>
                <a:ext cx="50400" cy="128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95D073F-4088-4CEF-B35E-A4D7E7544E0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783397" y="2800706"/>
                  <a:ext cx="860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68F2E5A-5BBF-4C6A-8813-65070776C144}"/>
                    </a:ext>
                  </a:extLst>
                </p14:cNvPr>
                <p14:cNvContentPartPr/>
                <p14:nvPr/>
              </p14:nvContentPartPr>
              <p14:xfrm>
                <a:off x="3583597" y="2953706"/>
                <a:ext cx="56880" cy="1447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68F2E5A-5BBF-4C6A-8813-65070776C14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65957" y="2935706"/>
                  <a:ext cx="925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C5546A1-8062-4DAB-ACD4-6B5D34D62860}"/>
                    </a:ext>
                  </a:extLst>
                </p14:cNvPr>
                <p14:cNvContentPartPr/>
                <p14:nvPr/>
              </p14:nvContentPartPr>
              <p14:xfrm>
                <a:off x="3279397" y="2926346"/>
                <a:ext cx="217440" cy="216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C5546A1-8062-4DAB-ACD4-6B5D34D6286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261397" y="2908346"/>
                  <a:ext cx="2530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7F975FA-AA83-412B-A92A-505E83CBA723}"/>
                    </a:ext>
                  </a:extLst>
                </p14:cNvPr>
                <p14:cNvContentPartPr/>
                <p14:nvPr/>
              </p14:nvContentPartPr>
              <p14:xfrm>
                <a:off x="3408277" y="3180506"/>
                <a:ext cx="53280" cy="15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7F975FA-AA83-412B-A92A-505E83CBA72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90637" y="3162866"/>
                  <a:ext cx="889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A849CC2-AA5C-4771-BD27-22C3B67FBC3D}"/>
                    </a:ext>
                  </a:extLst>
                </p14:cNvPr>
                <p14:cNvContentPartPr/>
                <p14:nvPr/>
              </p14:nvContentPartPr>
              <p14:xfrm>
                <a:off x="3074557" y="3041546"/>
                <a:ext cx="155520" cy="48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A849CC2-AA5C-4771-BD27-22C3B67FBC3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56917" y="3023906"/>
                  <a:ext cx="1911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C3E502C-999D-4329-9466-7205561A6C25}"/>
                    </a:ext>
                  </a:extLst>
                </p14:cNvPr>
                <p14:cNvContentPartPr/>
                <p14:nvPr/>
              </p14:nvContentPartPr>
              <p14:xfrm>
                <a:off x="3085357" y="3203546"/>
                <a:ext cx="115200" cy="129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C3E502C-999D-4329-9466-7205561A6C2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067717" y="3185906"/>
                  <a:ext cx="150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E5738BD-BF26-417E-9244-CCA921C1DB62}"/>
                    </a:ext>
                  </a:extLst>
                </p14:cNvPr>
                <p14:cNvContentPartPr/>
                <p14:nvPr/>
              </p14:nvContentPartPr>
              <p14:xfrm>
                <a:off x="2915437" y="3020306"/>
                <a:ext cx="82440" cy="74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E5738BD-BF26-417E-9244-CCA921C1DB6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897437" y="3002666"/>
                  <a:ext cx="1180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4C124EF-2A34-4E8C-B009-A0C60393C387}"/>
                    </a:ext>
                  </a:extLst>
                </p14:cNvPr>
                <p14:cNvContentPartPr/>
                <p14:nvPr/>
              </p14:nvContentPartPr>
              <p14:xfrm>
                <a:off x="2909317" y="2929946"/>
                <a:ext cx="123480" cy="478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4C124EF-2A34-4E8C-B009-A0C60393C38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891677" y="2912306"/>
                  <a:ext cx="15912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F29AA21-4EC3-45C3-8871-6DE9A5151BF8}"/>
              </a:ext>
            </a:extLst>
          </p:cNvPr>
          <p:cNvGrpSpPr/>
          <p:nvPr/>
        </p:nvGrpSpPr>
        <p:grpSpPr>
          <a:xfrm>
            <a:off x="5686357" y="2607386"/>
            <a:ext cx="531720" cy="219240"/>
            <a:chOff x="5686357" y="2607386"/>
            <a:chExt cx="531720" cy="21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F191456-86AD-49CF-83A5-3D2C81C5D317}"/>
                    </a:ext>
                  </a:extLst>
                </p14:cNvPr>
                <p14:cNvContentPartPr/>
                <p14:nvPr/>
              </p14:nvContentPartPr>
              <p14:xfrm>
                <a:off x="5686357" y="2607386"/>
                <a:ext cx="202680" cy="2109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F191456-86AD-49CF-83A5-3D2C81C5D31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668357" y="2589386"/>
                  <a:ext cx="2383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C5BF43B-2342-43A6-9D00-64D96E2FBDFA}"/>
                    </a:ext>
                  </a:extLst>
                </p14:cNvPr>
                <p14:cNvContentPartPr/>
                <p14:nvPr/>
              </p14:nvContentPartPr>
              <p14:xfrm>
                <a:off x="5987317" y="2610986"/>
                <a:ext cx="230760" cy="2156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C5BF43B-2342-43A6-9D00-64D96E2FBDF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69317" y="2593346"/>
                  <a:ext cx="266400" cy="25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CD0C9E1-96FF-4421-8867-72A7416B229E}"/>
              </a:ext>
            </a:extLst>
          </p:cNvPr>
          <p:cNvGrpSpPr/>
          <p:nvPr/>
        </p:nvGrpSpPr>
        <p:grpSpPr>
          <a:xfrm>
            <a:off x="6690397" y="2657426"/>
            <a:ext cx="336240" cy="204840"/>
            <a:chOff x="6690397" y="2657426"/>
            <a:chExt cx="336240" cy="20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9998DF0-1F8E-425E-A28F-F93C984B3094}"/>
                    </a:ext>
                  </a:extLst>
                </p14:cNvPr>
                <p14:cNvContentPartPr/>
                <p14:nvPr/>
              </p14:nvContentPartPr>
              <p14:xfrm>
                <a:off x="6690397" y="2729786"/>
                <a:ext cx="336240" cy="11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9998DF0-1F8E-425E-A28F-F93C984B309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672397" y="2712146"/>
                  <a:ext cx="3718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A1030BB-47B3-4EFF-A731-54B46FFB3D57}"/>
                    </a:ext>
                  </a:extLst>
                </p14:cNvPr>
                <p14:cNvContentPartPr/>
                <p14:nvPr/>
              </p14:nvContentPartPr>
              <p14:xfrm>
                <a:off x="6849157" y="2657426"/>
                <a:ext cx="60480" cy="204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A1030BB-47B3-4EFF-A731-54B46FFB3D5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831517" y="2639426"/>
                  <a:ext cx="96120" cy="24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AD99AD9-81EC-4836-B4F5-3D8DAA8E28D1}"/>
              </a:ext>
            </a:extLst>
          </p:cNvPr>
          <p:cNvGrpSpPr/>
          <p:nvPr/>
        </p:nvGrpSpPr>
        <p:grpSpPr>
          <a:xfrm>
            <a:off x="7320757" y="2578586"/>
            <a:ext cx="423360" cy="249840"/>
            <a:chOff x="7320757" y="2578586"/>
            <a:chExt cx="423360" cy="24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5275360-0FEB-4F54-93A2-B44540F05FD5}"/>
                    </a:ext>
                  </a:extLst>
                </p14:cNvPr>
                <p14:cNvContentPartPr/>
                <p14:nvPr/>
              </p14:nvContentPartPr>
              <p14:xfrm>
                <a:off x="7320757" y="2578586"/>
                <a:ext cx="131760" cy="2498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5275360-0FEB-4F54-93A2-B44540F05FD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303117" y="2560586"/>
                  <a:ext cx="1674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17D5C3B-A29A-47D1-9EDE-6E57599C76DD}"/>
                    </a:ext>
                  </a:extLst>
                </p14:cNvPr>
                <p14:cNvContentPartPr/>
                <p14:nvPr/>
              </p14:nvContentPartPr>
              <p14:xfrm>
                <a:off x="7505797" y="2625746"/>
                <a:ext cx="238320" cy="1936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17D5C3B-A29A-47D1-9EDE-6E57599C76D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487797" y="2608106"/>
                  <a:ext cx="273960" cy="22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075F7C6-CFDC-46B1-B765-8D22545563B8}"/>
                  </a:ext>
                </a:extLst>
              </p14:cNvPr>
              <p14:cNvContentPartPr/>
              <p14:nvPr/>
            </p14:nvContentPartPr>
            <p14:xfrm>
              <a:off x="8037157" y="2713226"/>
              <a:ext cx="228600" cy="86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075F7C6-CFDC-46B1-B765-8D22545563B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019517" y="2695586"/>
                <a:ext cx="26424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CBB5220-34BF-4B55-9067-C61DADADE72A}"/>
                  </a:ext>
                </a:extLst>
              </p14:cNvPr>
              <p14:cNvContentPartPr/>
              <p14:nvPr/>
            </p14:nvContentPartPr>
            <p14:xfrm>
              <a:off x="7980637" y="2814026"/>
              <a:ext cx="202680" cy="248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CBB5220-34BF-4B55-9067-C61DADADE72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962637" y="2796386"/>
                <a:ext cx="23832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3012919C-7612-4CE6-8E4E-F18AB3042051}"/>
                  </a:ext>
                </a:extLst>
              </p14:cNvPr>
              <p14:cNvContentPartPr/>
              <p14:nvPr/>
            </p14:nvContentPartPr>
            <p14:xfrm>
              <a:off x="6274597" y="2492546"/>
              <a:ext cx="62640" cy="644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3012919C-7612-4CE6-8E4E-F18AB304205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256957" y="2474546"/>
                <a:ext cx="9828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B232FA0-D379-4A79-AC28-65C853064A33}"/>
                  </a:ext>
                </a:extLst>
              </p14:cNvPr>
              <p14:cNvContentPartPr/>
              <p14:nvPr/>
            </p14:nvContentPartPr>
            <p14:xfrm>
              <a:off x="7683637" y="2518466"/>
              <a:ext cx="64080" cy="709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B232FA0-D379-4A79-AC28-65C853064A3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665997" y="2500826"/>
                <a:ext cx="99720" cy="10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7A5A303D-AF55-4E26-BCAF-0E728AF0F9B3}"/>
              </a:ext>
            </a:extLst>
          </p:cNvPr>
          <p:cNvGrpSpPr/>
          <p:nvPr/>
        </p:nvGrpSpPr>
        <p:grpSpPr>
          <a:xfrm>
            <a:off x="8649157" y="2500106"/>
            <a:ext cx="353160" cy="397800"/>
            <a:chOff x="8649157" y="2500106"/>
            <a:chExt cx="353160" cy="39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BAA2552-40ED-45A9-AC79-D736171CBE7E}"/>
                    </a:ext>
                  </a:extLst>
                </p14:cNvPr>
                <p14:cNvContentPartPr/>
                <p14:nvPr/>
              </p14:nvContentPartPr>
              <p14:xfrm>
                <a:off x="8928517" y="2680466"/>
                <a:ext cx="53280" cy="2174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BAA2552-40ED-45A9-AC79-D736171CBE7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910877" y="2662466"/>
                  <a:ext cx="8892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F136B43-F34E-446E-B8F4-59B9A7709FB4}"/>
                    </a:ext>
                  </a:extLst>
                </p14:cNvPr>
                <p14:cNvContentPartPr/>
                <p14:nvPr/>
              </p14:nvContentPartPr>
              <p14:xfrm>
                <a:off x="8649157" y="2688386"/>
                <a:ext cx="161280" cy="1872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F136B43-F34E-446E-B8F4-59B9A7709FB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631517" y="2670386"/>
                  <a:ext cx="1969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18484C69-233F-4D38-95DD-2CFAF5B5CF06}"/>
                    </a:ext>
                  </a:extLst>
                </p14:cNvPr>
                <p14:cNvContentPartPr/>
                <p14:nvPr/>
              </p14:nvContentPartPr>
              <p14:xfrm>
                <a:off x="8925637" y="2500106"/>
                <a:ext cx="76680" cy="802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18484C69-233F-4D38-95DD-2CFAF5B5CF0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907637" y="2482106"/>
                  <a:ext cx="112320" cy="11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24096CD7-BE19-424D-B8F5-1E3F471EF2E4}"/>
                  </a:ext>
                </a:extLst>
              </p14:cNvPr>
              <p14:cNvContentPartPr/>
              <p14:nvPr/>
            </p14:nvContentPartPr>
            <p14:xfrm>
              <a:off x="5136997" y="3757586"/>
              <a:ext cx="545400" cy="3531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24096CD7-BE19-424D-B8F5-1E3F471EF2E4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118997" y="3739946"/>
                <a:ext cx="581040" cy="38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95772781-6B8E-4A0A-A843-F93DFCE7A5DA}"/>
              </a:ext>
            </a:extLst>
          </p:cNvPr>
          <p:cNvGrpSpPr/>
          <p:nvPr/>
        </p:nvGrpSpPr>
        <p:grpSpPr>
          <a:xfrm>
            <a:off x="5925757" y="3949826"/>
            <a:ext cx="259200" cy="102960"/>
            <a:chOff x="5925757" y="3949826"/>
            <a:chExt cx="259200" cy="10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20023691-2786-4542-B608-A702D32F182B}"/>
                    </a:ext>
                  </a:extLst>
                </p14:cNvPr>
                <p14:cNvContentPartPr/>
                <p14:nvPr/>
              </p14:nvContentPartPr>
              <p14:xfrm>
                <a:off x="5925757" y="3949826"/>
                <a:ext cx="203400" cy="90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20023691-2786-4542-B608-A702D32F182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908117" y="3932186"/>
                  <a:ext cx="2390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0959782E-DA57-4D09-BAED-1AB4A73B5B66}"/>
                    </a:ext>
                  </a:extLst>
                </p14:cNvPr>
                <p14:cNvContentPartPr/>
                <p14:nvPr/>
              </p14:nvContentPartPr>
              <p14:xfrm>
                <a:off x="5996677" y="4042706"/>
                <a:ext cx="188280" cy="100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0959782E-DA57-4D09-BAED-1AB4A73B5B6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979037" y="4025066"/>
                  <a:ext cx="22392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1562D47-BE3D-4F5D-814B-A7F9239606D3}"/>
              </a:ext>
            </a:extLst>
          </p:cNvPr>
          <p:cNvGrpSpPr/>
          <p:nvPr/>
        </p:nvGrpSpPr>
        <p:grpSpPr>
          <a:xfrm>
            <a:off x="5013517" y="4097426"/>
            <a:ext cx="568800" cy="208440"/>
            <a:chOff x="5013517" y="4097426"/>
            <a:chExt cx="568800" cy="20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7D281A80-E4BD-4F44-AA0A-5F552C7C64E9}"/>
                    </a:ext>
                  </a:extLst>
                </p14:cNvPr>
                <p14:cNvContentPartPr/>
                <p14:nvPr/>
              </p14:nvContentPartPr>
              <p14:xfrm>
                <a:off x="5550637" y="4147826"/>
                <a:ext cx="31680" cy="756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7D281A80-E4BD-4F44-AA0A-5F552C7C64E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532997" y="4130186"/>
                  <a:ext cx="673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63E76BD-857D-474F-84DE-F761F89C9031}"/>
                    </a:ext>
                  </a:extLst>
                </p14:cNvPr>
                <p14:cNvContentPartPr/>
                <p14:nvPr/>
              </p14:nvContentPartPr>
              <p14:xfrm>
                <a:off x="5143837" y="4152866"/>
                <a:ext cx="361440" cy="1530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63E76BD-857D-474F-84DE-F761F89C903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125837" y="4135226"/>
                  <a:ext cx="3970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AD82744-CAA3-44E6-9ABE-D5CEBD6AD627}"/>
                    </a:ext>
                  </a:extLst>
                </p14:cNvPr>
                <p14:cNvContentPartPr/>
                <p14:nvPr/>
              </p14:nvContentPartPr>
              <p14:xfrm>
                <a:off x="5230957" y="4159346"/>
                <a:ext cx="102960" cy="169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AD82744-CAA3-44E6-9ABE-D5CEBD6AD62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212957" y="4141706"/>
                  <a:ext cx="138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FEFEA7C-40CA-4DA6-AF1B-1ABB9C97B9F6}"/>
                    </a:ext>
                  </a:extLst>
                </p14:cNvPr>
                <p14:cNvContentPartPr/>
                <p14:nvPr/>
              </p14:nvContentPartPr>
              <p14:xfrm>
                <a:off x="5013517" y="4184906"/>
                <a:ext cx="87840" cy="11988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FEFEA7C-40CA-4DA6-AF1B-1ABB9C97B9F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995877" y="4167266"/>
                  <a:ext cx="1234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4A9D1B4-D37C-44C7-AD41-D7B3080BCE39}"/>
                    </a:ext>
                  </a:extLst>
                </p14:cNvPr>
                <p14:cNvContentPartPr/>
                <p14:nvPr/>
              </p14:nvContentPartPr>
              <p14:xfrm>
                <a:off x="5019637" y="4097426"/>
                <a:ext cx="53280" cy="658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4A9D1B4-D37C-44C7-AD41-D7B3080BCE3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001637" y="4079426"/>
                  <a:ext cx="88920" cy="10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D86818D-5FB2-4404-9EF9-1C10F3292AC4}"/>
                  </a:ext>
                </a:extLst>
              </p14:cNvPr>
              <p14:cNvContentPartPr/>
              <p14:nvPr/>
            </p14:nvContentPartPr>
            <p14:xfrm>
              <a:off x="6635317" y="3831026"/>
              <a:ext cx="461520" cy="30240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D86818D-5FB2-4404-9EF9-1C10F3292AC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617317" y="3813026"/>
                <a:ext cx="497160" cy="338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oup 82">
            <a:extLst>
              <a:ext uri="{FF2B5EF4-FFF2-40B4-BE49-F238E27FC236}">
                <a16:creationId xmlns:a16="http://schemas.microsoft.com/office/drawing/2014/main" id="{F696540E-A6E9-47C5-83E8-7F6195EA584F}"/>
              </a:ext>
            </a:extLst>
          </p:cNvPr>
          <p:cNvGrpSpPr/>
          <p:nvPr/>
        </p:nvGrpSpPr>
        <p:grpSpPr>
          <a:xfrm>
            <a:off x="6231397" y="4223786"/>
            <a:ext cx="875160" cy="213840"/>
            <a:chOff x="6231397" y="4223786"/>
            <a:chExt cx="875160" cy="21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5E563502-73AE-4DD1-A1BA-711FD15200E6}"/>
                    </a:ext>
                  </a:extLst>
                </p14:cNvPr>
                <p14:cNvContentPartPr/>
                <p14:nvPr/>
              </p14:nvContentPartPr>
              <p14:xfrm>
                <a:off x="7073797" y="4248626"/>
                <a:ext cx="32760" cy="990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5E563502-73AE-4DD1-A1BA-711FD15200E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055797" y="4230626"/>
                  <a:ext cx="684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14ECC065-6FE3-41FC-8D61-3CF10E1CE884}"/>
                    </a:ext>
                  </a:extLst>
                </p14:cNvPr>
                <p14:cNvContentPartPr/>
                <p14:nvPr/>
              </p14:nvContentPartPr>
              <p14:xfrm>
                <a:off x="6825397" y="4273466"/>
                <a:ext cx="176040" cy="1051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14ECC065-6FE3-41FC-8D61-3CF10E1CE88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807757" y="4255466"/>
                  <a:ext cx="2116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A4DF139-28F7-4D6B-A8EE-C2A033926CEA}"/>
                    </a:ext>
                  </a:extLst>
                </p14:cNvPr>
                <p14:cNvContentPartPr/>
                <p14:nvPr/>
              </p14:nvContentPartPr>
              <p14:xfrm>
                <a:off x="6912517" y="4299746"/>
                <a:ext cx="18000" cy="482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A4DF139-28F7-4D6B-A8EE-C2A033926CE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894517" y="4282106"/>
                  <a:ext cx="536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B4457C7A-7647-49DD-A1ED-0B9AF79E422D}"/>
                    </a:ext>
                  </a:extLst>
                </p14:cNvPr>
                <p14:cNvContentPartPr/>
                <p14:nvPr/>
              </p14:nvContentPartPr>
              <p14:xfrm>
                <a:off x="6891997" y="4223786"/>
                <a:ext cx="22320" cy="284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B4457C7A-7647-49DD-A1ED-0B9AF79E422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873997" y="4206146"/>
                  <a:ext cx="579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DEB5F51-BE11-485E-8C65-04E9DE92C0DA}"/>
                    </a:ext>
                  </a:extLst>
                </p14:cNvPr>
                <p14:cNvContentPartPr/>
                <p14:nvPr/>
              </p14:nvContentPartPr>
              <p14:xfrm>
                <a:off x="6598957" y="4233866"/>
                <a:ext cx="205200" cy="1134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DEB5F51-BE11-485E-8C65-04E9DE92C0D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580957" y="4215866"/>
                  <a:ext cx="2408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0B0AE6D3-BAC1-4B86-9041-0BB4C0A6CE1D}"/>
                    </a:ext>
                  </a:extLst>
                </p14:cNvPr>
                <p14:cNvContentPartPr/>
                <p14:nvPr/>
              </p14:nvContentPartPr>
              <p14:xfrm>
                <a:off x="6759877" y="4256906"/>
                <a:ext cx="3240" cy="54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0B0AE6D3-BAC1-4B86-9041-0BB4C0A6CE1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741877" y="4238906"/>
                  <a:ext cx="388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3CA2F38-C164-4FC9-9E65-34E622191CD0}"/>
                    </a:ext>
                  </a:extLst>
                </p14:cNvPr>
                <p14:cNvContentPartPr/>
                <p14:nvPr/>
              </p14:nvContentPartPr>
              <p14:xfrm>
                <a:off x="6507517" y="4283906"/>
                <a:ext cx="123480" cy="986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3CA2F38-C164-4FC9-9E65-34E622191CD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489517" y="4265906"/>
                  <a:ext cx="1591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9A3895D9-4ACD-4645-85A2-4916B8C3C7F7}"/>
                    </a:ext>
                  </a:extLst>
                </p14:cNvPr>
                <p14:cNvContentPartPr/>
                <p14:nvPr/>
              </p14:nvContentPartPr>
              <p14:xfrm>
                <a:off x="6231397" y="4341506"/>
                <a:ext cx="240480" cy="961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9A3895D9-4ACD-4645-85A2-4916B8C3C7F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213757" y="4323506"/>
                  <a:ext cx="276120" cy="13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A107714B-5B7A-42D8-93D6-E751F0A3C815}"/>
                  </a:ext>
                </a:extLst>
              </p14:cNvPr>
              <p14:cNvContentPartPr/>
              <p14:nvPr/>
            </p14:nvContentPartPr>
            <p14:xfrm>
              <a:off x="6859597" y="3888626"/>
              <a:ext cx="164880" cy="10224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A107714B-5B7A-42D8-93D6-E751F0A3C815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841597" y="3870626"/>
                <a:ext cx="20052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87335D24-BBAA-4906-B6D1-E90EBB17017D}"/>
                  </a:ext>
                </a:extLst>
              </p14:cNvPr>
              <p14:cNvContentPartPr/>
              <p14:nvPr/>
            </p14:nvContentPartPr>
            <p14:xfrm>
              <a:off x="7519837" y="4004186"/>
              <a:ext cx="208440" cy="187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87335D24-BBAA-4906-B6D1-E90EBB17017D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7502197" y="3986546"/>
                <a:ext cx="24408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D6F926D9-0C6F-4BA1-A98C-B674752E7FC0}"/>
                  </a:ext>
                </a:extLst>
              </p14:cNvPr>
              <p14:cNvContentPartPr/>
              <p14:nvPr/>
            </p14:nvContentPartPr>
            <p14:xfrm>
              <a:off x="7593997" y="4108226"/>
              <a:ext cx="174600" cy="1152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D6F926D9-0C6F-4BA1-A98C-B674752E7FC0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7576357" y="4090586"/>
                <a:ext cx="210240" cy="4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E2FA05AB-836F-4B3D-920D-608ACD74ABD5}"/>
              </a:ext>
            </a:extLst>
          </p:cNvPr>
          <p:cNvGrpSpPr/>
          <p:nvPr/>
        </p:nvGrpSpPr>
        <p:grpSpPr>
          <a:xfrm>
            <a:off x="8193037" y="4015706"/>
            <a:ext cx="409320" cy="308520"/>
            <a:chOff x="8193037" y="4015706"/>
            <a:chExt cx="409320" cy="30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759D62BF-E249-4107-91D2-BF3284A6AEE1}"/>
                    </a:ext>
                  </a:extLst>
                </p14:cNvPr>
                <p14:cNvContentPartPr/>
                <p14:nvPr/>
              </p14:nvContentPartPr>
              <p14:xfrm>
                <a:off x="8529277" y="4015706"/>
                <a:ext cx="73080" cy="2498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759D62BF-E249-4107-91D2-BF3284A6AEE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511637" y="3998066"/>
                  <a:ext cx="1087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623A7BA1-A186-4543-ABD4-C89A5A285C8A}"/>
                    </a:ext>
                  </a:extLst>
                </p14:cNvPr>
                <p14:cNvContentPartPr/>
                <p14:nvPr/>
              </p14:nvContentPartPr>
              <p14:xfrm>
                <a:off x="8193037" y="4029026"/>
                <a:ext cx="246960" cy="2952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623A7BA1-A186-4543-ABD4-C89A5A285C8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75037" y="4011386"/>
                  <a:ext cx="282600" cy="33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B168BFB7-BD32-40F6-8E3F-961682BBCC97}"/>
                  </a:ext>
                </a:extLst>
              </p14:cNvPr>
              <p14:cNvContentPartPr/>
              <p14:nvPr/>
            </p14:nvContentPartPr>
            <p14:xfrm>
              <a:off x="8578957" y="3875666"/>
              <a:ext cx="73440" cy="5184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B168BFB7-BD32-40F6-8E3F-961682BBCC97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8560957" y="3857666"/>
                <a:ext cx="109080" cy="8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7659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A534F0-A45B-40DD-90AC-FB4A99723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AE"/>
              <a:t>80170601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945732-46DD-4A1A-9483-B07ABBC9A2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81" t="19417" r="6286" b="8608"/>
          <a:stretch/>
        </p:blipFill>
        <p:spPr>
          <a:xfrm>
            <a:off x="0" y="-164235"/>
            <a:ext cx="12120979" cy="65872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A38DE7-2CB6-41C6-A107-2A9BABF94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25" t="51909" r="58277" b="41230"/>
          <a:stretch/>
        </p:blipFill>
        <p:spPr>
          <a:xfrm>
            <a:off x="3790765" y="435004"/>
            <a:ext cx="7785717" cy="1553593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3D1E973A-155F-4C57-A499-D14642409E7B}"/>
              </a:ext>
            </a:extLst>
          </p:cNvPr>
          <p:cNvGrpSpPr/>
          <p:nvPr/>
        </p:nvGrpSpPr>
        <p:grpSpPr>
          <a:xfrm>
            <a:off x="4120668" y="1562428"/>
            <a:ext cx="1884600" cy="1093320"/>
            <a:chOff x="4120668" y="1562428"/>
            <a:chExt cx="1884600" cy="109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09341B7-D9D3-495D-BDB6-8874560C8B33}"/>
                    </a:ext>
                  </a:extLst>
                </p14:cNvPr>
                <p14:cNvContentPartPr/>
                <p14:nvPr/>
              </p14:nvContentPartPr>
              <p14:xfrm>
                <a:off x="5972148" y="1905868"/>
                <a:ext cx="33120" cy="1004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09341B7-D9D3-495D-BDB6-8874560C8B3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954148" y="1887868"/>
                  <a:ext cx="687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EFFC2B3-F9DA-4F7F-A307-6039804DFD1E}"/>
                    </a:ext>
                  </a:extLst>
                </p14:cNvPr>
                <p14:cNvContentPartPr/>
                <p14:nvPr/>
              </p14:nvContentPartPr>
              <p14:xfrm>
                <a:off x="5693508" y="1905868"/>
                <a:ext cx="203760" cy="1209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EFFC2B3-F9DA-4F7F-A307-6039804DFD1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75868" y="1887868"/>
                  <a:ext cx="2394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D4FB08A-3520-47AD-A6FB-C385FB027311}"/>
                    </a:ext>
                  </a:extLst>
                </p14:cNvPr>
                <p14:cNvContentPartPr/>
                <p14:nvPr/>
              </p14:nvContentPartPr>
              <p14:xfrm>
                <a:off x="5703588" y="1922428"/>
                <a:ext cx="65880" cy="18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D4FB08A-3520-47AD-A6FB-C385FB02731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85588" y="1904428"/>
                  <a:ext cx="1015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EE17A1A-CEB0-410B-9F05-30FBFA97C13B}"/>
                    </a:ext>
                  </a:extLst>
                </p14:cNvPr>
                <p14:cNvContentPartPr/>
                <p14:nvPr/>
              </p14:nvContentPartPr>
              <p14:xfrm>
                <a:off x="5536188" y="1946908"/>
                <a:ext cx="65880" cy="1897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EE17A1A-CEB0-410B-9F05-30FBFA97C13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18548" y="1928908"/>
                  <a:ext cx="1015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78EAD39-5D9C-4E14-BD86-53F2970A08B8}"/>
                    </a:ext>
                  </a:extLst>
                </p14:cNvPr>
                <p14:cNvContentPartPr/>
                <p14:nvPr/>
              </p14:nvContentPartPr>
              <p14:xfrm>
                <a:off x="4120668" y="2650348"/>
                <a:ext cx="46080" cy="54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78EAD39-5D9C-4E14-BD86-53F2970A08B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103028" y="2632348"/>
                  <a:ext cx="817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EA1124E-7713-4FDC-99AC-E9FB5AC29548}"/>
                    </a:ext>
                  </a:extLst>
                </p14:cNvPr>
                <p14:cNvContentPartPr/>
                <p14:nvPr/>
              </p14:nvContentPartPr>
              <p14:xfrm>
                <a:off x="4235508" y="2644948"/>
                <a:ext cx="36360" cy="97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EA1124E-7713-4FDC-99AC-E9FB5AC2954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217508" y="2626948"/>
                  <a:ext cx="72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9E13767-ECC4-4DDB-AC5F-131D72440FF9}"/>
                    </a:ext>
                  </a:extLst>
                </p14:cNvPr>
                <p14:cNvContentPartPr/>
                <p14:nvPr/>
              </p14:nvContentPartPr>
              <p14:xfrm>
                <a:off x="4349988" y="2649988"/>
                <a:ext cx="42840" cy="54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9E13767-ECC4-4DDB-AC5F-131D72440FF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332348" y="2623348"/>
                  <a:ext cx="203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AC9CFD1-837F-475E-8AF2-CDB4E0C1338B}"/>
                    </a:ext>
                  </a:extLst>
                </p14:cNvPr>
                <p14:cNvContentPartPr/>
                <p14:nvPr/>
              </p14:nvContentPartPr>
              <p14:xfrm>
                <a:off x="4900788" y="1562428"/>
                <a:ext cx="124920" cy="968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AC9CFD1-837F-475E-8AF2-CDB4E0C1338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882788" y="1544788"/>
                  <a:ext cx="160560" cy="13248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3BCAF9-3337-4FAF-A5DB-AC55C5F3C1C6}"/>
              </a:ext>
            </a:extLst>
          </p:cNvPr>
          <p:cNvCxnSpPr>
            <a:cxnSpLocks/>
          </p:cNvCxnSpPr>
          <p:nvPr/>
        </p:nvCxnSpPr>
        <p:spPr>
          <a:xfrm flipH="1" flipV="1">
            <a:off x="4106677" y="2663867"/>
            <a:ext cx="1790591" cy="15974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F9F6212-7D94-4579-99F0-E42207541A54}"/>
              </a:ext>
            </a:extLst>
          </p:cNvPr>
          <p:cNvCxnSpPr>
            <a:cxnSpLocks/>
          </p:cNvCxnSpPr>
          <p:nvPr/>
        </p:nvCxnSpPr>
        <p:spPr>
          <a:xfrm flipH="1">
            <a:off x="5933690" y="2896029"/>
            <a:ext cx="1749933" cy="14108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626F699-B5BE-40FA-B958-11AFE7B3CBE1}"/>
              </a:ext>
            </a:extLst>
          </p:cNvPr>
          <p:cNvCxnSpPr/>
          <p:nvPr/>
        </p:nvCxnSpPr>
        <p:spPr>
          <a:xfrm>
            <a:off x="4140468" y="2644948"/>
            <a:ext cx="1793221" cy="774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495C6B-5761-4501-AD6F-308C98315903}"/>
              </a:ext>
            </a:extLst>
          </p:cNvPr>
          <p:cNvCxnSpPr>
            <a:cxnSpLocks/>
          </p:cNvCxnSpPr>
          <p:nvPr/>
        </p:nvCxnSpPr>
        <p:spPr>
          <a:xfrm flipH="1" flipV="1">
            <a:off x="3713259" y="4301668"/>
            <a:ext cx="4313142" cy="455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8F110CB-FEA2-4424-834C-2CB30CDDC28C}"/>
              </a:ext>
            </a:extLst>
          </p:cNvPr>
          <p:cNvCxnSpPr/>
          <p:nvPr/>
        </p:nvCxnSpPr>
        <p:spPr>
          <a:xfrm flipV="1">
            <a:off x="4087548" y="2006308"/>
            <a:ext cx="0" cy="2414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67C7E9A-32B7-44A7-BA8A-92176DE58248}"/>
              </a:ext>
            </a:extLst>
          </p:cNvPr>
          <p:cNvCxnSpPr>
            <a:cxnSpLocks/>
          </p:cNvCxnSpPr>
          <p:nvPr/>
        </p:nvCxnSpPr>
        <p:spPr>
          <a:xfrm flipV="1">
            <a:off x="5933689" y="2835838"/>
            <a:ext cx="38459" cy="142551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1639639-B4A2-459A-BADA-139D5878C192}"/>
              </a:ext>
            </a:extLst>
          </p:cNvPr>
          <p:cNvGrpSpPr/>
          <p:nvPr/>
        </p:nvGrpSpPr>
        <p:grpSpPr>
          <a:xfrm>
            <a:off x="5676277" y="3699407"/>
            <a:ext cx="676800" cy="386640"/>
            <a:chOff x="5676277" y="3699407"/>
            <a:chExt cx="676800" cy="38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8EE9A1ED-310B-45A1-A3D0-1D1291B89820}"/>
                    </a:ext>
                  </a:extLst>
                </p14:cNvPr>
                <p14:cNvContentPartPr/>
                <p14:nvPr/>
              </p14:nvContentPartPr>
              <p14:xfrm>
                <a:off x="5974717" y="3978407"/>
                <a:ext cx="236880" cy="799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8EE9A1ED-310B-45A1-A3D0-1D1291B8982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957077" y="3960407"/>
                  <a:ext cx="2725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03EF8CA-4531-44AA-871E-D44DE591B122}"/>
                    </a:ext>
                  </a:extLst>
                </p14:cNvPr>
                <p14:cNvContentPartPr/>
                <p14:nvPr/>
              </p14:nvContentPartPr>
              <p14:xfrm>
                <a:off x="6089557" y="3752327"/>
                <a:ext cx="113040" cy="1458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03EF8CA-4531-44AA-871E-D44DE591B12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071557" y="3734327"/>
                  <a:ext cx="1486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90A67C0-DFCE-49AA-9536-B316D7E03884}"/>
                    </a:ext>
                  </a:extLst>
                </p14:cNvPr>
                <p14:cNvContentPartPr/>
                <p14:nvPr/>
              </p14:nvContentPartPr>
              <p14:xfrm>
                <a:off x="6236437" y="3818207"/>
                <a:ext cx="52200" cy="669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90A67C0-DFCE-49AA-9536-B316D7E0388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218437" y="3800567"/>
                  <a:ext cx="878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5683DDB-0355-4DFF-A36E-6436FD39AE33}"/>
                    </a:ext>
                  </a:extLst>
                </p14:cNvPr>
                <p14:cNvContentPartPr/>
                <p14:nvPr/>
              </p14:nvContentPartPr>
              <p14:xfrm>
                <a:off x="6330757" y="3699407"/>
                <a:ext cx="22320" cy="284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5683DDB-0355-4DFF-A36E-6436FD39AE3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313117" y="3681407"/>
                  <a:ext cx="579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33D3521-348B-4874-8053-048767561787}"/>
                    </a:ext>
                  </a:extLst>
                </p14:cNvPr>
                <p14:cNvContentPartPr/>
                <p14:nvPr/>
              </p14:nvContentPartPr>
              <p14:xfrm>
                <a:off x="5691397" y="3946007"/>
                <a:ext cx="223560" cy="1400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33D3521-348B-4874-8053-04876756178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673757" y="3928367"/>
                  <a:ext cx="2592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FB22C31-C58B-4AFF-9221-CBC6DFEB1557}"/>
                    </a:ext>
                  </a:extLst>
                </p14:cNvPr>
                <p14:cNvContentPartPr/>
                <p14:nvPr/>
              </p14:nvContentPartPr>
              <p14:xfrm>
                <a:off x="5676277" y="3722807"/>
                <a:ext cx="103320" cy="1648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FB22C31-C58B-4AFF-9221-CBC6DFEB155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658637" y="3705167"/>
                  <a:ext cx="1389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A27ACD6-9B39-4BE6-97CC-F1646C944CF3}"/>
                    </a:ext>
                  </a:extLst>
                </p14:cNvPr>
                <p14:cNvContentPartPr/>
                <p14:nvPr/>
              </p14:nvContentPartPr>
              <p14:xfrm>
                <a:off x="5833237" y="3824687"/>
                <a:ext cx="29160" cy="702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A27ACD6-9B39-4BE6-97CC-F1646C944CF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815597" y="3807047"/>
                  <a:ext cx="6480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E045870-D935-4FC3-901D-0F3BB8C0139F}"/>
              </a:ext>
            </a:extLst>
          </p:cNvPr>
          <p:cNvGrpSpPr/>
          <p:nvPr/>
        </p:nvGrpSpPr>
        <p:grpSpPr>
          <a:xfrm>
            <a:off x="5685637" y="2677367"/>
            <a:ext cx="285120" cy="189720"/>
            <a:chOff x="5685637" y="2677367"/>
            <a:chExt cx="285120" cy="18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C324AE7-ECA0-46FA-835D-38847A21683A}"/>
                    </a:ext>
                  </a:extLst>
                </p14:cNvPr>
                <p14:cNvContentPartPr/>
                <p14:nvPr/>
              </p14:nvContentPartPr>
              <p14:xfrm>
                <a:off x="5967517" y="2758367"/>
                <a:ext cx="360" cy="36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C324AE7-ECA0-46FA-835D-38847A21683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49517" y="2740727"/>
                  <a:ext cx="360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92E6D4D-765E-4ECC-B1A6-CB3448F65F7F}"/>
                    </a:ext>
                  </a:extLst>
                </p14:cNvPr>
                <p14:cNvContentPartPr/>
                <p14:nvPr/>
              </p14:nvContentPartPr>
              <p14:xfrm>
                <a:off x="5967517" y="2682407"/>
                <a:ext cx="3240" cy="136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92E6D4D-765E-4ECC-B1A6-CB3448F65F7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949517" y="2664767"/>
                  <a:ext cx="388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81A62D61-5A75-4BDD-ACA5-DE90CE007650}"/>
                    </a:ext>
                  </a:extLst>
                </p14:cNvPr>
                <p14:cNvContentPartPr/>
                <p14:nvPr/>
              </p14:nvContentPartPr>
              <p14:xfrm>
                <a:off x="5875717" y="2677367"/>
                <a:ext cx="90360" cy="615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81A62D61-5A75-4BDD-ACA5-DE90CE00765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858077" y="2659727"/>
                  <a:ext cx="1260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1051AF16-BE1F-4389-B721-76592B9F62C0}"/>
                    </a:ext>
                  </a:extLst>
                </p14:cNvPr>
                <p14:cNvContentPartPr/>
                <p14:nvPr/>
              </p14:nvContentPartPr>
              <p14:xfrm>
                <a:off x="5885797" y="2689247"/>
                <a:ext cx="67320" cy="266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1051AF16-BE1F-4389-B721-76592B9F62C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867797" y="2671607"/>
                  <a:ext cx="1029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FF385722-B3FC-4267-8D40-DCBDE61CAC36}"/>
                    </a:ext>
                  </a:extLst>
                </p14:cNvPr>
                <p14:cNvContentPartPr/>
                <p14:nvPr/>
              </p14:nvContentPartPr>
              <p14:xfrm>
                <a:off x="5685637" y="2769887"/>
                <a:ext cx="80280" cy="932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FF385722-B3FC-4267-8D40-DCBDE61CAC3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667997" y="2751887"/>
                  <a:ext cx="1159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B08F81B5-9E23-4D8D-8AC0-F1C04443DCA1}"/>
                    </a:ext>
                  </a:extLst>
                </p14:cNvPr>
                <p14:cNvContentPartPr/>
                <p14:nvPr/>
              </p14:nvContentPartPr>
              <p14:xfrm>
                <a:off x="5809117" y="2815247"/>
                <a:ext cx="38880" cy="518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B08F81B5-9E23-4D8D-8AC0-F1C04443DCA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791117" y="2797607"/>
                  <a:ext cx="74520" cy="8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98BCB396-84B7-4E58-891F-BF6F002CDF50}"/>
                  </a:ext>
                </a:extLst>
              </p14:cNvPr>
              <p14:cNvContentPartPr/>
              <p14:nvPr/>
            </p14:nvContentPartPr>
            <p14:xfrm>
              <a:off x="4282717" y="2661167"/>
              <a:ext cx="126360" cy="1515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98BCB396-84B7-4E58-891F-BF6F002CDF50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265077" y="2643167"/>
                <a:ext cx="162000" cy="18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96" name="Group 95">
            <a:extLst>
              <a:ext uri="{FF2B5EF4-FFF2-40B4-BE49-F238E27FC236}">
                <a16:creationId xmlns:a16="http://schemas.microsoft.com/office/drawing/2014/main" id="{1E6F8630-86BD-433A-A8DE-51424F6F076A}"/>
              </a:ext>
            </a:extLst>
          </p:cNvPr>
          <p:cNvGrpSpPr/>
          <p:nvPr/>
        </p:nvGrpSpPr>
        <p:grpSpPr>
          <a:xfrm>
            <a:off x="4496917" y="2756927"/>
            <a:ext cx="189000" cy="97200"/>
            <a:chOff x="4496917" y="2756927"/>
            <a:chExt cx="189000" cy="9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0E1B8FBD-5ED8-4728-9949-3A23E8DFA984}"/>
                    </a:ext>
                  </a:extLst>
                </p14:cNvPr>
                <p14:cNvContentPartPr/>
                <p14:nvPr/>
              </p14:nvContentPartPr>
              <p14:xfrm>
                <a:off x="4496917" y="2756927"/>
                <a:ext cx="65520" cy="972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E1B8FBD-5ED8-4728-9949-3A23E8DFA98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479277" y="2738927"/>
                  <a:ext cx="1011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971E6222-A470-43AC-95A9-0F1AB60F6673}"/>
                    </a:ext>
                  </a:extLst>
                </p14:cNvPr>
                <p14:cNvContentPartPr/>
                <p14:nvPr/>
              </p14:nvContentPartPr>
              <p14:xfrm>
                <a:off x="4617157" y="2803007"/>
                <a:ext cx="68760" cy="511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971E6222-A470-43AC-95A9-0F1AB60F667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599157" y="2785007"/>
                  <a:ext cx="10440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EF24072-DE88-4D30-8121-4B8FFB4EEDEF}"/>
              </a:ext>
            </a:extLst>
          </p:cNvPr>
          <p:cNvGrpSpPr/>
          <p:nvPr/>
        </p:nvGrpSpPr>
        <p:grpSpPr>
          <a:xfrm>
            <a:off x="6977677" y="4521647"/>
            <a:ext cx="1281960" cy="367920"/>
            <a:chOff x="6977677" y="4521647"/>
            <a:chExt cx="1281960" cy="36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0A39AFD7-94F8-414F-9CB3-8EB91DD7CDFB}"/>
                    </a:ext>
                  </a:extLst>
                </p14:cNvPr>
                <p14:cNvContentPartPr/>
                <p14:nvPr/>
              </p14:nvContentPartPr>
              <p14:xfrm>
                <a:off x="8217877" y="4605527"/>
                <a:ext cx="41760" cy="1375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0A39AFD7-94F8-414F-9CB3-8EB91DD7CDF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200237" y="4587887"/>
                  <a:ext cx="774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02AC3E55-62FC-4CB7-A00A-3468B03AC7C0}"/>
                    </a:ext>
                  </a:extLst>
                </p14:cNvPr>
                <p14:cNvContentPartPr/>
                <p14:nvPr/>
              </p14:nvContentPartPr>
              <p14:xfrm>
                <a:off x="7871917" y="4596887"/>
                <a:ext cx="275040" cy="2829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02AC3E55-62FC-4CB7-A00A-3468B03AC7C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854277" y="4578887"/>
                  <a:ext cx="31068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0665B96C-95CC-45AD-9074-C5D9DB9440F0}"/>
                    </a:ext>
                  </a:extLst>
                </p14:cNvPr>
                <p14:cNvContentPartPr/>
                <p14:nvPr/>
              </p14:nvContentPartPr>
              <p14:xfrm>
                <a:off x="7945357" y="4604087"/>
                <a:ext cx="53280" cy="16452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0665B96C-95CC-45AD-9074-C5D9DB9440F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927717" y="4586087"/>
                  <a:ext cx="889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33CB4C8-4984-4651-B177-9E0F8F84D273}"/>
                    </a:ext>
                  </a:extLst>
                </p14:cNvPr>
                <p14:cNvContentPartPr/>
                <p14:nvPr/>
              </p14:nvContentPartPr>
              <p14:xfrm>
                <a:off x="7895677" y="4521647"/>
                <a:ext cx="91440" cy="237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33CB4C8-4984-4651-B177-9E0F8F84D27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877677" y="4503647"/>
                  <a:ext cx="1270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F936CFA-F6F5-4A56-92EE-D379AC83CC5B}"/>
                    </a:ext>
                  </a:extLst>
                </p14:cNvPr>
                <p14:cNvContentPartPr/>
                <p14:nvPr/>
              </p14:nvContentPartPr>
              <p14:xfrm>
                <a:off x="7757437" y="4760687"/>
                <a:ext cx="102960" cy="6588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F936CFA-F6F5-4A56-92EE-D379AC83CC5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739797" y="4743047"/>
                  <a:ext cx="1386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61B66669-4698-4ED5-AADF-66A2131B6692}"/>
                    </a:ext>
                  </a:extLst>
                </p14:cNvPr>
                <p14:cNvContentPartPr/>
                <p14:nvPr/>
              </p14:nvContentPartPr>
              <p14:xfrm>
                <a:off x="7763557" y="4680047"/>
                <a:ext cx="73800" cy="54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61B66669-4698-4ED5-AADF-66A2131B669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745557" y="4662047"/>
                  <a:ext cx="1094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B7394786-723C-4979-B068-BC10D7DBCDED}"/>
                    </a:ext>
                  </a:extLst>
                </p14:cNvPr>
                <p14:cNvContentPartPr/>
                <p14:nvPr/>
              </p14:nvContentPartPr>
              <p14:xfrm>
                <a:off x="7569877" y="4643687"/>
                <a:ext cx="62280" cy="1994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B7394786-723C-4979-B068-BC10D7DBCDE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551877" y="4625687"/>
                  <a:ext cx="979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79F144BE-43D4-45E6-81CF-A1CD2F3ABB6C}"/>
                    </a:ext>
                  </a:extLst>
                </p14:cNvPr>
                <p14:cNvContentPartPr/>
                <p14:nvPr/>
              </p14:nvContentPartPr>
              <p14:xfrm>
                <a:off x="7273237" y="4675007"/>
                <a:ext cx="241200" cy="21456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79F144BE-43D4-45E6-81CF-A1CD2F3ABB6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255597" y="4657007"/>
                  <a:ext cx="2768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B6808C25-E7D4-4716-9169-C9312A69AAA6}"/>
                    </a:ext>
                  </a:extLst>
                </p14:cNvPr>
                <p14:cNvContentPartPr/>
                <p14:nvPr/>
              </p14:nvContentPartPr>
              <p14:xfrm>
                <a:off x="7331917" y="4613807"/>
                <a:ext cx="68400" cy="579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B6808C25-E7D4-4716-9169-C9312A69AAA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314277" y="4596167"/>
                  <a:ext cx="1040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26D6D581-3E57-4E70-9F56-EF50ABD29212}"/>
                    </a:ext>
                  </a:extLst>
                </p14:cNvPr>
                <p14:cNvContentPartPr/>
                <p14:nvPr/>
              </p14:nvContentPartPr>
              <p14:xfrm>
                <a:off x="7117717" y="4752407"/>
                <a:ext cx="145080" cy="1342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26D6D581-3E57-4E70-9F56-EF50ABD2921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100077" y="4734767"/>
                  <a:ext cx="1807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917F26E1-0E5F-441D-AC53-043D1B5F5934}"/>
                    </a:ext>
                  </a:extLst>
                </p14:cNvPr>
                <p14:cNvContentPartPr/>
                <p14:nvPr/>
              </p14:nvContentPartPr>
              <p14:xfrm>
                <a:off x="6977677" y="4644767"/>
                <a:ext cx="169920" cy="2253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917F26E1-0E5F-441D-AC53-043D1B5F593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960037" y="4627127"/>
                  <a:ext cx="205560" cy="26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0424AE1-0369-4561-B4FA-0C343BCFD223}"/>
              </a:ext>
            </a:extLst>
          </p:cNvPr>
          <p:cNvGrpSpPr/>
          <p:nvPr/>
        </p:nvGrpSpPr>
        <p:grpSpPr>
          <a:xfrm>
            <a:off x="2610157" y="1674407"/>
            <a:ext cx="1386000" cy="505800"/>
            <a:chOff x="2610157" y="1674407"/>
            <a:chExt cx="1386000" cy="50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39E69E8D-A8D8-4345-B931-9B75D9BCA937}"/>
                    </a:ext>
                  </a:extLst>
                </p14:cNvPr>
                <p14:cNvContentPartPr/>
                <p14:nvPr/>
              </p14:nvContentPartPr>
              <p14:xfrm>
                <a:off x="3981397" y="1822367"/>
                <a:ext cx="14760" cy="1101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39E69E8D-A8D8-4345-B931-9B75D9BCA93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963757" y="1804367"/>
                  <a:ext cx="504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D6B77262-0A48-48BB-ADE4-30F00A1DED0A}"/>
                    </a:ext>
                  </a:extLst>
                </p14:cNvPr>
                <p14:cNvContentPartPr/>
                <p14:nvPr/>
              </p14:nvContentPartPr>
              <p14:xfrm>
                <a:off x="3678277" y="1787807"/>
                <a:ext cx="194400" cy="17568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D6B77262-0A48-48BB-ADE4-30F00A1DED0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660637" y="1769807"/>
                  <a:ext cx="2300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1391E9B1-4F6B-40FD-9A16-A5B62825F316}"/>
                    </a:ext>
                  </a:extLst>
                </p14:cNvPr>
                <p14:cNvContentPartPr/>
                <p14:nvPr/>
              </p14:nvContentPartPr>
              <p14:xfrm>
                <a:off x="3693037" y="1761527"/>
                <a:ext cx="18720" cy="1375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1391E9B1-4F6B-40FD-9A16-A5B62825F31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675037" y="1743527"/>
                  <a:ext cx="543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1AB84F22-9FC9-4594-85EB-8E6DCE3F2E9F}"/>
                    </a:ext>
                  </a:extLst>
                </p14:cNvPr>
                <p14:cNvContentPartPr/>
                <p14:nvPr/>
              </p14:nvContentPartPr>
              <p14:xfrm>
                <a:off x="3607717" y="1674407"/>
                <a:ext cx="91440" cy="198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1AB84F22-9FC9-4594-85EB-8E6DCE3F2E9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590077" y="1656407"/>
                  <a:ext cx="1270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98BC03A9-C875-4EBF-B8EE-BD5864980F00}"/>
                    </a:ext>
                  </a:extLst>
                </p14:cNvPr>
                <p14:cNvContentPartPr/>
                <p14:nvPr/>
              </p14:nvContentPartPr>
              <p14:xfrm>
                <a:off x="3473797" y="1886807"/>
                <a:ext cx="62640" cy="615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98BC03A9-C875-4EBF-B8EE-BD5864980F0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455797" y="1868807"/>
                  <a:ext cx="982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DFFD235B-3AE8-4E52-83F4-659B2BB1C4F7}"/>
                    </a:ext>
                  </a:extLst>
                </p14:cNvPr>
                <p14:cNvContentPartPr/>
                <p14:nvPr/>
              </p14:nvContentPartPr>
              <p14:xfrm>
                <a:off x="3461197" y="1820927"/>
                <a:ext cx="70920" cy="169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DFFD235B-3AE8-4E52-83F4-659B2BB1C4F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443197" y="1802927"/>
                  <a:ext cx="106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0A0F431D-CAF4-4D1A-BC00-A9381D97A906}"/>
                    </a:ext>
                  </a:extLst>
                </p14:cNvPr>
                <p14:cNvContentPartPr/>
                <p14:nvPr/>
              </p14:nvContentPartPr>
              <p14:xfrm>
                <a:off x="3276157" y="1830647"/>
                <a:ext cx="68400" cy="1540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0A0F431D-CAF4-4D1A-BC00-A9381D97A90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258517" y="1813007"/>
                  <a:ext cx="1040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C73660B-E6C4-495C-B729-7EA6F7A79E13}"/>
                    </a:ext>
                  </a:extLst>
                </p14:cNvPr>
                <p14:cNvContentPartPr/>
                <p14:nvPr/>
              </p14:nvContentPartPr>
              <p14:xfrm>
                <a:off x="2976997" y="1820567"/>
                <a:ext cx="204120" cy="15516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C73660B-E6C4-495C-B729-7EA6F7A79E1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958997" y="1802567"/>
                  <a:ext cx="2397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C65177A5-8CDE-4AF5-99D1-3B45BBCD8EA9}"/>
                    </a:ext>
                  </a:extLst>
                </p14:cNvPr>
                <p14:cNvContentPartPr/>
                <p14:nvPr/>
              </p14:nvContentPartPr>
              <p14:xfrm>
                <a:off x="3055477" y="1867007"/>
                <a:ext cx="42120" cy="201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C65177A5-8CDE-4AF5-99D1-3B45BBCD8EA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037837" y="1849007"/>
                  <a:ext cx="777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4BBE4D1-F2E1-42B3-AB0E-87B980ABFB29}"/>
                    </a:ext>
                  </a:extLst>
                </p14:cNvPr>
                <p14:cNvContentPartPr/>
                <p14:nvPr/>
              </p14:nvContentPartPr>
              <p14:xfrm>
                <a:off x="2624917" y="1924607"/>
                <a:ext cx="290880" cy="7128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64BBE4D1-F2E1-42B3-AB0E-87B980ABFB2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606917" y="1906967"/>
                  <a:ext cx="3265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A05CD456-CAB0-45AE-AC03-8926FF6EED6B}"/>
                    </a:ext>
                  </a:extLst>
                </p14:cNvPr>
                <p14:cNvContentPartPr/>
                <p14:nvPr/>
              </p14:nvContentPartPr>
              <p14:xfrm>
                <a:off x="2874037" y="1855487"/>
                <a:ext cx="26640" cy="54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A05CD456-CAB0-45AE-AC03-8926FF6EED6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856397" y="1837487"/>
                  <a:ext cx="622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0EF5D75B-2CB8-432D-AA07-250906443A5E}"/>
                    </a:ext>
                  </a:extLst>
                </p14:cNvPr>
                <p14:cNvContentPartPr/>
                <p14:nvPr/>
              </p14:nvContentPartPr>
              <p14:xfrm>
                <a:off x="2610157" y="1766207"/>
                <a:ext cx="288000" cy="4140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0EF5D75B-2CB8-432D-AA07-250906443A5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592157" y="1748567"/>
                  <a:ext cx="323640" cy="44964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8C5F633F-0E16-4CDD-B40A-7BB82929DE73}"/>
              </a:ext>
            </a:extLst>
          </p:cNvPr>
          <p:cNvCxnSpPr>
            <a:cxnSpLocks/>
          </p:cNvCxnSpPr>
          <p:nvPr/>
        </p:nvCxnSpPr>
        <p:spPr>
          <a:xfrm flipV="1">
            <a:off x="4120668" y="1667387"/>
            <a:ext cx="1236600" cy="977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B49C7C04-B9B7-419B-A411-20D2870CB106}"/>
              </a:ext>
            </a:extLst>
          </p:cNvPr>
          <p:cNvGrpSpPr/>
          <p:nvPr/>
        </p:nvGrpSpPr>
        <p:grpSpPr>
          <a:xfrm>
            <a:off x="4420237" y="2458847"/>
            <a:ext cx="319320" cy="202680"/>
            <a:chOff x="4420237" y="2458847"/>
            <a:chExt cx="319320" cy="20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B1B6D681-D839-4BFE-9CC2-12C97BF81C69}"/>
                    </a:ext>
                  </a:extLst>
                </p14:cNvPr>
                <p14:cNvContentPartPr/>
                <p14:nvPr/>
              </p14:nvContentPartPr>
              <p14:xfrm>
                <a:off x="4420237" y="2458847"/>
                <a:ext cx="60120" cy="20268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B1B6D681-D839-4BFE-9CC2-12C97BF81C6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402597" y="2440847"/>
                  <a:ext cx="957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BEBA14D3-9749-480B-9801-02D5F7954487}"/>
                    </a:ext>
                  </a:extLst>
                </p14:cNvPr>
                <p14:cNvContentPartPr/>
                <p14:nvPr/>
              </p14:nvContentPartPr>
              <p14:xfrm>
                <a:off x="4570357" y="2473607"/>
                <a:ext cx="59040" cy="1011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BEBA14D3-9749-480B-9801-02D5F795448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552717" y="2455607"/>
                  <a:ext cx="946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D444D2CA-4791-481B-A5D5-3050A389F38D}"/>
                    </a:ext>
                  </a:extLst>
                </p14:cNvPr>
                <p14:cNvContentPartPr/>
                <p14:nvPr/>
              </p14:nvContentPartPr>
              <p14:xfrm>
                <a:off x="4673317" y="2497727"/>
                <a:ext cx="66240" cy="709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D444D2CA-4791-481B-A5D5-3050A389F38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655317" y="2479727"/>
                  <a:ext cx="101880" cy="10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9C1E4E5B-20FB-4D34-877C-1BCD6C09BD35}"/>
                  </a:ext>
                </a:extLst>
              </p14:cNvPr>
              <p14:cNvContentPartPr/>
              <p14:nvPr/>
            </p14:nvContentPartPr>
            <p14:xfrm>
              <a:off x="9726637" y="5302127"/>
              <a:ext cx="87480" cy="2772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9C1E4E5B-20FB-4D34-877C-1BCD6C09BD35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9708997" y="5284127"/>
                <a:ext cx="12312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2C8A271E-8387-4657-8ED0-9105FDAC3F0B}"/>
                  </a:ext>
                </a:extLst>
              </p14:cNvPr>
              <p14:cNvContentPartPr/>
              <p14:nvPr/>
            </p14:nvContentPartPr>
            <p14:xfrm>
              <a:off x="9418477" y="5194487"/>
              <a:ext cx="38520" cy="20556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2C8A271E-8387-4657-8ED0-9105FDAC3F0B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9400837" y="5176847"/>
                <a:ext cx="74160" cy="24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5" name="Group 144">
            <a:extLst>
              <a:ext uri="{FF2B5EF4-FFF2-40B4-BE49-F238E27FC236}">
                <a16:creationId xmlns:a16="http://schemas.microsoft.com/office/drawing/2014/main" id="{C82B1460-6C87-49D2-8892-87F5825128A6}"/>
              </a:ext>
            </a:extLst>
          </p:cNvPr>
          <p:cNvGrpSpPr/>
          <p:nvPr/>
        </p:nvGrpSpPr>
        <p:grpSpPr>
          <a:xfrm>
            <a:off x="8564197" y="5549807"/>
            <a:ext cx="1222200" cy="380160"/>
            <a:chOff x="8564197" y="5549807"/>
            <a:chExt cx="1222200" cy="38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57420065-A1FA-45F9-9607-6255551FA32F}"/>
                    </a:ext>
                  </a:extLst>
                </p14:cNvPr>
                <p14:cNvContentPartPr/>
                <p14:nvPr/>
              </p14:nvContentPartPr>
              <p14:xfrm>
                <a:off x="9483997" y="5549807"/>
                <a:ext cx="302400" cy="2599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57420065-A1FA-45F9-9607-6255551FA32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466357" y="5532167"/>
                  <a:ext cx="33804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385B7810-6219-4B08-8CD0-A39B54C96FE8}"/>
                    </a:ext>
                  </a:extLst>
                </p14:cNvPr>
                <p14:cNvContentPartPr/>
                <p14:nvPr/>
              </p14:nvContentPartPr>
              <p14:xfrm>
                <a:off x="9101677" y="5591567"/>
                <a:ext cx="218880" cy="18432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385B7810-6219-4B08-8CD0-A39B54C96FE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084037" y="5573567"/>
                  <a:ext cx="25452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D8B182AE-4794-43BD-A24B-9E9001973088}"/>
                    </a:ext>
                  </a:extLst>
                </p14:cNvPr>
                <p14:cNvContentPartPr/>
                <p14:nvPr/>
              </p14:nvContentPartPr>
              <p14:xfrm>
                <a:off x="8564197" y="5570687"/>
                <a:ext cx="470520" cy="19332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D8B182AE-4794-43BD-A24B-9E900197308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546557" y="5552687"/>
                  <a:ext cx="5061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AD960273-8A6F-4E0F-9228-61459F00BE11}"/>
                    </a:ext>
                  </a:extLst>
                </p14:cNvPr>
                <p14:cNvContentPartPr/>
                <p14:nvPr/>
              </p14:nvContentPartPr>
              <p14:xfrm>
                <a:off x="8907997" y="5861927"/>
                <a:ext cx="102240" cy="680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AD960273-8A6F-4E0F-9228-61459F00BE1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890357" y="5843927"/>
                  <a:ext cx="137880" cy="10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52B273D3-002E-4780-9EF1-850AF4C6BA2B}"/>
                  </a:ext>
                </a:extLst>
              </p14:cNvPr>
              <p14:cNvContentPartPr/>
              <p14:nvPr/>
            </p14:nvContentPartPr>
            <p14:xfrm>
              <a:off x="8646637" y="5414087"/>
              <a:ext cx="205920" cy="2556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52B273D3-002E-4780-9EF1-850AF4C6BA2B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628997" y="5396447"/>
                <a:ext cx="241560" cy="6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4" name="Group 143">
            <a:extLst>
              <a:ext uri="{FF2B5EF4-FFF2-40B4-BE49-F238E27FC236}">
                <a16:creationId xmlns:a16="http://schemas.microsoft.com/office/drawing/2014/main" id="{A4BE7C4E-6B3F-4A0A-B35C-749CB85162AD}"/>
              </a:ext>
            </a:extLst>
          </p:cNvPr>
          <p:cNvGrpSpPr/>
          <p:nvPr/>
        </p:nvGrpSpPr>
        <p:grpSpPr>
          <a:xfrm>
            <a:off x="6513277" y="5335607"/>
            <a:ext cx="1827720" cy="429120"/>
            <a:chOff x="6513277" y="5335607"/>
            <a:chExt cx="1827720" cy="42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20F0F573-E7AF-40AE-A0B4-B1D93013F26A}"/>
                    </a:ext>
                  </a:extLst>
                </p14:cNvPr>
                <p14:cNvContentPartPr/>
                <p14:nvPr/>
              </p14:nvContentPartPr>
              <p14:xfrm>
                <a:off x="8250637" y="5469167"/>
                <a:ext cx="90360" cy="2365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20F0F573-E7AF-40AE-A0B4-B1D93013F26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232637" y="5451167"/>
                  <a:ext cx="12600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3063099A-0E82-42D1-A3D4-828DE82C03D3}"/>
                    </a:ext>
                  </a:extLst>
                </p14:cNvPr>
                <p14:cNvContentPartPr/>
                <p14:nvPr/>
              </p14:nvContentPartPr>
              <p14:xfrm>
                <a:off x="7429477" y="5335607"/>
                <a:ext cx="660240" cy="42732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3063099A-0E82-42D1-A3D4-828DE82C03D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411477" y="5317607"/>
                  <a:ext cx="695880" cy="46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ED10FCAE-B266-4C7A-A070-1CC6FE16FE2C}"/>
                    </a:ext>
                  </a:extLst>
                </p14:cNvPr>
                <p14:cNvContentPartPr/>
                <p14:nvPr/>
              </p14:nvContentPartPr>
              <p14:xfrm>
                <a:off x="8013037" y="5414447"/>
                <a:ext cx="59040" cy="2664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ED10FCAE-B266-4C7A-A070-1CC6FE16FE2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995037" y="5396807"/>
                  <a:ext cx="946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3134242F-5959-43C1-91FA-C4BAB80339A2}"/>
                    </a:ext>
                  </a:extLst>
                </p14:cNvPr>
                <p14:cNvContentPartPr/>
                <p14:nvPr/>
              </p14:nvContentPartPr>
              <p14:xfrm>
                <a:off x="7272877" y="5442167"/>
                <a:ext cx="282600" cy="3164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3134242F-5959-43C1-91FA-C4BAB80339A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255237" y="5424527"/>
                  <a:ext cx="31824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94FF5F66-45F9-4242-A421-1D0498DF8A4A}"/>
                    </a:ext>
                  </a:extLst>
                </p14:cNvPr>
                <p14:cNvContentPartPr/>
                <p14:nvPr/>
              </p14:nvContentPartPr>
              <p14:xfrm>
                <a:off x="6513277" y="5617487"/>
                <a:ext cx="631440" cy="14724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94FF5F66-45F9-4242-A421-1D0498DF8A4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495277" y="5599847"/>
                  <a:ext cx="66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26280A9-E617-49C4-94F8-7047746FA65B}"/>
              </a:ext>
            </a:extLst>
          </p:cNvPr>
          <p:cNvGrpSpPr/>
          <p:nvPr/>
        </p:nvGrpSpPr>
        <p:grpSpPr>
          <a:xfrm>
            <a:off x="4954837" y="5467367"/>
            <a:ext cx="1320840" cy="344520"/>
            <a:chOff x="4954837" y="5467367"/>
            <a:chExt cx="1320840" cy="34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5C524171-2E5F-4DB2-926E-8A9BE6CAC861}"/>
                    </a:ext>
                  </a:extLst>
                </p14:cNvPr>
                <p14:cNvContentPartPr/>
                <p14:nvPr/>
              </p14:nvContentPartPr>
              <p14:xfrm>
                <a:off x="6196477" y="5493647"/>
                <a:ext cx="79200" cy="2754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5C524171-2E5F-4DB2-926E-8A9BE6CAC86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178477" y="5476007"/>
                  <a:ext cx="11484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507FC8FA-53F4-445C-8C99-54476AA20B42}"/>
                    </a:ext>
                  </a:extLst>
                </p14:cNvPr>
                <p14:cNvContentPartPr/>
                <p14:nvPr/>
              </p14:nvContentPartPr>
              <p14:xfrm>
                <a:off x="5298277" y="5473847"/>
                <a:ext cx="743760" cy="27900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507FC8FA-53F4-445C-8C99-54476AA20B4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280637" y="5455847"/>
                  <a:ext cx="77940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21A892AB-39AD-476A-9F16-C646FB39B58B}"/>
                    </a:ext>
                  </a:extLst>
                </p14:cNvPr>
                <p14:cNvContentPartPr/>
                <p14:nvPr/>
              </p14:nvContentPartPr>
              <p14:xfrm>
                <a:off x="5612197" y="5558087"/>
                <a:ext cx="105840" cy="259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21A892AB-39AD-476A-9F16-C646FB39B58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594557" y="5540447"/>
                  <a:ext cx="1414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0E75ACA7-1D09-4E6F-8307-D2F75E64579C}"/>
                    </a:ext>
                  </a:extLst>
                </p14:cNvPr>
                <p14:cNvContentPartPr/>
                <p14:nvPr/>
              </p14:nvContentPartPr>
              <p14:xfrm>
                <a:off x="4954837" y="5467367"/>
                <a:ext cx="239760" cy="34452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0E75ACA7-1D09-4E6F-8307-D2F75E64579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937197" y="5449727"/>
                  <a:ext cx="275400" cy="38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2C89E3E3-C48B-4B21-AB38-A8C2E563595F}"/>
              </a:ext>
            </a:extLst>
          </p:cNvPr>
          <p:cNvGrpSpPr/>
          <p:nvPr/>
        </p:nvGrpSpPr>
        <p:grpSpPr>
          <a:xfrm>
            <a:off x="2228557" y="5318687"/>
            <a:ext cx="2500560" cy="675720"/>
            <a:chOff x="2228557" y="5318687"/>
            <a:chExt cx="2500560" cy="67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F029DC60-0BD1-4654-B87A-4C3ECD698FEC}"/>
                    </a:ext>
                  </a:extLst>
                </p14:cNvPr>
                <p14:cNvContentPartPr/>
                <p14:nvPr/>
              </p14:nvContentPartPr>
              <p14:xfrm>
                <a:off x="4308997" y="5559887"/>
                <a:ext cx="420120" cy="22752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F029DC60-0BD1-4654-B87A-4C3ECD698FEC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291357" y="5541887"/>
                  <a:ext cx="4557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A2394274-E8EF-4CF1-868D-1770B7BFE9BA}"/>
                    </a:ext>
                  </a:extLst>
                </p14:cNvPr>
                <p14:cNvContentPartPr/>
                <p14:nvPr/>
              </p14:nvContentPartPr>
              <p14:xfrm>
                <a:off x="4414837" y="5517047"/>
                <a:ext cx="20880" cy="1836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A2394274-E8EF-4CF1-868D-1770B7BFE9B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397197" y="5499047"/>
                  <a:ext cx="565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A23157FE-5F75-4AAA-81EF-DD97B3530CAF}"/>
                    </a:ext>
                  </a:extLst>
                </p14:cNvPr>
                <p14:cNvContentPartPr/>
                <p14:nvPr/>
              </p14:nvContentPartPr>
              <p14:xfrm>
                <a:off x="4103077" y="5423087"/>
                <a:ext cx="52560" cy="37800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A23157FE-5F75-4AAA-81EF-DD97B3530CA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085437" y="5405087"/>
                  <a:ext cx="8820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D7C972CF-27ED-46FB-AD6C-533DE4D1438A}"/>
                    </a:ext>
                  </a:extLst>
                </p14:cNvPr>
                <p14:cNvContentPartPr/>
                <p14:nvPr/>
              </p14:nvContentPartPr>
              <p14:xfrm>
                <a:off x="3569557" y="5450807"/>
                <a:ext cx="425160" cy="4719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D7C972CF-27ED-46FB-AD6C-533DE4D1438A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551917" y="5433167"/>
                  <a:ext cx="460800" cy="50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F4846C11-0957-40F8-BE92-268FB7F4FB76}"/>
                    </a:ext>
                  </a:extLst>
                </p14:cNvPr>
                <p14:cNvContentPartPr/>
                <p14:nvPr/>
              </p14:nvContentPartPr>
              <p14:xfrm>
                <a:off x="3569557" y="5464127"/>
                <a:ext cx="44280" cy="29160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F4846C11-0957-40F8-BE92-268FB7F4FB7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551917" y="5446127"/>
                  <a:ext cx="799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FD2D9E87-F88B-420B-891C-BF2302C613B0}"/>
                    </a:ext>
                  </a:extLst>
                </p14:cNvPr>
                <p14:cNvContentPartPr/>
                <p14:nvPr/>
              </p14:nvContentPartPr>
              <p14:xfrm>
                <a:off x="3522757" y="5318687"/>
                <a:ext cx="184680" cy="3852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FD2D9E87-F88B-420B-891C-BF2302C613B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505117" y="5300687"/>
                  <a:ext cx="2203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DF0E0C6A-1CDA-4BF3-83E4-FF214E9B2609}"/>
                    </a:ext>
                  </a:extLst>
                </p14:cNvPr>
                <p14:cNvContentPartPr/>
                <p14:nvPr/>
              </p14:nvContentPartPr>
              <p14:xfrm>
                <a:off x="3322957" y="5756807"/>
                <a:ext cx="73800" cy="13788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DF0E0C6A-1CDA-4BF3-83E4-FF214E9B260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305317" y="5739167"/>
                  <a:ext cx="1094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A0C070D1-B27C-42E5-97B0-4D59673B7D56}"/>
                    </a:ext>
                  </a:extLst>
                </p14:cNvPr>
                <p14:cNvContentPartPr/>
                <p14:nvPr/>
              </p14:nvContentPartPr>
              <p14:xfrm>
                <a:off x="3375877" y="5681927"/>
                <a:ext cx="61920" cy="1512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A0C070D1-B27C-42E5-97B0-4D59673B7D56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358237" y="5664287"/>
                  <a:ext cx="975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09A86D49-3BAB-439E-9521-8A5E0AF9C4D1}"/>
                    </a:ext>
                  </a:extLst>
                </p14:cNvPr>
                <p14:cNvContentPartPr/>
                <p14:nvPr/>
              </p14:nvContentPartPr>
              <p14:xfrm>
                <a:off x="3102997" y="5589407"/>
                <a:ext cx="33840" cy="29880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09A86D49-3BAB-439E-9521-8A5E0AF9C4D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085357" y="5571767"/>
                  <a:ext cx="694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9BCD2381-7CDC-4FAA-8CCB-490C62A75049}"/>
                    </a:ext>
                  </a:extLst>
                </p14:cNvPr>
                <p14:cNvContentPartPr/>
                <p14:nvPr/>
              </p14:nvContentPartPr>
              <p14:xfrm>
                <a:off x="2727517" y="5462687"/>
                <a:ext cx="285840" cy="41148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9BCD2381-7CDC-4FAA-8CCB-490C62A75049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709517" y="5445047"/>
                  <a:ext cx="32148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8C87FA73-511A-4109-B3DB-65085399EBA0}"/>
                    </a:ext>
                  </a:extLst>
                </p14:cNvPr>
                <p14:cNvContentPartPr/>
                <p14:nvPr/>
              </p14:nvContentPartPr>
              <p14:xfrm>
                <a:off x="2862157" y="5667167"/>
                <a:ext cx="65160" cy="5976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8C87FA73-511A-4109-B3DB-65085399EBA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844157" y="5649167"/>
                  <a:ext cx="1008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EFB905D7-B633-412E-9466-2B600CE19425}"/>
                    </a:ext>
                  </a:extLst>
                </p14:cNvPr>
                <p14:cNvContentPartPr/>
                <p14:nvPr/>
              </p14:nvContentPartPr>
              <p14:xfrm>
                <a:off x="2364277" y="5716487"/>
                <a:ext cx="306000" cy="1299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EFB905D7-B633-412E-9466-2B600CE19425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346277" y="5698847"/>
                  <a:ext cx="3416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358EF12F-E1D1-4F37-8773-C755ABFB7BF0}"/>
                    </a:ext>
                  </a:extLst>
                </p14:cNvPr>
                <p14:cNvContentPartPr/>
                <p14:nvPr/>
              </p14:nvContentPartPr>
              <p14:xfrm>
                <a:off x="2633557" y="5600927"/>
                <a:ext cx="26640" cy="3852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358EF12F-E1D1-4F37-8773-C755ABFB7BF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615557" y="5582927"/>
                  <a:ext cx="622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EF19D6C7-AB6B-4E96-9E70-F914D57D1DB6}"/>
                    </a:ext>
                  </a:extLst>
                </p14:cNvPr>
                <p14:cNvContentPartPr/>
                <p14:nvPr/>
              </p14:nvContentPartPr>
              <p14:xfrm>
                <a:off x="2533837" y="5965967"/>
                <a:ext cx="73800" cy="2844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EF19D6C7-AB6B-4E96-9E70-F914D57D1DB6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515837" y="5947967"/>
                  <a:ext cx="1094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80BB588A-C45F-4D72-9BD2-2C9F2146C929}"/>
                    </a:ext>
                  </a:extLst>
                </p14:cNvPr>
                <p14:cNvContentPartPr/>
                <p14:nvPr/>
              </p14:nvContentPartPr>
              <p14:xfrm>
                <a:off x="2228557" y="5632607"/>
                <a:ext cx="164880" cy="6120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80BB588A-C45F-4D72-9BD2-2C9F2146C92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210557" y="5614607"/>
                  <a:ext cx="20052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B179B7A-805E-4486-BF12-24B1FEA175F2}"/>
              </a:ext>
            </a:extLst>
          </p:cNvPr>
          <p:cNvGrpSpPr/>
          <p:nvPr/>
        </p:nvGrpSpPr>
        <p:grpSpPr>
          <a:xfrm>
            <a:off x="88717" y="5612447"/>
            <a:ext cx="1635480" cy="799920"/>
            <a:chOff x="88717" y="5612447"/>
            <a:chExt cx="1635480" cy="79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F121DA27-2B71-4B6F-9E7F-A61CD0EA42B8}"/>
                    </a:ext>
                  </a:extLst>
                </p14:cNvPr>
                <p14:cNvContentPartPr/>
                <p14:nvPr/>
              </p14:nvContentPartPr>
              <p14:xfrm>
                <a:off x="386077" y="5612447"/>
                <a:ext cx="502920" cy="35280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F121DA27-2B71-4B6F-9E7F-A61CD0EA42B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68437" y="5594807"/>
                  <a:ext cx="53856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DB02F90A-D678-4685-9125-746A64AB8732}"/>
                    </a:ext>
                  </a:extLst>
                </p14:cNvPr>
                <p14:cNvContentPartPr/>
                <p14:nvPr/>
              </p14:nvContentPartPr>
              <p14:xfrm>
                <a:off x="954877" y="5789207"/>
                <a:ext cx="179280" cy="1944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DB02F90A-D678-4685-9125-746A64AB8732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936877" y="5771567"/>
                  <a:ext cx="2149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D40ADF3A-BAF7-4727-95B2-DF754EEBCAD8}"/>
                    </a:ext>
                  </a:extLst>
                </p14:cNvPr>
                <p14:cNvContentPartPr/>
                <p14:nvPr/>
              </p14:nvContentPartPr>
              <p14:xfrm>
                <a:off x="963517" y="5896487"/>
                <a:ext cx="182160" cy="4932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D40ADF3A-BAF7-4727-95B2-DF754EEBCAD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945877" y="5878847"/>
                  <a:ext cx="2178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9BF25BF9-EEEE-4852-A149-6953C71C14EF}"/>
                    </a:ext>
                  </a:extLst>
                </p14:cNvPr>
                <p14:cNvContentPartPr/>
                <p14:nvPr/>
              </p14:nvContentPartPr>
              <p14:xfrm>
                <a:off x="781717" y="6017087"/>
                <a:ext cx="76680" cy="10764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9BF25BF9-EEEE-4852-A149-6953C71C14E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64077" y="5999087"/>
                  <a:ext cx="1123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2F6C723E-FDA8-4832-BE9E-43CB67AEE0E8}"/>
                    </a:ext>
                  </a:extLst>
                </p14:cNvPr>
                <p14:cNvContentPartPr/>
                <p14:nvPr/>
              </p14:nvContentPartPr>
              <p14:xfrm>
                <a:off x="437917" y="6022127"/>
                <a:ext cx="285840" cy="15084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2F6C723E-FDA8-4832-BE9E-43CB67AEE0E8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20277" y="6004127"/>
                  <a:ext cx="3214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6108A71B-474C-4A45-914A-9F91BC26D77E}"/>
                    </a:ext>
                  </a:extLst>
                </p14:cNvPr>
                <p14:cNvContentPartPr/>
                <p14:nvPr/>
              </p14:nvContentPartPr>
              <p14:xfrm>
                <a:off x="634837" y="6008447"/>
                <a:ext cx="32760" cy="1548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6108A71B-474C-4A45-914A-9F91BC26D77E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17197" y="5990807"/>
                  <a:ext cx="684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85F61044-FAF8-41B7-B6E2-A1FF7512B6B1}"/>
                    </a:ext>
                  </a:extLst>
                </p14:cNvPr>
                <p14:cNvContentPartPr/>
                <p14:nvPr/>
              </p14:nvContentPartPr>
              <p14:xfrm>
                <a:off x="276997" y="6083327"/>
                <a:ext cx="199800" cy="14436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85F61044-FAF8-41B7-B6E2-A1FF7512B6B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58997" y="6065327"/>
                  <a:ext cx="2354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C5A06EF9-FBF9-42DD-A16F-C208F62DD94B}"/>
                    </a:ext>
                  </a:extLst>
                </p14:cNvPr>
                <p14:cNvContentPartPr/>
                <p14:nvPr/>
              </p14:nvContentPartPr>
              <p14:xfrm>
                <a:off x="88717" y="6166487"/>
                <a:ext cx="217440" cy="16956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C5A06EF9-FBF9-42DD-A16F-C208F62DD94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1077" y="6148847"/>
                  <a:ext cx="2530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83B842DC-163E-446E-9E79-205D5EB76E16}"/>
                    </a:ext>
                  </a:extLst>
                </p14:cNvPr>
                <p14:cNvContentPartPr/>
                <p14:nvPr/>
              </p14:nvContentPartPr>
              <p14:xfrm>
                <a:off x="579757" y="6277727"/>
                <a:ext cx="164160" cy="13464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83B842DC-163E-446E-9E79-205D5EB76E1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62117" y="6260087"/>
                  <a:ext cx="1998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53D2B746-62C9-4C03-970E-34BE86F597B3}"/>
                    </a:ext>
                  </a:extLst>
                </p14:cNvPr>
                <p14:cNvContentPartPr/>
                <p14:nvPr/>
              </p14:nvContentPartPr>
              <p14:xfrm>
                <a:off x="1339357" y="5783087"/>
                <a:ext cx="155880" cy="23904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53D2B746-62C9-4C03-970E-34BE86F597B3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321357" y="5765087"/>
                  <a:ext cx="19152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24FC83DF-131C-488F-AFF0-488B525D6070}"/>
                    </a:ext>
                  </a:extLst>
                </p14:cNvPr>
                <p14:cNvContentPartPr/>
                <p14:nvPr/>
              </p14:nvContentPartPr>
              <p14:xfrm>
                <a:off x="1603957" y="5822327"/>
                <a:ext cx="106200" cy="13392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24FC83DF-131C-488F-AFF0-488B525D607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586317" y="5804327"/>
                  <a:ext cx="1418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04891D27-B364-41F5-9B14-57864229AAD6}"/>
                    </a:ext>
                  </a:extLst>
                </p14:cNvPr>
                <p14:cNvContentPartPr/>
                <p14:nvPr/>
              </p14:nvContentPartPr>
              <p14:xfrm>
                <a:off x="1617997" y="5617847"/>
                <a:ext cx="106200" cy="10260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04891D27-B364-41F5-9B14-57864229AAD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599997" y="5600207"/>
                  <a:ext cx="141840" cy="138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32364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4363AC-DE18-4A64-B4A7-4137112D95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1" r="3303" b="49396"/>
          <a:stretch/>
        </p:blipFill>
        <p:spPr>
          <a:xfrm>
            <a:off x="1112495" y="0"/>
            <a:ext cx="11019482" cy="22472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E67F1E-9426-4754-ADF0-2F9AAD67D0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48" t="18667" r="61065" b="62630"/>
          <a:stretch/>
        </p:blipFill>
        <p:spPr>
          <a:xfrm>
            <a:off x="191553" y="2850540"/>
            <a:ext cx="3291118" cy="29340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050E7D-9C54-4641-9864-B4AE34475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49" t="37283" r="61065" b="46785"/>
          <a:stretch/>
        </p:blipFill>
        <p:spPr>
          <a:xfrm>
            <a:off x="4381167" y="2842589"/>
            <a:ext cx="2981740" cy="28306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F0EB49-F80C-40D9-84C0-352A0A484B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48" t="53389" r="61065" b="26956"/>
          <a:stretch/>
        </p:blipFill>
        <p:spPr>
          <a:xfrm>
            <a:off x="8507895" y="2961856"/>
            <a:ext cx="3291118" cy="2608029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09F40408-6168-4BA8-906F-854D0E49DDD0}"/>
              </a:ext>
            </a:extLst>
          </p:cNvPr>
          <p:cNvSpPr/>
          <p:nvPr/>
        </p:nvSpPr>
        <p:spPr>
          <a:xfrm>
            <a:off x="3419061" y="4126727"/>
            <a:ext cx="659957" cy="3021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531C1E7A-615F-43EC-9966-4FB83909BF5D}"/>
              </a:ext>
            </a:extLst>
          </p:cNvPr>
          <p:cNvSpPr/>
          <p:nvPr/>
        </p:nvSpPr>
        <p:spPr>
          <a:xfrm>
            <a:off x="7513981" y="4166479"/>
            <a:ext cx="691765" cy="3021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81857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B2BBE6-DCF9-468E-B79C-6BF397437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079" y="0"/>
            <a:ext cx="9294921" cy="639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29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487</Words>
  <Application>Microsoft Office PowerPoint</Application>
  <PresentationFormat>Widescreen</PresentationFormat>
  <Paragraphs>86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1_Office Theme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Abd_alkaleq rabea</dc:creator>
  <cp:lastModifiedBy>asifhammoud1978@gmail.com</cp:lastModifiedBy>
  <cp:revision>15</cp:revision>
  <dcterms:created xsi:type="dcterms:W3CDTF">2021-10-09T19:09:05Z</dcterms:created>
  <dcterms:modified xsi:type="dcterms:W3CDTF">2024-09-15T11:04:28Z</dcterms:modified>
</cp:coreProperties>
</file>