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77" r:id="rId4"/>
    <p:sldId id="286" r:id="rId5"/>
    <p:sldId id="259" r:id="rId6"/>
    <p:sldId id="260" r:id="rId7"/>
    <p:sldId id="261" r:id="rId8"/>
    <p:sldId id="262" r:id="rId9"/>
    <p:sldId id="312" r:id="rId10"/>
    <p:sldId id="280" r:id="rId11"/>
    <p:sldId id="263" r:id="rId12"/>
    <p:sldId id="281" r:id="rId13"/>
    <p:sldId id="294" r:id="rId14"/>
    <p:sldId id="296" r:id="rId15"/>
    <p:sldId id="297" r:id="rId16"/>
    <p:sldId id="313" r:id="rId17"/>
    <p:sldId id="288" r:id="rId18"/>
    <p:sldId id="292" r:id="rId19"/>
    <p:sldId id="293" r:id="rId20"/>
    <p:sldId id="303" r:id="rId21"/>
    <p:sldId id="314" r:id="rId22"/>
    <p:sldId id="34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37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slide" Target="slides/slide11.xml" /><Relationship Id="rId18" Type="http://schemas.openxmlformats.org/officeDocument/2006/relationships/slide" Target="slides/slide16.xml" /><Relationship Id="rId26" Type="http://schemas.openxmlformats.org/officeDocument/2006/relationships/theme" Target="theme/theme1.xml" /><Relationship Id="rId3" Type="http://schemas.openxmlformats.org/officeDocument/2006/relationships/slide" Target="slides/slide1.xml" /><Relationship Id="rId21" Type="http://schemas.openxmlformats.org/officeDocument/2006/relationships/slide" Target="slides/slide19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slide" Target="slides/slide15.xml" /><Relationship Id="rId25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4.xml" /><Relationship Id="rId20" Type="http://schemas.openxmlformats.org/officeDocument/2006/relationships/slide" Target="slides/slide1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24" Type="http://schemas.openxmlformats.org/officeDocument/2006/relationships/presProps" Target="presProps.xml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23" Type="http://schemas.openxmlformats.org/officeDocument/2006/relationships/slide" Target="slides/slide21.xml" /><Relationship Id="rId10" Type="http://schemas.openxmlformats.org/officeDocument/2006/relationships/slide" Target="slides/slide8.xml" /><Relationship Id="rId19" Type="http://schemas.openxmlformats.org/officeDocument/2006/relationships/slide" Target="slides/slide17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Relationship Id="rId22" Type="http://schemas.openxmlformats.org/officeDocument/2006/relationships/slide" Target="slides/slide20.xml" /><Relationship Id="rId27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4652D-9047-4908-9536-B92F5EB7EC54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064B1-C82E-49BB-A9E0-2AF5698A3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985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4652D-9047-4908-9536-B92F5EB7EC54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064B1-C82E-49BB-A9E0-2AF5698A3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3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4652D-9047-4908-9536-B92F5EB7EC54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064B1-C82E-49BB-A9E0-2AF5698A3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100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4652D-9047-4908-9536-B92F5EB7EC54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064B1-C82E-49BB-A9E0-2AF5698A3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267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4652D-9047-4908-9536-B92F5EB7EC54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064B1-C82E-49BB-A9E0-2AF5698A3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286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4652D-9047-4908-9536-B92F5EB7EC54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064B1-C82E-49BB-A9E0-2AF5698A3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442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4652D-9047-4908-9536-B92F5EB7EC54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064B1-C82E-49BB-A9E0-2AF5698A3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102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4652D-9047-4908-9536-B92F5EB7EC54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064B1-C82E-49BB-A9E0-2AF5698A3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284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4652D-9047-4908-9536-B92F5EB7EC54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064B1-C82E-49BB-A9E0-2AF5698A3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694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4652D-9047-4908-9536-B92F5EB7EC54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064B1-C82E-49BB-A9E0-2AF5698A3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488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4652D-9047-4908-9536-B92F5EB7EC54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064B1-C82E-49BB-A9E0-2AF5698A3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219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F98B5-10FE-42CE-9FC1-A1F47E764F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FA9577-80CA-493B-A0DF-6A9AA80EDF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5540AB-A1C1-43EF-8F0D-D2269F60C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3522F-9C59-485F-9BBE-625C05ECA0B1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A5A0B-4B98-4F84-B427-12FD80638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163FD0-F8FF-4C1A-80B7-20AA13C9F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F981-750A-440D-81B3-5784414ED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96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8581C-DB99-4E56-8CAA-8B8585893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27ADD-7A1E-4EAC-B3F5-232799D032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18594E-964B-46F3-B06D-21800D2C0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3522F-9C59-485F-9BBE-625C05ECA0B1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D035AE-C418-4473-9ED8-8F1C5C7B5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754AB-6225-4F97-896D-31BABAE6C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F981-750A-440D-81B3-5784414ED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23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42BA4-9A01-4191-BCC8-17CCE8E48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8A0186-6568-4559-92DB-305512274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09B984-AAF1-4269-8F9B-03DF61978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3522F-9C59-485F-9BBE-625C05ECA0B1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9E080F-F064-4389-BF08-007AE9A51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4AE75-1E89-4BE0-B3CD-F3DB97D05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F981-750A-440D-81B3-5784414ED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3497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C7493-2B46-4161-9E85-A736936DD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D6547-1733-4424-BB54-F71B68B7ED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554278-1D32-4A3B-A47B-F78912EE54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30DD20-35C9-4023-89AF-94E46E2CA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3522F-9C59-485F-9BBE-625C05ECA0B1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2C396C-4DE1-4993-9BF9-7457FDE4C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9072C4-33B3-43D6-8B5E-0C4073EC6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F981-750A-440D-81B3-5784414ED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424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D8AF-9471-4504-AD65-4CC04483C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FD1773-C236-462F-88C4-8F6AD4FB4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C1474-2662-4AB8-B426-D25E74F23A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E32B8E-A057-41C0-A96A-75B41D898A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0BC4C1-046A-409D-9863-DA1C7FC8B1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5D3677-D995-44BB-9002-AF9B88343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3522F-9C59-485F-9BBE-625C05ECA0B1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F4E63E-530B-4220-B529-46ADA2E07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9A0962-4A03-498E-9383-FB75472CA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F981-750A-440D-81B3-5784414ED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7933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ACCE9-3F68-441A-8F62-D24215B7B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4DFA7-AAD6-4E48-8514-17ADC009B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3522F-9C59-485F-9BBE-625C05ECA0B1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94076A-E3CF-4C90-AE0B-AD59855BA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9EBE37-DAAA-4F06-A9BA-2D6065F4C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F981-750A-440D-81B3-5784414ED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2581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33B705-AAEC-4C11-8127-2D22345D1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3522F-9C59-485F-9BBE-625C05ECA0B1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E544DB-E336-4D04-B1A0-698D419F5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ACFDA2-4C92-4CD6-B0D9-40BB46EF6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F981-750A-440D-81B3-5784414ED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7918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9AB45-1575-4578-B9ED-022558D2A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D856A-30C1-43AE-A3DA-20A1D6250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B4BA34-3439-4CA3-B01A-D90163201D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4C19DD-AB78-4D7A-9BE0-AA7D2D2DD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3522F-9C59-485F-9BBE-625C05ECA0B1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2A4848-9A4D-41C9-A8CB-E1157028F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B467C5-7246-4012-B410-695C7A9A2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F981-750A-440D-81B3-5784414ED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0623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3AAB5-E9D4-41EC-903E-F50AF9BE4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A63BD7-42E0-43F6-B220-4DBE1B1820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0168D7-6A1C-480C-B7DF-8742938021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7F2E64-2CD2-41C0-AEAE-8333B3F0A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3522F-9C59-485F-9BBE-625C05ECA0B1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CC7BC1-C325-43C2-B4D1-716DAD714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E3D4FD-D07C-4EA9-BE42-8FCD853EA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F981-750A-440D-81B3-5784414ED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3548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F4481-8F0D-4AA7-B2A7-199680242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2F1BAE-A809-49BD-923C-161400DD74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444F0-6527-428A-99DE-AF7123236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3522F-9C59-485F-9BBE-625C05ECA0B1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A5E14-52AD-4265-81DA-D17D0A963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D92F3-9E12-485B-82D9-50918AC3C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F981-750A-440D-81B3-5784414ED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6755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3EDDCD-A8AA-4DDE-8DA6-6046BF462D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C58713-48A5-4FC7-BD11-F78C448DE8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D73F64-FCB9-486D-9C07-7D66EE8CF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3522F-9C59-485F-9BBE-625C05ECA0B1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AC67A-82E6-42EB-A686-81A4D2456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10AB2-F688-4555-B7BF-F5948363A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F981-750A-440D-81B3-5784414ED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866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020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1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slideLayout" Target="../slideLayouts/slideLayout23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0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4652D-9047-4908-9536-B92F5EB7EC54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064B1-C82E-49BB-A9E0-2AF5698A3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55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8BD4CB-7401-4DC5-82D4-243A304B2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35D54B-F659-47EB-B2A3-1020D84E3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6512E-C674-47E3-A8A4-9F749AC11F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3522F-9C59-485F-9BBE-625C05ECA0B1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27BC14-A251-451F-9EBE-8493D2058A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D11DAB-0718-423F-8D56-0D813C8908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6F981-750A-440D-81B3-5784414ED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771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 /><Relationship Id="rId2" Type="http://schemas.openxmlformats.org/officeDocument/2006/relationships/image" Target="../media/image21.jpeg" /><Relationship Id="rId1" Type="http://schemas.openxmlformats.org/officeDocument/2006/relationships/slideLayout" Target="../slideLayouts/slideLayout23.xml" /><Relationship Id="rId4" Type="http://schemas.openxmlformats.org/officeDocument/2006/relationships/image" Target="../media/image23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6">
            <a:extLst>
              <a:ext uri="{FF2B5EF4-FFF2-40B4-BE49-F238E27FC236}">
                <a16:creationId xmlns:a16="http://schemas.microsoft.com/office/drawing/2014/main" id="{559AE206-7EBA-4D33-8BC9-9D8158553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199" y="4525347"/>
            <a:ext cx="6801321" cy="1737360"/>
          </a:xfrm>
        </p:spPr>
        <p:txBody>
          <a:bodyPr anchor="ctr">
            <a:normAutofit/>
          </a:bodyPr>
          <a:lstStyle/>
          <a:p>
            <a:pPr algn="r"/>
            <a:r>
              <a:rPr lang="en-US" dirty="0"/>
              <a:t>Unit (2) Lessons (5-6)</a:t>
            </a:r>
          </a:p>
        </p:txBody>
      </p:sp>
      <p:sp>
        <p:nvSpPr>
          <p:cNvPr id="16" name="Oval 8">
            <a:extLst>
              <a:ext uri="{FF2B5EF4-FFF2-40B4-BE49-F238E27FC236}">
                <a16:creationId xmlns:a16="http://schemas.microsoft.com/office/drawing/2014/main" id="{6437D937-A7F1-4011-92B4-328E5BE1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8567" y="620480"/>
            <a:ext cx="2243800" cy="224379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0">
            <a:extLst>
              <a:ext uri="{FF2B5EF4-FFF2-40B4-BE49-F238E27FC236}">
                <a16:creationId xmlns:a16="http://schemas.microsoft.com/office/drawing/2014/main" id="{B672F332-AF08-46C6-94F0-77684310D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5001" y="2466604"/>
            <a:ext cx="962395" cy="96239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4244EF8-D73A-40E1-BE73-D46E6B4B0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5829" y="2327988"/>
            <a:ext cx="293695" cy="29369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B84D7E8-4ECB-42D7-ADBF-01689B0F2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2113" y="0"/>
            <a:ext cx="5699887" cy="4059244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E8E38ED-369A-44C2-B635-0BED0E48A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00392" y="4525347"/>
            <a:ext cx="0" cy="1737360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1456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A826B85-D58A-48FB-ABB8-881A5F8CC2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5">
            <a:extLst>
              <a:ext uri="{FF2B5EF4-FFF2-40B4-BE49-F238E27FC236}">
                <a16:creationId xmlns:a16="http://schemas.microsoft.com/office/drawing/2014/main" id="{20B579A7-44A3-4863-B4F6-E1E3D667A5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120" y="990600"/>
            <a:ext cx="10271760" cy="43053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EA30B43E-761A-491A-902D-DDA601A58C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9" r="10050" b="-1"/>
          <a:stretch/>
        </p:blipFill>
        <p:spPr>
          <a:xfrm>
            <a:off x="1281684" y="1309878"/>
            <a:ext cx="9628632" cy="366674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594588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19D36B38-DB03-4F25-B1C4-8246F57AE4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1" y="400050"/>
            <a:ext cx="11658600" cy="1924050"/>
          </a:xfrm>
        </p:spPr>
      </p:pic>
      <p:pic>
        <p:nvPicPr>
          <p:cNvPr id="9" name="Picture 8" descr="A close up of a glass&#10;&#10;Description automatically generated">
            <a:extLst>
              <a:ext uri="{FF2B5EF4-FFF2-40B4-BE49-F238E27FC236}">
                <a16:creationId xmlns:a16="http://schemas.microsoft.com/office/drawing/2014/main" id="{BF425DE1-4EB6-4A72-A120-387CDFCCB8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2324099"/>
            <a:ext cx="10153650" cy="413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083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Lesson objectives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861A71-7767-4D5B-9579-859D83DEB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078" y="1825625"/>
            <a:ext cx="6669038" cy="435133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-Learn the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99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benefits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staying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99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hydrated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Practise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 use of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99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indirect questions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294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hydrated</a:t>
            </a:r>
            <a:endParaRPr lang="en-US" sz="48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Content Placeholder 6" descr="A close up of a logo&#10;&#10;Description automatically generated">
            <a:extLst>
              <a:ext uri="{FF2B5EF4-FFF2-40B4-BE49-F238E27FC236}">
                <a16:creationId xmlns:a16="http://schemas.microsoft.com/office/drawing/2014/main" id="{6642934D-5399-4865-9DDE-55C1AA6AB2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035" y="424614"/>
            <a:ext cx="6877050" cy="5823786"/>
          </a:xfrm>
        </p:spPr>
      </p:pic>
    </p:spTree>
    <p:extLst>
      <p:ext uri="{BB962C8B-B14F-4D97-AF65-F5344CB8AC3E}">
        <p14:creationId xmlns:p14="http://schemas.microsoft.com/office/powerpoint/2010/main" val="188529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d</a:t>
            </a:r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ehydrated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Content Placeholder 6" descr="A close up of a child&#10;&#10;Description automatically generated">
            <a:extLst>
              <a:ext uri="{FF2B5EF4-FFF2-40B4-BE49-F238E27FC236}">
                <a16:creationId xmlns:a16="http://schemas.microsoft.com/office/drawing/2014/main" id="{077CC01D-3AD3-448B-B640-2A0DC5F92F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544" y="387350"/>
            <a:ext cx="6845564" cy="5575300"/>
          </a:xfrm>
        </p:spPr>
      </p:pic>
    </p:spTree>
    <p:extLst>
      <p:ext uri="{BB962C8B-B14F-4D97-AF65-F5344CB8AC3E}">
        <p14:creationId xmlns:p14="http://schemas.microsoft.com/office/powerpoint/2010/main" val="1011728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fluid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Content Placeholder 6" descr="A group of glass bottles on a table&#10;&#10;Description automatically generated">
            <a:extLst>
              <a:ext uri="{FF2B5EF4-FFF2-40B4-BE49-F238E27FC236}">
                <a16:creationId xmlns:a16="http://schemas.microsoft.com/office/drawing/2014/main" id="{7C4F13C3-0720-4590-80B4-9DFA2B3C55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544" y="914400"/>
            <a:ext cx="6848572" cy="5171536"/>
          </a:xfrm>
        </p:spPr>
      </p:pic>
    </p:spTree>
    <p:extLst>
      <p:ext uri="{BB962C8B-B14F-4D97-AF65-F5344CB8AC3E}">
        <p14:creationId xmlns:p14="http://schemas.microsoft.com/office/powerpoint/2010/main" val="511155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fizzy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Content Placeholder 5" descr="A close up of a bottle&#10;&#10;Description automatically generated">
            <a:extLst>
              <a:ext uri="{FF2B5EF4-FFF2-40B4-BE49-F238E27FC236}">
                <a16:creationId xmlns:a16="http://schemas.microsoft.com/office/drawing/2014/main" id="{8DB7764A-CB79-499B-AB9E-A4D50454A6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078" y="781050"/>
            <a:ext cx="6722111" cy="5719679"/>
          </a:xfrm>
        </p:spPr>
      </p:pic>
    </p:spTree>
    <p:extLst>
      <p:ext uri="{BB962C8B-B14F-4D97-AF65-F5344CB8AC3E}">
        <p14:creationId xmlns:p14="http://schemas.microsoft.com/office/powerpoint/2010/main" val="3785032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brain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Content Placeholder 6" descr="A picture containing blue, vase&#10;&#10;Description automatically generated">
            <a:extLst>
              <a:ext uri="{FF2B5EF4-FFF2-40B4-BE49-F238E27FC236}">
                <a16:creationId xmlns:a16="http://schemas.microsoft.com/office/drawing/2014/main" id="{AF6496B6-AA93-4E3A-99B7-D81C7016ED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544" y="467475"/>
            <a:ext cx="6675415" cy="6033254"/>
          </a:xfrm>
        </p:spPr>
      </p:pic>
    </p:spTree>
    <p:extLst>
      <p:ext uri="{BB962C8B-B14F-4D97-AF65-F5344CB8AC3E}">
        <p14:creationId xmlns:p14="http://schemas.microsoft.com/office/powerpoint/2010/main" val="2193343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4234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08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memory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777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Content Placeholder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4F6A4E5F-19FF-4EAF-BE20-5B1D77A56C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29" y="511174"/>
            <a:ext cx="6830101" cy="5737225"/>
          </a:xfrm>
        </p:spPr>
      </p:pic>
    </p:spTree>
    <p:extLst>
      <p:ext uri="{BB962C8B-B14F-4D97-AF65-F5344CB8AC3E}">
        <p14:creationId xmlns:p14="http://schemas.microsoft.com/office/powerpoint/2010/main" val="2892742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Kidneys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Content Placeholder 5" descr="A picture containing food, fruit&#10;&#10;Description automatically generated">
            <a:extLst>
              <a:ext uri="{FF2B5EF4-FFF2-40B4-BE49-F238E27FC236}">
                <a16:creationId xmlns:a16="http://schemas.microsoft.com/office/drawing/2014/main" id="{5715D0BC-E66C-4FCA-A6BE-6F5D8ACA6E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123" y="517328"/>
            <a:ext cx="6585326" cy="5445321"/>
          </a:xfrm>
        </p:spPr>
      </p:pic>
    </p:spTree>
    <p:extLst>
      <p:ext uri="{BB962C8B-B14F-4D97-AF65-F5344CB8AC3E}">
        <p14:creationId xmlns:p14="http://schemas.microsoft.com/office/powerpoint/2010/main" val="3065055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skin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Content Placeholder 6" descr="A picture containing person, close, toothbrush, brushing&#10;&#10;Description automatically generated">
            <a:extLst>
              <a:ext uri="{FF2B5EF4-FFF2-40B4-BE49-F238E27FC236}">
                <a16:creationId xmlns:a16="http://schemas.microsoft.com/office/drawing/2014/main" id="{A1B183CE-6543-492E-AA91-408E613040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079" y="321176"/>
            <a:ext cx="6428205" cy="6041523"/>
          </a:xfrm>
        </p:spPr>
      </p:pic>
    </p:spTree>
    <p:extLst>
      <p:ext uri="{BB962C8B-B14F-4D97-AF65-F5344CB8AC3E}">
        <p14:creationId xmlns:p14="http://schemas.microsoft.com/office/powerpoint/2010/main" val="3940241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aches-pain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Content Placeholder 6" descr="A person jumping up in the air&#10;&#10;Description automatically generated">
            <a:extLst>
              <a:ext uri="{FF2B5EF4-FFF2-40B4-BE49-F238E27FC236}">
                <a16:creationId xmlns:a16="http://schemas.microsoft.com/office/drawing/2014/main" id="{06FF0884-3FCF-4AB0-BAFA-978988EF63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544" y="389826"/>
            <a:ext cx="6491845" cy="5801423"/>
          </a:xfrm>
        </p:spPr>
      </p:pic>
    </p:spTree>
    <p:extLst>
      <p:ext uri="{BB962C8B-B14F-4D97-AF65-F5344CB8AC3E}">
        <p14:creationId xmlns:p14="http://schemas.microsoft.com/office/powerpoint/2010/main" val="2004154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headache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Content Placeholder 6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BB471F7E-426B-464F-A21F-0D10E30C6C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544" y="321176"/>
            <a:ext cx="6713590" cy="5774823"/>
          </a:xfrm>
        </p:spPr>
      </p:pic>
    </p:spTree>
    <p:extLst>
      <p:ext uri="{BB962C8B-B14F-4D97-AF65-F5344CB8AC3E}">
        <p14:creationId xmlns:p14="http://schemas.microsoft.com/office/powerpoint/2010/main" val="1356986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tired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Content Placeholder 5" descr="A person sitting at a table&#10;&#10;Description automatically generated">
            <a:extLst>
              <a:ext uri="{FF2B5EF4-FFF2-40B4-BE49-F238E27FC236}">
                <a16:creationId xmlns:a16="http://schemas.microsoft.com/office/drawing/2014/main" id="{B5E2BA33-4CB4-4CD3-A584-2FED7E0A73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268" y="321177"/>
            <a:ext cx="7128742" cy="5927223"/>
          </a:xfrm>
        </p:spPr>
      </p:pic>
    </p:spTree>
    <p:extLst>
      <p:ext uri="{BB962C8B-B14F-4D97-AF65-F5344CB8AC3E}">
        <p14:creationId xmlns:p14="http://schemas.microsoft.com/office/powerpoint/2010/main" val="1169399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F3BFA075-85AF-4FE9-A62B-98FF789051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544" y="274320"/>
            <a:ext cx="5362156" cy="6309360"/>
          </a:xfrm>
        </p:spPr>
      </p:pic>
    </p:spTree>
    <p:extLst>
      <p:ext uri="{BB962C8B-B14F-4D97-AF65-F5344CB8AC3E}">
        <p14:creationId xmlns:p14="http://schemas.microsoft.com/office/powerpoint/2010/main" val="436817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3D5FC21B-CF7E-4177-BFC5-BAF75A65C9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18" y="380146"/>
            <a:ext cx="11436566" cy="4023360"/>
          </a:xfrm>
        </p:spPr>
      </p:pic>
    </p:spTree>
    <p:extLst>
      <p:ext uri="{BB962C8B-B14F-4D97-AF65-F5344CB8AC3E}">
        <p14:creationId xmlns:p14="http://schemas.microsoft.com/office/powerpoint/2010/main" val="36161698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D79194D4-DE5F-4A36-AC2D-3BCFB90DF5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45" y="381049"/>
            <a:ext cx="5467353" cy="6476951"/>
          </a:xfrm>
        </p:spPr>
      </p:pic>
    </p:spTree>
    <p:extLst>
      <p:ext uri="{BB962C8B-B14F-4D97-AF65-F5344CB8AC3E}">
        <p14:creationId xmlns:p14="http://schemas.microsoft.com/office/powerpoint/2010/main" val="8123611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Content Placeholder 5" descr="A close up of a logo&#10;&#10;Description automatically generated">
            <a:extLst>
              <a:ext uri="{FF2B5EF4-FFF2-40B4-BE49-F238E27FC236}">
                <a16:creationId xmlns:a16="http://schemas.microsoft.com/office/drawing/2014/main" id="{AC44655C-BF66-4706-828C-55A0DBCD48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94" b="2176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743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Table&#10;&#10;Description automatically generated">
            <a:extLst>
              <a:ext uri="{FF2B5EF4-FFF2-40B4-BE49-F238E27FC236}">
                <a16:creationId xmlns:a16="http://schemas.microsoft.com/office/drawing/2014/main" id="{62A5DC31-6E73-4F97-9452-258F0B23C2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4" y="137160"/>
            <a:ext cx="11989311" cy="6583680"/>
          </a:xfrm>
        </p:spPr>
      </p:pic>
    </p:spTree>
    <p:extLst>
      <p:ext uri="{BB962C8B-B14F-4D97-AF65-F5344CB8AC3E}">
        <p14:creationId xmlns:p14="http://schemas.microsoft.com/office/powerpoint/2010/main" val="29798378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00" name="Picture 4" descr="World's Largest Professional Network | Third world countries, African  children, Safe water">
            <a:extLst>
              <a:ext uri="{FF2B5EF4-FFF2-40B4-BE49-F238E27FC236}">
                <a16:creationId xmlns:a16="http://schemas.microsoft.com/office/drawing/2014/main" id="{294F3828-A8C9-42ED-AE69-F132F2FC6D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43" r="-2" b="6723"/>
          <a:stretch/>
        </p:blipFill>
        <p:spPr bwMode="auto">
          <a:xfrm>
            <a:off x="198741" y="2410448"/>
            <a:ext cx="5803323" cy="38903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2" name="Picture 6" descr="Water in Africa: How Third World Countries Function – Portfolio Publication  – Carolyns Commentary">
            <a:extLst>
              <a:ext uri="{FF2B5EF4-FFF2-40B4-BE49-F238E27FC236}">
                <a16:creationId xmlns:a16="http://schemas.microsoft.com/office/drawing/2014/main" id="{E78FEB0A-9D49-41BE-8EE5-529BF33915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4" b="1"/>
          <a:stretch/>
        </p:blipFill>
        <p:spPr bwMode="auto">
          <a:xfrm>
            <a:off x="6189934" y="2410448"/>
            <a:ext cx="5803323" cy="38903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D2DF08EC-2F8A-4A58-A609-3CEEA69189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82" y="345440"/>
            <a:ext cx="11422964" cy="178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167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35</Words>
  <Application>Microsoft Office PowerPoint</Application>
  <PresentationFormat>Widescreen</PresentationFormat>
  <Paragraphs>15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1_Office Theme</vt:lpstr>
      <vt:lpstr>Unit (2) Lessons (5-6)</vt:lpstr>
      <vt:lpstr>PowerPoint Presentation</vt:lpstr>
      <vt:lpstr>PowerPoint Presentation</vt:lpstr>
      <vt:lpstr>Lesson objectives</vt:lpstr>
      <vt:lpstr>hydrated</vt:lpstr>
      <vt:lpstr>dehydrated </vt:lpstr>
      <vt:lpstr>fluid</vt:lpstr>
      <vt:lpstr>fizzy</vt:lpstr>
      <vt:lpstr>brain</vt:lpstr>
      <vt:lpstr>memory</vt:lpstr>
      <vt:lpstr>Kidneys</vt:lpstr>
      <vt:lpstr>skin</vt:lpstr>
      <vt:lpstr>aches-pain</vt:lpstr>
      <vt:lpstr>headache</vt:lpstr>
      <vt:lpstr>tired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(1) Lessons (1-2</dc:title>
  <dc:creator>مديه الكتبي</dc:creator>
  <cp:lastModifiedBy>asifhammoud1978@gmail.com</cp:lastModifiedBy>
  <cp:revision>11</cp:revision>
  <dcterms:created xsi:type="dcterms:W3CDTF">2020-10-14T20:25:24Z</dcterms:created>
  <dcterms:modified xsi:type="dcterms:W3CDTF">2024-09-15T05:13:48Z</dcterms:modified>
</cp:coreProperties>
</file>