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4"/>
    <p:sldMasterId id="2147483729" r:id="rId5"/>
  </p:sldMasterIdLst>
  <p:notesMasterIdLst>
    <p:notesMasterId r:id="rId26"/>
  </p:notesMasterIdLst>
  <p:sldIdLst>
    <p:sldId id="396" r:id="rId6"/>
    <p:sldId id="2696" r:id="rId7"/>
    <p:sldId id="296" r:id="rId8"/>
    <p:sldId id="2678" r:id="rId9"/>
    <p:sldId id="2658" r:id="rId10"/>
    <p:sldId id="2679" r:id="rId11"/>
    <p:sldId id="2698" r:id="rId12"/>
    <p:sldId id="2699" r:id="rId13"/>
    <p:sldId id="2700" r:id="rId14"/>
    <p:sldId id="2716" r:id="rId15"/>
    <p:sldId id="2717" r:id="rId16"/>
    <p:sldId id="2702" r:id="rId17"/>
    <p:sldId id="2703" r:id="rId18"/>
    <p:sldId id="2704" r:id="rId19"/>
    <p:sldId id="2705" r:id="rId20"/>
    <p:sldId id="2706" r:id="rId21"/>
    <p:sldId id="2707" r:id="rId22"/>
    <p:sldId id="2714" r:id="rId23"/>
    <p:sldId id="2715" r:id="rId24"/>
    <p:sldId id="276"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DDD1"/>
    <a:srgbClr val="E4D1BF"/>
    <a:srgbClr val="B7CFD3"/>
    <a:srgbClr val="405168"/>
    <a:srgbClr val="CCD2D7"/>
    <a:srgbClr val="F0A958"/>
    <a:srgbClr val="AA056C"/>
    <a:srgbClr val="1D8F82"/>
    <a:srgbClr val="C6C6C6"/>
    <a:srgbClr val="0169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431"/>
    <p:restoredTop sz="94149"/>
  </p:normalViewPr>
  <p:slideViewPr>
    <p:cSldViewPr snapToGrid="0" snapToObjects="1">
      <p:cViewPr varScale="1">
        <p:scale>
          <a:sx n="90" d="100"/>
          <a:sy n="90" d="100"/>
        </p:scale>
        <p:origin x="344" y="200"/>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A9F3D-ABF4-4E4B-9B43-0BF81C5C3521}" type="datetimeFigureOut">
              <a:rPr lang="en-US" smtClean="0"/>
              <a:t>5/30/23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667D68-3C8D-EC4A-9748-97921A771E2C}" type="slidenum">
              <a:rPr lang="en-US" smtClean="0"/>
              <a:t>‹#›</a:t>
            </a:fld>
            <a:endParaRPr lang="en-US"/>
          </a:p>
        </p:txBody>
      </p:sp>
    </p:spTree>
    <p:extLst>
      <p:ext uri="{BB962C8B-B14F-4D97-AF65-F5344CB8AC3E}">
        <p14:creationId xmlns:p14="http://schemas.microsoft.com/office/powerpoint/2010/main" val="1595811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ECA3FB14-237E-1F41-969B-0FBB0CD5CB5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18984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2A2B0AB-5B0B-9449-AF65-080506FD9D2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47529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FFFEA-1743-FB4F-B346-2A1EBAB423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BC5A20-4B51-E842-B204-88AF79D824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7E88E7-FF7C-A94C-A537-938E97A1A08B}"/>
              </a:ext>
            </a:extLst>
          </p:cNvPr>
          <p:cNvSpPr>
            <a:spLocks noGrp="1"/>
          </p:cNvSpPr>
          <p:nvPr>
            <p:ph type="dt" sz="half" idx="10"/>
          </p:nvPr>
        </p:nvSpPr>
        <p:spPr/>
        <p:txBody>
          <a:bodyPr/>
          <a:lstStyle/>
          <a:p>
            <a:fld id="{9D50BF82-B6B5-2346-80B0-494D5348915A}" type="datetime1">
              <a:rPr lang="en-US" smtClean="0"/>
              <a:t>5/30/23</a:t>
            </a:fld>
            <a:endParaRPr lang="en-US"/>
          </a:p>
        </p:txBody>
      </p:sp>
      <p:sp>
        <p:nvSpPr>
          <p:cNvPr id="5" name="Footer Placeholder 4">
            <a:extLst>
              <a:ext uri="{FF2B5EF4-FFF2-40B4-BE49-F238E27FC236}">
                <a16:creationId xmlns:a16="http://schemas.microsoft.com/office/drawing/2014/main" id="{04111A15-348D-C24E-A41C-A9EB7D5754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12E1B4-B171-8549-A09E-92FF6A2767C9}"/>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930101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DFDA-6C08-7649-90D7-57BBB15F8A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311D34-0864-4043-B946-692E319931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92B374-B6B1-E540-9D3B-8820360BCB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A037B7-F9C4-5644-AB35-2C17EDBA96A4}"/>
              </a:ext>
            </a:extLst>
          </p:cNvPr>
          <p:cNvSpPr>
            <a:spLocks noGrp="1"/>
          </p:cNvSpPr>
          <p:nvPr>
            <p:ph type="dt" sz="half" idx="10"/>
          </p:nvPr>
        </p:nvSpPr>
        <p:spPr/>
        <p:txBody>
          <a:bodyPr/>
          <a:lstStyle/>
          <a:p>
            <a:fld id="{E9CF5CC0-2159-EF43-B54E-B2864C28DE06}" type="datetime1">
              <a:rPr lang="en-US" smtClean="0"/>
              <a:t>5/30/23</a:t>
            </a:fld>
            <a:endParaRPr lang="en-US"/>
          </a:p>
        </p:txBody>
      </p:sp>
      <p:sp>
        <p:nvSpPr>
          <p:cNvPr id="6" name="Footer Placeholder 5">
            <a:extLst>
              <a:ext uri="{FF2B5EF4-FFF2-40B4-BE49-F238E27FC236}">
                <a16:creationId xmlns:a16="http://schemas.microsoft.com/office/drawing/2014/main" id="{5B983845-9FF1-294D-87CC-72D13F138E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5F6B5F-C7CA-814F-9E4D-3BABB0A9D4AE}"/>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3646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DA96E-1AC4-1848-AC47-C939F94362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733671-430F-5E4B-854F-289850D5C4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5D3BBB-A7F6-4940-BB83-45261687CF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5F969C-ECE8-BB42-840A-307EDF4786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C4A11E-5762-F048-8A33-14D7A3452B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841301-5219-714A-B516-01CA9368C7BB}"/>
              </a:ext>
            </a:extLst>
          </p:cNvPr>
          <p:cNvSpPr>
            <a:spLocks noGrp="1"/>
          </p:cNvSpPr>
          <p:nvPr>
            <p:ph type="dt" sz="half" idx="10"/>
          </p:nvPr>
        </p:nvSpPr>
        <p:spPr/>
        <p:txBody>
          <a:bodyPr/>
          <a:lstStyle/>
          <a:p>
            <a:fld id="{03A39D27-98AF-D542-B4A9-091F468BD2CA}" type="datetime1">
              <a:rPr lang="en-US" smtClean="0"/>
              <a:t>5/30/23</a:t>
            </a:fld>
            <a:endParaRPr lang="en-US"/>
          </a:p>
        </p:txBody>
      </p:sp>
      <p:sp>
        <p:nvSpPr>
          <p:cNvPr id="8" name="Footer Placeholder 7">
            <a:extLst>
              <a:ext uri="{FF2B5EF4-FFF2-40B4-BE49-F238E27FC236}">
                <a16:creationId xmlns:a16="http://schemas.microsoft.com/office/drawing/2014/main" id="{063C2D9A-368F-2F49-B765-B86714787C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0B1D2E-3C6A-9E43-A143-46D06E883F97}"/>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880302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20C7F-0215-114F-8BD2-8AD25DC4C9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71D6F7-2C2A-E04B-A163-B4CC9351E18D}"/>
              </a:ext>
            </a:extLst>
          </p:cNvPr>
          <p:cNvSpPr>
            <a:spLocks noGrp="1"/>
          </p:cNvSpPr>
          <p:nvPr>
            <p:ph type="dt" sz="half" idx="10"/>
          </p:nvPr>
        </p:nvSpPr>
        <p:spPr/>
        <p:txBody>
          <a:bodyPr/>
          <a:lstStyle/>
          <a:p>
            <a:fld id="{A119A8AD-D926-014A-83FE-AB0435C3B9B3}" type="datetime1">
              <a:rPr lang="en-US" smtClean="0"/>
              <a:t>5/30/23</a:t>
            </a:fld>
            <a:endParaRPr lang="en-US"/>
          </a:p>
        </p:txBody>
      </p:sp>
      <p:sp>
        <p:nvSpPr>
          <p:cNvPr id="4" name="Footer Placeholder 3">
            <a:extLst>
              <a:ext uri="{FF2B5EF4-FFF2-40B4-BE49-F238E27FC236}">
                <a16:creationId xmlns:a16="http://schemas.microsoft.com/office/drawing/2014/main" id="{707E8AC6-C3E1-664D-A7CD-15355E1BED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2F7C55-84D5-7647-A9B0-51C558CFE640}"/>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1998429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05DE31-D75B-E94B-BE19-AAC9636B53DD}"/>
              </a:ext>
            </a:extLst>
          </p:cNvPr>
          <p:cNvSpPr>
            <a:spLocks noGrp="1"/>
          </p:cNvSpPr>
          <p:nvPr>
            <p:ph type="dt" sz="half" idx="10"/>
          </p:nvPr>
        </p:nvSpPr>
        <p:spPr/>
        <p:txBody>
          <a:bodyPr/>
          <a:lstStyle/>
          <a:p>
            <a:fld id="{C039286E-C96A-3F48-855C-5AD33A9CB32A}" type="datetime1">
              <a:rPr lang="en-US" smtClean="0"/>
              <a:t>5/30/23</a:t>
            </a:fld>
            <a:endParaRPr lang="en-US"/>
          </a:p>
        </p:txBody>
      </p:sp>
      <p:sp>
        <p:nvSpPr>
          <p:cNvPr id="3" name="Footer Placeholder 2">
            <a:extLst>
              <a:ext uri="{FF2B5EF4-FFF2-40B4-BE49-F238E27FC236}">
                <a16:creationId xmlns:a16="http://schemas.microsoft.com/office/drawing/2014/main" id="{5B0AE8FB-0269-0843-B6C1-D9ECB309CF3C}"/>
              </a:ext>
            </a:extLst>
          </p:cNvPr>
          <p:cNvSpPr>
            <a:spLocks noGrp="1"/>
          </p:cNvSpPr>
          <p:nvPr>
            <p:ph type="ftr" sz="quarter" idx="11"/>
          </p:nvPr>
        </p:nvSpPr>
        <p:spPr/>
        <p:txBody>
          <a:bodyPr/>
          <a:lstStyle/>
          <a:p>
            <a:pPr marL="0" algn="ctr" defTabSz="914400" rtl="1" eaLnBrk="1" latinLnBrk="0" hangingPunct="1"/>
            <a:endParaRPr lang="en-US" dirty="0"/>
          </a:p>
        </p:txBody>
      </p:sp>
      <p:sp>
        <p:nvSpPr>
          <p:cNvPr id="4" name="Slide Number Placeholder 3">
            <a:extLst>
              <a:ext uri="{FF2B5EF4-FFF2-40B4-BE49-F238E27FC236}">
                <a16:creationId xmlns:a16="http://schemas.microsoft.com/office/drawing/2014/main" id="{C6344596-F40B-A04D-A1AA-C801D0427388}"/>
              </a:ext>
            </a:extLst>
          </p:cNvPr>
          <p:cNvSpPr>
            <a:spLocks noGrp="1"/>
          </p:cNvSpPr>
          <p:nvPr>
            <p:ph type="sldNum" sz="quarter" idx="12"/>
          </p:nvPr>
        </p:nvSpPr>
        <p:spPr>
          <a:xfrm>
            <a:off x="4724400" y="6356349"/>
            <a:ext cx="2743200" cy="365125"/>
          </a:xfrm>
        </p:spPr>
        <p:txBody>
          <a:bodyPr/>
          <a:lstStyle>
            <a:lvl1pPr algn="ctr">
              <a:defRPr/>
            </a:lvl1pPr>
          </a:lstStyle>
          <a:p>
            <a:fld id="{C5A5AB9B-F023-8B4A-BE34-5ADCF95463FD}" type="slidenum">
              <a:rPr lang="en-US" smtClean="0"/>
              <a:pPr/>
              <a:t>‹#›</a:t>
            </a:fld>
            <a:endParaRPr lang="en-US" dirty="0"/>
          </a:p>
        </p:txBody>
      </p:sp>
    </p:spTree>
    <p:extLst>
      <p:ext uri="{BB962C8B-B14F-4D97-AF65-F5344CB8AC3E}">
        <p14:creationId xmlns:p14="http://schemas.microsoft.com/office/powerpoint/2010/main" val="1213776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C948A-D74E-9244-906D-C5D16A01B3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FA6F57-28B6-5F43-8916-7B388AA68F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FBA2B4-E29E-1A43-BD40-AE1B70C262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E6CBE9-F382-6147-85C0-DED0FCC5A60B}"/>
              </a:ext>
            </a:extLst>
          </p:cNvPr>
          <p:cNvSpPr>
            <a:spLocks noGrp="1"/>
          </p:cNvSpPr>
          <p:nvPr>
            <p:ph type="dt" sz="half" idx="10"/>
          </p:nvPr>
        </p:nvSpPr>
        <p:spPr/>
        <p:txBody>
          <a:bodyPr/>
          <a:lstStyle/>
          <a:p>
            <a:fld id="{EA4D1DE6-2B79-BE44-9B42-687ACCE2D492}" type="datetime1">
              <a:rPr lang="en-US" smtClean="0"/>
              <a:t>5/30/23</a:t>
            </a:fld>
            <a:endParaRPr lang="en-US"/>
          </a:p>
        </p:txBody>
      </p:sp>
      <p:sp>
        <p:nvSpPr>
          <p:cNvPr id="6" name="Footer Placeholder 5">
            <a:extLst>
              <a:ext uri="{FF2B5EF4-FFF2-40B4-BE49-F238E27FC236}">
                <a16:creationId xmlns:a16="http://schemas.microsoft.com/office/drawing/2014/main" id="{09710B43-3F4D-EA44-B10F-CD3D5C8115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3E657A-8D50-C24E-9F9A-F9DAB1C55B5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22252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6201A-8098-A840-AF3F-27D0BBA997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44D433-AEF5-904A-9949-5BFF769247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B97989-C677-CC42-A92F-24A21262B5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230472-5548-664C-A8C4-8F48E1A0FB4B}"/>
              </a:ext>
            </a:extLst>
          </p:cNvPr>
          <p:cNvSpPr>
            <a:spLocks noGrp="1"/>
          </p:cNvSpPr>
          <p:nvPr>
            <p:ph type="dt" sz="half" idx="10"/>
          </p:nvPr>
        </p:nvSpPr>
        <p:spPr/>
        <p:txBody>
          <a:bodyPr/>
          <a:lstStyle/>
          <a:p>
            <a:fld id="{6AB4CA4F-61F9-AE48-BD49-A6DFB09C4A0A}" type="datetime1">
              <a:rPr lang="en-US" smtClean="0"/>
              <a:t>5/30/23</a:t>
            </a:fld>
            <a:endParaRPr lang="en-US"/>
          </a:p>
        </p:txBody>
      </p:sp>
      <p:sp>
        <p:nvSpPr>
          <p:cNvPr id="6" name="Footer Placeholder 5">
            <a:extLst>
              <a:ext uri="{FF2B5EF4-FFF2-40B4-BE49-F238E27FC236}">
                <a16:creationId xmlns:a16="http://schemas.microsoft.com/office/drawing/2014/main" id="{7978DC15-7346-034F-B9C2-C70A87576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185A61-A222-A44E-84BF-8A2055A1CE4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487337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90AF5-DCE5-A74F-A0EE-4C5EFCDFFF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0C7969-5A7C-AD42-AA55-2F992471AA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7010FC-7356-AB43-879E-CBC98C4D8451}"/>
              </a:ext>
            </a:extLst>
          </p:cNvPr>
          <p:cNvSpPr>
            <a:spLocks noGrp="1"/>
          </p:cNvSpPr>
          <p:nvPr>
            <p:ph type="dt" sz="half" idx="10"/>
          </p:nvPr>
        </p:nvSpPr>
        <p:spPr/>
        <p:txBody>
          <a:bodyPr/>
          <a:lstStyle/>
          <a:p>
            <a:fld id="{36CDBBBD-8A51-804A-A75E-1BD4DDDA6952}" type="datetime1">
              <a:rPr lang="en-US" smtClean="0"/>
              <a:t>5/30/23</a:t>
            </a:fld>
            <a:endParaRPr lang="en-US"/>
          </a:p>
        </p:txBody>
      </p:sp>
      <p:sp>
        <p:nvSpPr>
          <p:cNvPr id="5" name="Footer Placeholder 4">
            <a:extLst>
              <a:ext uri="{FF2B5EF4-FFF2-40B4-BE49-F238E27FC236}">
                <a16:creationId xmlns:a16="http://schemas.microsoft.com/office/drawing/2014/main" id="{1935F4C6-E77F-FF42-B9C6-696D3160A2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E64A69-3100-F14C-BAFE-4CDC395E3BFD}"/>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677134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6AE6BA-6A1C-3644-B9B2-653782D9D4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DAF3B1-5EB3-2C4F-ADDF-450CFF6EF2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142BF8-FE27-E341-BB1B-208CBCBAF0E7}"/>
              </a:ext>
            </a:extLst>
          </p:cNvPr>
          <p:cNvSpPr>
            <a:spLocks noGrp="1"/>
          </p:cNvSpPr>
          <p:nvPr>
            <p:ph type="dt" sz="half" idx="10"/>
          </p:nvPr>
        </p:nvSpPr>
        <p:spPr/>
        <p:txBody>
          <a:bodyPr/>
          <a:lstStyle/>
          <a:p>
            <a:fld id="{D1677C09-F95E-714B-B906-A6FA47F472E7}" type="datetime1">
              <a:rPr lang="en-US" smtClean="0"/>
              <a:t>5/30/23</a:t>
            </a:fld>
            <a:endParaRPr lang="en-US"/>
          </a:p>
        </p:txBody>
      </p:sp>
      <p:sp>
        <p:nvSpPr>
          <p:cNvPr id="5" name="Footer Placeholder 4">
            <a:extLst>
              <a:ext uri="{FF2B5EF4-FFF2-40B4-BE49-F238E27FC236}">
                <a16:creationId xmlns:a16="http://schemas.microsoft.com/office/drawing/2014/main" id="{C3580680-6282-5A45-9EAE-872BA30DA2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72883F-2C25-CA4D-8FB0-94FAD79F878B}"/>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66881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7803336"/>
      </p:ext>
    </p:extLst>
  </p:cSld>
  <p:clrMapOvr>
    <a:masterClrMapping/>
  </p:clrMapOvr>
  <p:transition spd="slow" advClick="0" advTm="1000">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3309696"/>
      </p:ext>
    </p:extLst>
  </p:cSld>
  <p:clrMapOvr>
    <a:masterClrMapping/>
  </p:clrMapOvr>
  <p:transition spd="slow" advClick="0" advTm="1000">
    <p:push/>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DB02A033-8A3C-97F5-C1A6-3D69F7571E7A}"/>
              </a:ext>
            </a:extLst>
          </p:cNvPr>
          <p:cNvSpPr/>
          <p:nvPr userDrawn="1"/>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3" name="Straight Connector 7">
            <a:extLst>
              <a:ext uri="{FF2B5EF4-FFF2-40B4-BE49-F238E27FC236}">
                <a16:creationId xmlns:a16="http://schemas.microsoft.com/office/drawing/2014/main" id="{15E888A6-A0B6-6EF4-F67E-39650593750C}"/>
              </a:ext>
            </a:extLst>
          </p:cNvPr>
          <p:cNvCxnSpPr>
            <a:cxnSpLocks/>
          </p:cNvCxnSpPr>
          <p:nvPr userDrawn="1"/>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4" name="Straight Connector 11">
            <a:extLst>
              <a:ext uri="{FF2B5EF4-FFF2-40B4-BE49-F238E27FC236}">
                <a16:creationId xmlns:a16="http://schemas.microsoft.com/office/drawing/2014/main" id="{91D1D49E-FFC9-644C-A347-DA1D78A8DDB6}"/>
              </a:ext>
            </a:extLst>
          </p:cNvPr>
          <p:cNvCxnSpPr>
            <a:cxnSpLocks/>
          </p:cNvCxnSpPr>
          <p:nvPr userDrawn="1"/>
        </p:nvCxnSpPr>
        <p:spPr>
          <a:xfrm>
            <a:off x="671290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5" name="Straight Connector 12">
            <a:extLst>
              <a:ext uri="{FF2B5EF4-FFF2-40B4-BE49-F238E27FC236}">
                <a16:creationId xmlns:a16="http://schemas.microsoft.com/office/drawing/2014/main" id="{E57B3FD2-2454-34CF-26EE-EDAA0D2E3CFE}"/>
              </a:ext>
            </a:extLst>
          </p:cNvPr>
          <p:cNvCxnSpPr>
            <a:cxnSpLocks/>
          </p:cNvCxnSpPr>
          <p:nvPr userDrawn="1"/>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6" name="صورة 5">
            <a:extLst>
              <a:ext uri="{FF2B5EF4-FFF2-40B4-BE49-F238E27FC236}">
                <a16:creationId xmlns:a16="http://schemas.microsoft.com/office/drawing/2014/main" id="{4EE1DB1A-6C7B-7F23-A772-A9BE159D65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22908915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sp>
        <p:nvSpPr>
          <p:cNvPr id="7" name="مستطيل 6">
            <a:extLst>
              <a:ext uri="{FF2B5EF4-FFF2-40B4-BE49-F238E27FC236}">
                <a16:creationId xmlns:a16="http://schemas.microsoft.com/office/drawing/2014/main" id="{38529066-50DC-802C-0909-099B99722F6E}"/>
              </a:ext>
            </a:extLst>
          </p:cNvPr>
          <p:cNvSpPr/>
          <p:nvPr userDrawn="1"/>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8" name="Straight Connector 7">
            <a:extLst>
              <a:ext uri="{FF2B5EF4-FFF2-40B4-BE49-F238E27FC236}">
                <a16:creationId xmlns:a16="http://schemas.microsoft.com/office/drawing/2014/main" id="{F9BDE2B7-5D83-2D5C-C54F-FFD644F27AF4}"/>
              </a:ext>
            </a:extLst>
          </p:cNvPr>
          <p:cNvCxnSpPr>
            <a:cxnSpLocks/>
          </p:cNvCxnSpPr>
          <p:nvPr userDrawn="1"/>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9" name="Straight Connector 11">
            <a:extLst>
              <a:ext uri="{FF2B5EF4-FFF2-40B4-BE49-F238E27FC236}">
                <a16:creationId xmlns:a16="http://schemas.microsoft.com/office/drawing/2014/main" id="{29D7AAA1-B906-8AD9-3626-C7F9D812C195}"/>
              </a:ext>
            </a:extLst>
          </p:cNvPr>
          <p:cNvCxnSpPr>
            <a:cxnSpLocks/>
          </p:cNvCxnSpPr>
          <p:nvPr userDrawn="1"/>
        </p:nvCxnSpPr>
        <p:spPr>
          <a:xfrm>
            <a:off x="379608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0" name="Straight Connector 12">
            <a:extLst>
              <a:ext uri="{FF2B5EF4-FFF2-40B4-BE49-F238E27FC236}">
                <a16:creationId xmlns:a16="http://schemas.microsoft.com/office/drawing/2014/main" id="{92C554DE-1D23-8469-9316-BDF83E9BFB63}"/>
              </a:ext>
            </a:extLst>
          </p:cNvPr>
          <p:cNvCxnSpPr>
            <a:cxnSpLocks/>
          </p:cNvCxnSpPr>
          <p:nvPr userDrawn="1"/>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1" name="صورة 10">
            <a:extLst>
              <a:ext uri="{FF2B5EF4-FFF2-40B4-BE49-F238E27FC236}">
                <a16:creationId xmlns:a16="http://schemas.microsoft.com/office/drawing/2014/main" id="{5C78C502-7216-D185-E952-B8D4FB4CDF3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Tree>
    <p:extLst>
      <p:ext uri="{BB962C8B-B14F-4D97-AF65-F5344CB8AC3E}">
        <p14:creationId xmlns:p14="http://schemas.microsoft.com/office/powerpoint/2010/main" val="386870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6798844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icture for speak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E1E614D-030C-4ABD-8D53-164B98EF3BFA}"/>
              </a:ext>
            </a:extLst>
          </p:cNvPr>
          <p:cNvSpPr>
            <a:spLocks noGrp="1"/>
          </p:cNvSpPr>
          <p:nvPr>
            <p:ph type="pic" sz="quarter" idx="10"/>
          </p:nvPr>
        </p:nvSpPr>
        <p:spPr>
          <a:xfrm rot="18900000">
            <a:off x="6927211" y="-1393658"/>
            <a:ext cx="5669540" cy="5668064"/>
          </a:xfrm>
          <a:prstGeom prst="roundRect">
            <a:avLst>
              <a:gd name="adj" fmla="val 39395"/>
            </a:avLst>
          </a:prstGeom>
        </p:spPr>
        <p:txBody>
          <a:bodyPr/>
          <a:lstStyle/>
          <a:p>
            <a:endParaRPr lang="ru-RU"/>
          </a:p>
        </p:txBody>
      </p:sp>
    </p:spTree>
    <p:extLst>
      <p:ext uri="{BB962C8B-B14F-4D97-AF65-F5344CB8AC3E}">
        <p14:creationId xmlns:p14="http://schemas.microsoft.com/office/powerpoint/2010/main" val="3267726007"/>
      </p:ext>
    </p:extLst>
  </p:cSld>
  <p:clrMapOvr>
    <a:masterClrMapping/>
  </p:clrMapOvr>
  <p:transition spd="slow" advClick="0" advTm="1000">
    <p:push/>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otry Mockup - 2 Phones">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95E366A9-7369-488E-AD63-C13FBCE5B549}"/>
              </a:ext>
            </a:extLst>
          </p:cNvPr>
          <p:cNvSpPr>
            <a:spLocks noGrp="1"/>
          </p:cNvSpPr>
          <p:nvPr>
            <p:ph type="pic" sz="quarter" idx="13" hasCustomPrompt="1"/>
          </p:nvPr>
        </p:nvSpPr>
        <p:spPr>
          <a:xfrm>
            <a:off x="8654270" y="1088680"/>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sp>
        <p:nvSpPr>
          <p:cNvPr id="4" name="Picture Placeholder 13">
            <a:extLst>
              <a:ext uri="{FF2B5EF4-FFF2-40B4-BE49-F238E27FC236}">
                <a16:creationId xmlns:a16="http://schemas.microsoft.com/office/drawing/2014/main" id="{B8F162FC-8958-4960-9454-A77859E03C68}"/>
              </a:ext>
            </a:extLst>
          </p:cNvPr>
          <p:cNvSpPr>
            <a:spLocks noGrp="1"/>
          </p:cNvSpPr>
          <p:nvPr>
            <p:ph type="pic" sz="quarter" idx="16" hasCustomPrompt="1"/>
          </p:nvPr>
        </p:nvSpPr>
        <p:spPr>
          <a:xfrm>
            <a:off x="6336872" y="2194033"/>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pic>
        <p:nvPicPr>
          <p:cNvPr id="3" name="Picture 2">
            <a:extLst>
              <a:ext uri="{FF2B5EF4-FFF2-40B4-BE49-F238E27FC236}">
                <a16:creationId xmlns:a16="http://schemas.microsoft.com/office/drawing/2014/main" id="{98FCE881-64F9-43F3-A575-C6AD629C5C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42188" y="971325"/>
            <a:ext cx="1935953" cy="3885960"/>
          </a:xfrm>
          <a:prstGeom prst="rect">
            <a:avLst/>
          </a:prstGeom>
        </p:spPr>
      </p:pic>
      <p:pic>
        <p:nvPicPr>
          <p:cNvPr id="5" name="Picture 4">
            <a:extLst>
              <a:ext uri="{FF2B5EF4-FFF2-40B4-BE49-F238E27FC236}">
                <a16:creationId xmlns:a16="http://schemas.microsoft.com/office/drawing/2014/main" id="{7299C0FA-CD0C-463F-8B4B-FC6743FD2A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4790" y="2076678"/>
            <a:ext cx="1935953" cy="3885960"/>
          </a:xfrm>
          <a:prstGeom prst="rect">
            <a:avLst/>
          </a:prstGeom>
        </p:spPr>
      </p:pic>
    </p:spTree>
    <p:extLst>
      <p:ext uri="{BB962C8B-B14F-4D97-AF65-F5344CB8AC3E}">
        <p14:creationId xmlns:p14="http://schemas.microsoft.com/office/powerpoint/2010/main" val="118405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anim calcmode="lin" valueType="num">
                                      <p:cBhvr>
                                        <p:cTn id="8" dur="1250" fill="hold"/>
                                        <p:tgtEl>
                                          <p:spTgt spid="4"/>
                                        </p:tgtEl>
                                        <p:attrNameLst>
                                          <p:attrName>ppt_x</p:attrName>
                                        </p:attrNameLst>
                                      </p:cBhvr>
                                      <p:tavLst>
                                        <p:tav tm="0">
                                          <p:val>
                                            <p:strVal val="#ppt_x"/>
                                          </p:val>
                                        </p:tav>
                                        <p:tav tm="100000">
                                          <p:val>
                                            <p:strVal val="#ppt_x"/>
                                          </p:val>
                                        </p:tav>
                                      </p:tavLst>
                                    </p:anim>
                                    <p:anim calcmode="lin" valueType="num">
                                      <p:cBhvr>
                                        <p:cTn id="9" dur="125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250"/>
                                        <p:tgtEl>
                                          <p:spTgt spid="5"/>
                                        </p:tgtEl>
                                      </p:cBhvr>
                                    </p:animEffect>
                                    <p:anim calcmode="lin" valueType="num">
                                      <p:cBhvr>
                                        <p:cTn id="13" dur="1250" fill="hold"/>
                                        <p:tgtEl>
                                          <p:spTgt spid="5"/>
                                        </p:tgtEl>
                                        <p:attrNameLst>
                                          <p:attrName>ppt_x</p:attrName>
                                        </p:attrNameLst>
                                      </p:cBhvr>
                                      <p:tavLst>
                                        <p:tav tm="0">
                                          <p:val>
                                            <p:strVal val="#ppt_x"/>
                                          </p:val>
                                        </p:tav>
                                        <p:tav tm="100000">
                                          <p:val>
                                            <p:strVal val="#ppt_x"/>
                                          </p:val>
                                        </p:tav>
                                      </p:tavLst>
                                    </p:anim>
                                    <p:anim calcmode="lin" valueType="num">
                                      <p:cBhvr>
                                        <p:cTn id="14" dur="125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250"/>
                                        <p:tgtEl>
                                          <p:spTgt spid="2"/>
                                        </p:tgtEl>
                                      </p:cBhvr>
                                    </p:animEffect>
                                    <p:anim calcmode="lin" valueType="num">
                                      <p:cBhvr>
                                        <p:cTn id="18" dur="1250" fill="hold"/>
                                        <p:tgtEl>
                                          <p:spTgt spid="2"/>
                                        </p:tgtEl>
                                        <p:attrNameLst>
                                          <p:attrName>ppt_x</p:attrName>
                                        </p:attrNameLst>
                                      </p:cBhvr>
                                      <p:tavLst>
                                        <p:tav tm="0">
                                          <p:val>
                                            <p:strVal val="#ppt_x"/>
                                          </p:val>
                                        </p:tav>
                                        <p:tav tm="100000">
                                          <p:val>
                                            <p:strVal val="#ppt_x"/>
                                          </p:val>
                                        </p:tav>
                                      </p:tavLst>
                                    </p:anim>
                                    <p:anim calcmode="lin" valueType="num">
                                      <p:cBhvr>
                                        <p:cTn id="19" dur="1250" fill="hold"/>
                                        <p:tgtEl>
                                          <p:spTgt spid="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250"/>
                                        <p:tgtEl>
                                          <p:spTgt spid="3"/>
                                        </p:tgtEl>
                                      </p:cBhvr>
                                    </p:animEffect>
                                    <p:anim calcmode="lin" valueType="num">
                                      <p:cBhvr>
                                        <p:cTn id="23" dur="1250" fill="hold"/>
                                        <p:tgtEl>
                                          <p:spTgt spid="3"/>
                                        </p:tgtEl>
                                        <p:attrNameLst>
                                          <p:attrName>ppt_x</p:attrName>
                                        </p:attrNameLst>
                                      </p:cBhvr>
                                      <p:tavLst>
                                        <p:tav tm="0">
                                          <p:val>
                                            <p:strVal val="#ppt_x"/>
                                          </p:val>
                                        </p:tav>
                                        <p:tav tm="100000">
                                          <p:val>
                                            <p:strVal val="#ppt_x"/>
                                          </p:val>
                                        </p:tav>
                                      </p:tavLst>
                                    </p:anim>
                                    <p:anim calcmode="lin" valueType="num">
                                      <p:cBhvr>
                                        <p:cTn id="24" dur="1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istory side rectangle">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258F8582-61B2-9AE1-D4F2-408F5BB44D5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3" name="صورة 2">
            <a:extLst>
              <a:ext uri="{FF2B5EF4-FFF2-40B4-BE49-F238E27FC236}">
                <a16:creationId xmlns:a16="http://schemas.microsoft.com/office/drawing/2014/main" id="{0F6B51A6-960B-F572-D01A-6A8A8B505C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272753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History timeline 1">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2226303-6942-27C5-192A-EEFA2EA74829}"/>
              </a:ext>
            </a:extLst>
          </p:cNvPr>
          <p:cNvCxnSpPr>
            <a:cxnSpLocks/>
          </p:cNvCxnSpPr>
          <p:nvPr userDrawn="1"/>
        </p:nvCxnSpPr>
        <p:spPr>
          <a:xfrm flipV="1">
            <a:off x="7495532" y="2037138"/>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42E858C0-49CF-AA0B-3411-F292D7B9095D}"/>
              </a:ext>
            </a:extLst>
          </p:cNvPr>
          <p:cNvSpPr/>
          <p:nvPr userDrawn="1"/>
        </p:nvSpPr>
        <p:spPr>
          <a:xfrm>
            <a:off x="7007225" y="1244686"/>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B6B3766D-F1DD-4979-D63A-13576038B156}"/>
              </a:ext>
            </a:extLst>
          </p:cNvPr>
          <p:cNvSpPr/>
          <p:nvPr userDrawn="1"/>
        </p:nvSpPr>
        <p:spPr>
          <a:xfrm>
            <a:off x="7292241" y="364816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B55B8818-008E-61A0-239A-8D60F942FE39}"/>
              </a:ext>
            </a:extLst>
          </p:cNvPr>
          <p:cNvSpPr/>
          <p:nvPr userDrawn="1"/>
        </p:nvSpPr>
        <p:spPr>
          <a:xfrm>
            <a:off x="7292241" y="5662356"/>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041703FE-F663-248F-A91A-12A6E79F7A1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6DE18268-7F1E-447E-5F23-DAB47FC34D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1599550470"/>
      </p:ext>
    </p:extLst>
  </p:cSld>
  <p:clrMapOvr>
    <a:masterClrMapping/>
  </p:clrMapOvr>
  <p:transition spd="slow" advClick="0" advTm="1000">
    <p:push/>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History timeline 2">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12859BD-C35E-E287-707D-53BFC48BB924}"/>
              </a:ext>
            </a:extLst>
          </p:cNvPr>
          <p:cNvCxnSpPr>
            <a:cxnSpLocks/>
          </p:cNvCxnSpPr>
          <p:nvPr userDrawn="1"/>
        </p:nvCxnSpPr>
        <p:spPr>
          <a:xfrm flipV="1">
            <a:off x="7497374" y="0"/>
            <a:ext cx="0" cy="6858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9">
            <a:extLst>
              <a:ext uri="{FF2B5EF4-FFF2-40B4-BE49-F238E27FC236}">
                <a16:creationId xmlns:a16="http://schemas.microsoft.com/office/drawing/2014/main" id="{E7EA20F7-ED74-FE36-E517-A116C400E48D}"/>
              </a:ext>
            </a:extLst>
          </p:cNvPr>
          <p:cNvSpPr/>
          <p:nvPr userDrawn="1"/>
        </p:nvSpPr>
        <p:spPr>
          <a:xfrm>
            <a:off x="7294083" y="1338570"/>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20">
            <a:extLst>
              <a:ext uri="{FF2B5EF4-FFF2-40B4-BE49-F238E27FC236}">
                <a16:creationId xmlns:a16="http://schemas.microsoft.com/office/drawing/2014/main" id="{8860EFB3-9714-5553-A102-A086673EED51}"/>
              </a:ext>
            </a:extLst>
          </p:cNvPr>
          <p:cNvSpPr/>
          <p:nvPr userDrawn="1"/>
        </p:nvSpPr>
        <p:spPr>
          <a:xfrm>
            <a:off x="7294083" y="511626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Oval 19">
            <a:extLst>
              <a:ext uri="{FF2B5EF4-FFF2-40B4-BE49-F238E27FC236}">
                <a16:creationId xmlns:a16="http://schemas.microsoft.com/office/drawing/2014/main" id="{AE9E0E88-F877-283C-0F68-235B6A9B3EBA}"/>
              </a:ext>
            </a:extLst>
          </p:cNvPr>
          <p:cNvSpPr/>
          <p:nvPr userDrawn="1"/>
        </p:nvSpPr>
        <p:spPr>
          <a:xfrm>
            <a:off x="7290225" y="322140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مستطيل 5">
            <a:extLst>
              <a:ext uri="{FF2B5EF4-FFF2-40B4-BE49-F238E27FC236}">
                <a16:creationId xmlns:a16="http://schemas.microsoft.com/office/drawing/2014/main" id="{F83F475B-FA26-5823-45CD-D5976C09FEA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34B47EAE-3F1B-DD98-68AB-6D166E61D0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16162909"/>
      </p:ext>
    </p:extLst>
  </p:cSld>
  <p:clrMapOvr>
    <a:masterClrMapping/>
  </p:clrMapOvr>
  <p:transition spd="slow" advClick="0" advTm="1000">
    <p:push/>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3">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FB1E582-FC88-2C1A-1C09-9A927B751924}"/>
              </a:ext>
            </a:extLst>
          </p:cNvPr>
          <p:cNvCxnSpPr>
            <a:cxnSpLocks/>
          </p:cNvCxnSpPr>
          <p:nvPr userDrawn="1"/>
        </p:nvCxnSpPr>
        <p:spPr>
          <a:xfrm flipV="1">
            <a:off x="7502103" y="0"/>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9EC11C3B-14B7-DA45-FC0D-540E3BB47129}"/>
              </a:ext>
            </a:extLst>
          </p:cNvPr>
          <p:cNvSpPr/>
          <p:nvPr userDrawn="1"/>
        </p:nvSpPr>
        <p:spPr>
          <a:xfrm>
            <a:off x="7013796" y="4302208"/>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DA5D99F5-F734-F9D3-98D0-35C2A32720CD}"/>
              </a:ext>
            </a:extLst>
          </p:cNvPr>
          <p:cNvSpPr/>
          <p:nvPr userDrawn="1"/>
        </p:nvSpPr>
        <p:spPr>
          <a:xfrm>
            <a:off x="7298812" y="118528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D405BABB-1682-7D9F-E42F-00217CE5A153}"/>
              </a:ext>
            </a:extLst>
          </p:cNvPr>
          <p:cNvSpPr/>
          <p:nvPr userDrawn="1"/>
        </p:nvSpPr>
        <p:spPr>
          <a:xfrm>
            <a:off x="7298812" y="2947733"/>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943C8D2C-A221-F84F-CC10-B24C97F2563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4F681D4F-85A7-B533-B5FE-9F0ACFF318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088424655"/>
      </p:ext>
    </p:extLst>
  </p:cSld>
  <p:clrMapOvr>
    <a:masterClrMapping/>
  </p:clrMapOvr>
  <p:transition spd="slow" advClick="0" advTm="1000">
    <p:push/>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meline type 2">
    <p:spTree>
      <p:nvGrpSpPr>
        <p:cNvPr id="1" name=""/>
        <p:cNvGrpSpPr/>
        <p:nvPr/>
      </p:nvGrpSpPr>
      <p:grpSpPr>
        <a:xfrm>
          <a:off x="0" y="0"/>
          <a:ext cx="0" cy="0"/>
          <a:chOff x="0" y="0"/>
          <a:chExt cx="0" cy="0"/>
        </a:xfrm>
      </p:grpSpPr>
      <p:cxnSp>
        <p:nvCxnSpPr>
          <p:cNvPr id="2" name="Straight Connector 5">
            <a:extLst>
              <a:ext uri="{FF2B5EF4-FFF2-40B4-BE49-F238E27FC236}">
                <a16:creationId xmlns:a16="http://schemas.microsoft.com/office/drawing/2014/main" id="{4F8F3E74-50F0-D387-1C0D-781D34342CB6}"/>
              </a:ext>
            </a:extLst>
          </p:cNvPr>
          <p:cNvCxnSpPr>
            <a:cxnSpLocks/>
          </p:cNvCxnSpPr>
          <p:nvPr userDrawn="1"/>
        </p:nvCxnSpPr>
        <p:spPr>
          <a:xfrm flipH="1">
            <a:off x="29498" y="3763905"/>
            <a:ext cx="12162502"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Rectangle: Rounded Corners 9">
            <a:extLst>
              <a:ext uri="{FF2B5EF4-FFF2-40B4-BE49-F238E27FC236}">
                <a16:creationId xmlns:a16="http://schemas.microsoft.com/office/drawing/2014/main" id="{42AECACD-ED4D-1ECA-C0C0-7815E1B6B037}"/>
              </a:ext>
            </a:extLst>
          </p:cNvPr>
          <p:cNvSpPr/>
          <p:nvPr userDrawn="1"/>
        </p:nvSpPr>
        <p:spPr>
          <a:xfrm rot="18900000">
            <a:off x="820198" y="3530017"/>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Rectangle: Rounded Corners 9">
            <a:extLst>
              <a:ext uri="{FF2B5EF4-FFF2-40B4-BE49-F238E27FC236}">
                <a16:creationId xmlns:a16="http://schemas.microsoft.com/office/drawing/2014/main" id="{C12EB2F4-FEA7-E021-1275-FEB64F019378}"/>
              </a:ext>
            </a:extLst>
          </p:cNvPr>
          <p:cNvSpPr/>
          <p:nvPr userDrawn="1"/>
        </p:nvSpPr>
        <p:spPr>
          <a:xfrm rot="18900000">
            <a:off x="2826098" y="3530018"/>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Rectangle: Rounded Corners 9">
            <a:extLst>
              <a:ext uri="{FF2B5EF4-FFF2-40B4-BE49-F238E27FC236}">
                <a16:creationId xmlns:a16="http://schemas.microsoft.com/office/drawing/2014/main" id="{8C877F4E-F0D9-D401-E726-8484DD09B54C}"/>
              </a:ext>
            </a:extLst>
          </p:cNvPr>
          <p:cNvSpPr/>
          <p:nvPr userDrawn="1"/>
        </p:nvSpPr>
        <p:spPr>
          <a:xfrm rot="18900000">
            <a:off x="4831998" y="3524384"/>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Rectangle: Rounded Corners 9">
            <a:extLst>
              <a:ext uri="{FF2B5EF4-FFF2-40B4-BE49-F238E27FC236}">
                <a16:creationId xmlns:a16="http://schemas.microsoft.com/office/drawing/2014/main" id="{E98225DC-97A6-416D-45B5-5C0D0277178B}"/>
              </a:ext>
            </a:extLst>
          </p:cNvPr>
          <p:cNvSpPr/>
          <p:nvPr userDrawn="1"/>
        </p:nvSpPr>
        <p:spPr>
          <a:xfrm rot="18900000">
            <a:off x="6837898" y="3524386"/>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Rectangle: Rounded Corners 9">
            <a:extLst>
              <a:ext uri="{FF2B5EF4-FFF2-40B4-BE49-F238E27FC236}">
                <a16:creationId xmlns:a16="http://schemas.microsoft.com/office/drawing/2014/main" id="{D66ED5EE-846B-D4F6-B06F-67DD5DE4BB53}"/>
              </a:ext>
            </a:extLst>
          </p:cNvPr>
          <p:cNvSpPr/>
          <p:nvPr userDrawn="1"/>
        </p:nvSpPr>
        <p:spPr>
          <a:xfrm rot="18900000">
            <a:off x="8843798" y="3524383"/>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Rectangle: Rounded Corners 9">
            <a:extLst>
              <a:ext uri="{FF2B5EF4-FFF2-40B4-BE49-F238E27FC236}">
                <a16:creationId xmlns:a16="http://schemas.microsoft.com/office/drawing/2014/main" id="{091AC881-9D7B-919C-4314-5F1313898E32}"/>
              </a:ext>
            </a:extLst>
          </p:cNvPr>
          <p:cNvSpPr/>
          <p:nvPr userDrawn="1"/>
        </p:nvSpPr>
        <p:spPr>
          <a:xfrm rot="18900000">
            <a:off x="10849698" y="3524382"/>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صورة 8">
            <a:extLst>
              <a:ext uri="{FF2B5EF4-FFF2-40B4-BE49-F238E27FC236}">
                <a16:creationId xmlns:a16="http://schemas.microsoft.com/office/drawing/2014/main" id="{29C013A8-BC5A-75CA-7569-92309DFCC5A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7246256"/>
      </p:ext>
    </p:extLst>
  </p:cSld>
  <p:clrMapOvr>
    <a:masterClrMapping/>
  </p:clrMapOvr>
  <p:transition spd="slow" advClick="0" advTm="1000">
    <p:push/>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meline type 3">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F84530D-CD29-8FD8-7B07-6BD1EB64EC9A}"/>
              </a:ext>
            </a:extLst>
          </p:cNvPr>
          <p:cNvSpPr/>
          <p:nvPr userDrawn="1"/>
        </p:nvSpPr>
        <p:spPr>
          <a:xfrm>
            <a:off x="0" y="3221182"/>
            <a:ext cx="12192000" cy="3636818"/>
          </a:xfrm>
          <a:prstGeom prst="rect">
            <a:avLst/>
          </a:prstGeom>
          <a:solidFill>
            <a:schemeClr val="accent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nvGrpSpPr>
          <p:cNvPr id="3" name="مجموعة 2">
            <a:extLst>
              <a:ext uri="{FF2B5EF4-FFF2-40B4-BE49-F238E27FC236}">
                <a16:creationId xmlns:a16="http://schemas.microsoft.com/office/drawing/2014/main" id="{F7899D86-F67B-9C6F-ED5D-C0FF067D3664}"/>
              </a:ext>
            </a:extLst>
          </p:cNvPr>
          <p:cNvGrpSpPr/>
          <p:nvPr userDrawn="1"/>
        </p:nvGrpSpPr>
        <p:grpSpPr>
          <a:xfrm>
            <a:off x="316374" y="3095398"/>
            <a:ext cx="1450696" cy="427363"/>
            <a:chOff x="324091" y="3865944"/>
            <a:chExt cx="1759352" cy="427363"/>
          </a:xfrm>
        </p:grpSpPr>
        <p:sp>
          <p:nvSpPr>
            <p:cNvPr id="4" name="مستطيل 3">
              <a:extLst>
                <a:ext uri="{FF2B5EF4-FFF2-40B4-BE49-F238E27FC236}">
                  <a16:creationId xmlns:a16="http://schemas.microsoft.com/office/drawing/2014/main" id="{EB53382F-C10E-7E8E-83CD-86260EBA8194}"/>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 name="مثلث متساوي الساقين 4">
              <a:extLst>
                <a:ext uri="{FF2B5EF4-FFF2-40B4-BE49-F238E27FC236}">
                  <a16:creationId xmlns:a16="http://schemas.microsoft.com/office/drawing/2014/main" id="{0CD7BBA2-98F1-F0A2-E804-D88AD4D4F24C}"/>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6" name="مجموعة 5">
            <a:extLst>
              <a:ext uri="{FF2B5EF4-FFF2-40B4-BE49-F238E27FC236}">
                <a16:creationId xmlns:a16="http://schemas.microsoft.com/office/drawing/2014/main" id="{B458A656-6009-BB24-0E3F-1BAE782D9890}"/>
              </a:ext>
            </a:extLst>
          </p:cNvPr>
          <p:cNvGrpSpPr/>
          <p:nvPr userDrawn="1"/>
        </p:nvGrpSpPr>
        <p:grpSpPr>
          <a:xfrm>
            <a:off x="2338085" y="3095398"/>
            <a:ext cx="1450696" cy="427363"/>
            <a:chOff x="324091" y="3865944"/>
            <a:chExt cx="1759352" cy="427363"/>
          </a:xfrm>
        </p:grpSpPr>
        <p:sp>
          <p:nvSpPr>
            <p:cNvPr id="7" name="مستطيل 6">
              <a:extLst>
                <a:ext uri="{FF2B5EF4-FFF2-40B4-BE49-F238E27FC236}">
                  <a16:creationId xmlns:a16="http://schemas.microsoft.com/office/drawing/2014/main" id="{921E9D26-248F-D364-811F-EBB2AB52D416}"/>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 name="مثلث متساوي الساقين 7">
              <a:extLst>
                <a:ext uri="{FF2B5EF4-FFF2-40B4-BE49-F238E27FC236}">
                  <a16:creationId xmlns:a16="http://schemas.microsoft.com/office/drawing/2014/main" id="{6DA2F4CB-14AD-87F3-552F-C2A3B25EDEA4}"/>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9" name="مجموعة 8">
            <a:extLst>
              <a:ext uri="{FF2B5EF4-FFF2-40B4-BE49-F238E27FC236}">
                <a16:creationId xmlns:a16="http://schemas.microsoft.com/office/drawing/2014/main" id="{0C47D3F0-D4D2-20F4-1880-3A21C0FAAFE0}"/>
              </a:ext>
            </a:extLst>
          </p:cNvPr>
          <p:cNvGrpSpPr/>
          <p:nvPr userDrawn="1"/>
        </p:nvGrpSpPr>
        <p:grpSpPr>
          <a:xfrm>
            <a:off x="4359796" y="3095398"/>
            <a:ext cx="1450696" cy="427363"/>
            <a:chOff x="324091" y="3865944"/>
            <a:chExt cx="1759352" cy="427363"/>
          </a:xfrm>
        </p:grpSpPr>
        <p:sp>
          <p:nvSpPr>
            <p:cNvPr id="10" name="مستطيل 9">
              <a:extLst>
                <a:ext uri="{FF2B5EF4-FFF2-40B4-BE49-F238E27FC236}">
                  <a16:creationId xmlns:a16="http://schemas.microsoft.com/office/drawing/2014/main" id="{54B73A4E-C0D7-D362-A8CB-DA556282C27F}"/>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1" name="مثلث متساوي الساقين 10">
              <a:extLst>
                <a:ext uri="{FF2B5EF4-FFF2-40B4-BE49-F238E27FC236}">
                  <a16:creationId xmlns:a16="http://schemas.microsoft.com/office/drawing/2014/main" id="{173215E4-70B5-390C-2CD7-D91EC06076C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2" name="مجموعة 11">
            <a:extLst>
              <a:ext uri="{FF2B5EF4-FFF2-40B4-BE49-F238E27FC236}">
                <a16:creationId xmlns:a16="http://schemas.microsoft.com/office/drawing/2014/main" id="{80415EF1-BDEA-32D5-1246-EEFAAECE2FA2}"/>
              </a:ext>
            </a:extLst>
          </p:cNvPr>
          <p:cNvGrpSpPr/>
          <p:nvPr userDrawn="1"/>
        </p:nvGrpSpPr>
        <p:grpSpPr>
          <a:xfrm>
            <a:off x="6381507" y="3095398"/>
            <a:ext cx="1450696" cy="427363"/>
            <a:chOff x="324091" y="3865944"/>
            <a:chExt cx="1759352" cy="427363"/>
          </a:xfrm>
        </p:grpSpPr>
        <p:sp>
          <p:nvSpPr>
            <p:cNvPr id="13" name="مستطيل 12">
              <a:extLst>
                <a:ext uri="{FF2B5EF4-FFF2-40B4-BE49-F238E27FC236}">
                  <a16:creationId xmlns:a16="http://schemas.microsoft.com/office/drawing/2014/main" id="{D8521A3E-33E7-7E97-1854-471CDDDAC9F3}"/>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4" name="مثلث متساوي الساقين 13">
              <a:extLst>
                <a:ext uri="{FF2B5EF4-FFF2-40B4-BE49-F238E27FC236}">
                  <a16:creationId xmlns:a16="http://schemas.microsoft.com/office/drawing/2014/main" id="{3A754272-F0C7-23CE-F10C-3AD7A9FC1BDE}"/>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5" name="مجموعة 14">
            <a:extLst>
              <a:ext uri="{FF2B5EF4-FFF2-40B4-BE49-F238E27FC236}">
                <a16:creationId xmlns:a16="http://schemas.microsoft.com/office/drawing/2014/main" id="{B79C9FDA-256F-9029-AED5-0A90D505F777}"/>
              </a:ext>
            </a:extLst>
          </p:cNvPr>
          <p:cNvGrpSpPr/>
          <p:nvPr userDrawn="1"/>
        </p:nvGrpSpPr>
        <p:grpSpPr>
          <a:xfrm>
            <a:off x="8403218" y="3095399"/>
            <a:ext cx="1450696" cy="427363"/>
            <a:chOff x="324091" y="3865944"/>
            <a:chExt cx="1759352" cy="427363"/>
          </a:xfrm>
        </p:grpSpPr>
        <p:sp>
          <p:nvSpPr>
            <p:cNvPr id="16" name="مستطيل 15">
              <a:extLst>
                <a:ext uri="{FF2B5EF4-FFF2-40B4-BE49-F238E27FC236}">
                  <a16:creationId xmlns:a16="http://schemas.microsoft.com/office/drawing/2014/main" id="{57F36576-47F3-9D57-D642-C96AC9224182}"/>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7" name="مثلث متساوي الساقين 16">
              <a:extLst>
                <a:ext uri="{FF2B5EF4-FFF2-40B4-BE49-F238E27FC236}">
                  <a16:creationId xmlns:a16="http://schemas.microsoft.com/office/drawing/2014/main" id="{17F553E8-C634-780C-CA18-01F3DB2F744A}"/>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8" name="مجموعة 17">
            <a:extLst>
              <a:ext uri="{FF2B5EF4-FFF2-40B4-BE49-F238E27FC236}">
                <a16:creationId xmlns:a16="http://schemas.microsoft.com/office/drawing/2014/main" id="{F86A9808-6079-363D-5DC3-9F2331805505}"/>
              </a:ext>
            </a:extLst>
          </p:cNvPr>
          <p:cNvGrpSpPr/>
          <p:nvPr userDrawn="1"/>
        </p:nvGrpSpPr>
        <p:grpSpPr>
          <a:xfrm>
            <a:off x="10424931" y="3095399"/>
            <a:ext cx="1450696" cy="427363"/>
            <a:chOff x="324091" y="3865944"/>
            <a:chExt cx="1759352" cy="427363"/>
          </a:xfrm>
        </p:grpSpPr>
        <p:sp>
          <p:nvSpPr>
            <p:cNvPr id="19" name="مستطيل 18">
              <a:extLst>
                <a:ext uri="{FF2B5EF4-FFF2-40B4-BE49-F238E27FC236}">
                  <a16:creationId xmlns:a16="http://schemas.microsoft.com/office/drawing/2014/main" id="{78C6E4DD-C5FD-EEB1-EB51-5B7BE6A1BBAA}"/>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0" name="مثلث متساوي الساقين 19">
              <a:extLst>
                <a:ext uri="{FF2B5EF4-FFF2-40B4-BE49-F238E27FC236}">
                  <a16:creationId xmlns:a16="http://schemas.microsoft.com/office/drawing/2014/main" id="{98B95311-F1A3-73F4-FF75-372EC924A24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cxnSp>
        <p:nvCxnSpPr>
          <p:cNvPr id="21" name="Straight Connector 1">
            <a:extLst>
              <a:ext uri="{FF2B5EF4-FFF2-40B4-BE49-F238E27FC236}">
                <a16:creationId xmlns:a16="http://schemas.microsoft.com/office/drawing/2014/main" id="{DE5B89DB-418A-A986-9FD9-4B072C7DA445}"/>
              </a:ext>
            </a:extLst>
          </p:cNvPr>
          <p:cNvCxnSpPr>
            <a:cxnSpLocks/>
          </p:cNvCxnSpPr>
          <p:nvPr userDrawn="1"/>
        </p:nvCxnSpPr>
        <p:spPr>
          <a:xfrm flipV="1">
            <a:off x="2015703"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2" name="Straight Connector 1">
            <a:extLst>
              <a:ext uri="{FF2B5EF4-FFF2-40B4-BE49-F238E27FC236}">
                <a16:creationId xmlns:a16="http://schemas.microsoft.com/office/drawing/2014/main" id="{0930B4F1-EC89-5AEF-6131-79A119C8DB5D}"/>
              </a:ext>
            </a:extLst>
          </p:cNvPr>
          <p:cNvCxnSpPr>
            <a:cxnSpLocks/>
          </p:cNvCxnSpPr>
          <p:nvPr userDrawn="1"/>
        </p:nvCxnSpPr>
        <p:spPr>
          <a:xfrm flipV="1">
            <a:off x="4080031"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3" name="Straight Connector 1">
            <a:extLst>
              <a:ext uri="{FF2B5EF4-FFF2-40B4-BE49-F238E27FC236}">
                <a16:creationId xmlns:a16="http://schemas.microsoft.com/office/drawing/2014/main" id="{397BFE7D-353F-9E6A-1AED-F03D3DAEA6BA}"/>
              </a:ext>
            </a:extLst>
          </p:cNvPr>
          <p:cNvCxnSpPr>
            <a:cxnSpLocks/>
          </p:cNvCxnSpPr>
          <p:nvPr userDrawn="1"/>
        </p:nvCxnSpPr>
        <p:spPr>
          <a:xfrm flipV="1">
            <a:off x="6106257"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4" name="Straight Connector 1">
            <a:extLst>
              <a:ext uri="{FF2B5EF4-FFF2-40B4-BE49-F238E27FC236}">
                <a16:creationId xmlns:a16="http://schemas.microsoft.com/office/drawing/2014/main" id="{4236C47D-CE11-68C0-9AFD-0A632102A57D}"/>
              </a:ext>
            </a:extLst>
          </p:cNvPr>
          <p:cNvCxnSpPr>
            <a:cxnSpLocks/>
          </p:cNvCxnSpPr>
          <p:nvPr userDrawn="1"/>
        </p:nvCxnSpPr>
        <p:spPr>
          <a:xfrm flipV="1">
            <a:off x="8170585"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5" name="Straight Connector 1">
            <a:extLst>
              <a:ext uri="{FF2B5EF4-FFF2-40B4-BE49-F238E27FC236}">
                <a16:creationId xmlns:a16="http://schemas.microsoft.com/office/drawing/2014/main" id="{2DED99D9-C814-0515-67F0-C5F24D1D0390}"/>
              </a:ext>
            </a:extLst>
          </p:cNvPr>
          <p:cNvCxnSpPr>
            <a:cxnSpLocks/>
          </p:cNvCxnSpPr>
          <p:nvPr userDrawn="1"/>
        </p:nvCxnSpPr>
        <p:spPr>
          <a:xfrm flipV="1">
            <a:off x="10141394"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pic>
        <p:nvPicPr>
          <p:cNvPr id="26" name="صورة 25">
            <a:extLst>
              <a:ext uri="{FF2B5EF4-FFF2-40B4-BE49-F238E27FC236}">
                <a16:creationId xmlns:a16="http://schemas.microsoft.com/office/drawing/2014/main" id="{72EFF54D-9A63-8D88-51B8-8370940878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98780865"/>
      </p:ext>
    </p:extLst>
  </p:cSld>
  <p:clrMapOvr>
    <a:masterClrMapping/>
  </p:clrMapOvr>
  <p:transition spd="slow" advClick="0" advTm="1000">
    <p:push/>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Emirates Map 1 - Numbers">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4373472B-93A8-9E45-427A-501EC87A1A09}"/>
              </a:ext>
            </a:extLst>
          </p:cNvPr>
          <p:cNvGrpSpPr/>
          <p:nvPr userDrawn="1"/>
        </p:nvGrpSpPr>
        <p:grpSpPr>
          <a:xfrm rot="21091833">
            <a:off x="5487065" y="1284751"/>
            <a:ext cx="5013711" cy="4070595"/>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6A7912D3-A068-2622-A6A6-ACA6F60F24F6}"/>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794E71D2-CD1B-45C1-9D80-1B90780B1676}"/>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19C75103-6C48-6DDC-6793-C341B166461D}"/>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C957B4B3-1C14-FD5C-F6D2-F7D92B64164C}"/>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52A9F9FE-11B2-AF3F-D5F8-5EDAC6990951}"/>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A64F4EB5-EBC0-93D1-E2B9-682E3D89F990}"/>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6A990EA8-E1EE-0AC8-3190-644CD531531A}"/>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E50361F1-AA10-A233-0DC1-71515E53C04C}"/>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C497FF14-98D9-E89D-33CD-BD8A05F1473F}"/>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AAF2A03C-EC9B-B652-4187-BADA32289080}"/>
              </a:ext>
            </a:extLst>
          </p:cNvPr>
          <p:cNvSpPr/>
          <p:nvPr userDrawn="1"/>
        </p:nvSpPr>
        <p:spPr>
          <a:xfrm rot="18900000">
            <a:off x="957135" y="6204617"/>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E9667080-EB52-609B-2772-F1898B6603BB}"/>
              </a:ext>
            </a:extLst>
          </p:cNvPr>
          <p:cNvSpPr/>
          <p:nvPr userDrawn="1"/>
        </p:nvSpPr>
        <p:spPr>
          <a:xfrm rot="18900000">
            <a:off x="2595302" y="6204616"/>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1B851F2D-3679-0382-0C71-75C672943D33}"/>
              </a:ext>
            </a:extLst>
          </p:cNvPr>
          <p:cNvSpPr/>
          <p:nvPr userDrawn="1"/>
        </p:nvSpPr>
        <p:spPr>
          <a:xfrm rot="18900000">
            <a:off x="4233469" y="6197420"/>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9079C80E-8316-AE0C-5E18-4E0236240424}"/>
              </a:ext>
            </a:extLst>
          </p:cNvPr>
          <p:cNvSpPr/>
          <p:nvPr userDrawn="1"/>
        </p:nvSpPr>
        <p:spPr>
          <a:xfrm rot="18900000">
            <a:off x="5871636" y="6213733"/>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B15E726D-9C7F-9A9A-68E3-D212B653C40B}"/>
              </a:ext>
            </a:extLst>
          </p:cNvPr>
          <p:cNvSpPr/>
          <p:nvPr userDrawn="1"/>
        </p:nvSpPr>
        <p:spPr>
          <a:xfrm rot="18900000">
            <a:off x="7509804" y="6197418"/>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BD3E9C77-23B3-8CAF-C338-DE380808100A}"/>
              </a:ext>
            </a:extLst>
          </p:cNvPr>
          <p:cNvSpPr/>
          <p:nvPr userDrawn="1"/>
        </p:nvSpPr>
        <p:spPr>
          <a:xfrm rot="18900000">
            <a:off x="9147972" y="6204615"/>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569E9735-C214-FAA9-3ED1-14A4B8F88E4E}"/>
              </a:ext>
            </a:extLst>
          </p:cNvPr>
          <p:cNvSpPr/>
          <p:nvPr userDrawn="1"/>
        </p:nvSpPr>
        <p:spPr>
          <a:xfrm rot="18900000">
            <a:off x="10786140" y="6204616"/>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9" name="صورة 18">
            <a:extLst>
              <a:ext uri="{FF2B5EF4-FFF2-40B4-BE49-F238E27FC236}">
                <a16:creationId xmlns:a16="http://schemas.microsoft.com/office/drawing/2014/main" id="{B5356F93-7ACA-4844-778C-D755B93EAA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032982141"/>
      </p:ext>
    </p:extLst>
  </p:cSld>
  <p:clrMapOvr>
    <a:masterClrMapping/>
  </p:clrMapOvr>
  <p:transition spd="slow" advClick="0" advTm="1000">
    <p:push/>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Emirates Map 2">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E49B40F7-6AED-E155-678A-2D6828814525}"/>
              </a:ext>
            </a:extLst>
          </p:cNvPr>
          <p:cNvGrpSpPr/>
          <p:nvPr userDrawn="1"/>
        </p:nvGrpSpPr>
        <p:grpSpPr>
          <a:xfrm rot="21110327">
            <a:off x="6639054" y="1025970"/>
            <a:ext cx="4964533" cy="4030668"/>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5A90339F-6AA4-314A-E738-FB9DDBFCE078}"/>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2C71DB68-06C8-7313-6B50-4EAAC8A1E610}"/>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E26D875A-2B94-220A-7CE7-3D9D3A70F744}"/>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9CCE4EEF-DF34-9829-B3DF-C85EF78BE207}"/>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9021B4BD-2E91-A553-683F-AA36AB7F5016}"/>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306CE349-A0CD-410C-B284-1C0638C82E94}"/>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0A04CA55-DF21-8A5C-F12D-620679304D11}"/>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6B952A1E-691B-9EAD-3B01-F10CA3BA31B3}"/>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35ADF527-6CAF-4F35-4B45-81F23172A94A}"/>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B506AA70-32A0-2593-CC18-40E62E0A4A61}"/>
              </a:ext>
            </a:extLst>
          </p:cNvPr>
          <p:cNvSpPr/>
          <p:nvPr userDrawn="1"/>
        </p:nvSpPr>
        <p:spPr>
          <a:xfrm rot="18900000">
            <a:off x="605909" y="4682819"/>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7D8FAECA-F2F3-6534-738D-65D386F3F1B2}"/>
              </a:ext>
            </a:extLst>
          </p:cNvPr>
          <p:cNvSpPr/>
          <p:nvPr userDrawn="1"/>
        </p:nvSpPr>
        <p:spPr>
          <a:xfrm rot="18900000">
            <a:off x="605909" y="5197165"/>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4B964A61-4A13-13C0-D3E3-B41F694C7250}"/>
              </a:ext>
            </a:extLst>
          </p:cNvPr>
          <p:cNvSpPr/>
          <p:nvPr userDrawn="1"/>
        </p:nvSpPr>
        <p:spPr>
          <a:xfrm rot="18900000">
            <a:off x="610593" y="5711511"/>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31ADEBFA-25C3-D59F-1781-2E8733E6823A}"/>
              </a:ext>
            </a:extLst>
          </p:cNvPr>
          <p:cNvSpPr/>
          <p:nvPr userDrawn="1"/>
        </p:nvSpPr>
        <p:spPr>
          <a:xfrm rot="18900000">
            <a:off x="610593" y="6225857"/>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87CB4912-9600-9DCF-AA58-EEB0208E4FCC}"/>
              </a:ext>
            </a:extLst>
          </p:cNvPr>
          <p:cNvSpPr/>
          <p:nvPr userDrawn="1"/>
        </p:nvSpPr>
        <p:spPr>
          <a:xfrm rot="18900000">
            <a:off x="6434466" y="5153063"/>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E41C6456-FBD8-729F-1D82-6AE9A92FA8E2}"/>
              </a:ext>
            </a:extLst>
          </p:cNvPr>
          <p:cNvSpPr/>
          <p:nvPr userDrawn="1"/>
        </p:nvSpPr>
        <p:spPr>
          <a:xfrm rot="18900000">
            <a:off x="6434465" y="5667410"/>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A0174FD1-C1CA-246A-ABAF-85C3BD4F3DFC}"/>
              </a:ext>
            </a:extLst>
          </p:cNvPr>
          <p:cNvSpPr/>
          <p:nvPr userDrawn="1"/>
        </p:nvSpPr>
        <p:spPr>
          <a:xfrm rot="18900000">
            <a:off x="6422890" y="6181758"/>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9" name="صورة 18">
            <a:extLst>
              <a:ext uri="{FF2B5EF4-FFF2-40B4-BE49-F238E27FC236}">
                <a16:creationId xmlns:a16="http://schemas.microsoft.com/office/drawing/2014/main" id="{D3E79A15-93DB-4D1A-9945-27363E00E19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675023699"/>
      </p:ext>
    </p:extLst>
  </p:cSld>
  <p:clrMapOvr>
    <a:masterClrMapping/>
  </p:clrMapOvr>
  <p:transition spd="slow" advClick="0" advTm="1000">
    <p:push/>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Index">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BE219332-A3CA-5477-B476-37D30F5BD3A9}"/>
              </a:ext>
            </a:extLst>
          </p:cNvPr>
          <p:cNvSpPr/>
          <p:nvPr userDrawn="1"/>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3" name="مستطيل 2">
            <a:extLst>
              <a:ext uri="{FF2B5EF4-FFF2-40B4-BE49-F238E27FC236}">
                <a16:creationId xmlns:a16="http://schemas.microsoft.com/office/drawing/2014/main" id="{E5E49A07-0554-8D07-A71F-02E2F001D685}"/>
              </a:ext>
            </a:extLst>
          </p:cNvPr>
          <p:cNvSpPr/>
          <p:nvPr userDrawn="1"/>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tent Placeholder 12">
            <a:extLst>
              <a:ext uri="{FF2B5EF4-FFF2-40B4-BE49-F238E27FC236}">
                <a16:creationId xmlns:a16="http://schemas.microsoft.com/office/drawing/2014/main" id="{75487E18-E9B3-F917-C682-B00398B66685}"/>
              </a:ext>
            </a:extLst>
          </p:cNvPr>
          <p:cNvSpPr txBox="1">
            <a:spLocks/>
          </p:cNvSpPr>
          <p:nvPr userDrawn="1"/>
        </p:nvSpPr>
        <p:spPr>
          <a:xfrm>
            <a:off x="-118983" y="-614313"/>
            <a:ext cx="11334852"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5000" b="1" dirty="0">
                <a:solidFill>
                  <a:schemeClr val="accent5">
                    <a:lumMod val="20000"/>
                    <a:lumOff val="80000"/>
                  </a:schemeClr>
                </a:solidFill>
                <a:latin typeface="Helvetica" pitchFamily="2" charset="0"/>
              </a:rPr>
              <a:t>INDEX</a:t>
            </a:r>
          </a:p>
        </p:txBody>
      </p:sp>
    </p:spTree>
    <p:extLst>
      <p:ext uri="{BB962C8B-B14F-4D97-AF65-F5344CB8AC3E}">
        <p14:creationId xmlns:p14="http://schemas.microsoft.com/office/powerpoint/2010/main" val="3955633085"/>
      </p:ext>
    </p:extLst>
  </p:cSld>
  <p:clrMapOvr>
    <a:masterClrMapping/>
  </p:clrMapOvr>
  <p:transition spd="slow" advClick="0" advTm="1000">
    <p:push/>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6842239"/>
      </p:ext>
    </p:extLst>
  </p:cSld>
  <p:clrMapOvr>
    <a:masterClrMapping/>
  </p:clrMapOvr>
  <p:transition spd="slow" advClick="0" advTm="1000">
    <p:push/>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6015583"/>
      </p:ext>
    </p:extLst>
  </p:cSld>
  <p:clrMapOvr>
    <a:masterClrMapping/>
  </p:clrMapOvr>
  <p:transition spd="slow" advClick="0" advTm="1000">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24E375-8D33-8545-B304-977A6DEB13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582686-AF96-B94E-9E0E-4C204DCF0D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8AA8DA-17B1-6D40-954C-C11423736F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64FFE9-B7D6-A242-BC97-9E9517E59C96}" type="datetime1">
              <a:rPr lang="en-US" smtClean="0"/>
              <a:t>5/30/23</a:t>
            </a:fld>
            <a:endParaRPr lang="en-US"/>
          </a:p>
        </p:txBody>
      </p:sp>
      <p:sp>
        <p:nvSpPr>
          <p:cNvPr id="5" name="Footer Placeholder 4">
            <a:extLst>
              <a:ext uri="{FF2B5EF4-FFF2-40B4-BE49-F238E27FC236}">
                <a16:creationId xmlns:a16="http://schemas.microsoft.com/office/drawing/2014/main" id="{6DE4F500-0171-3445-A0CF-2F0D551A52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948A52-4A6D-1C49-B51B-A787EE206E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A5AB9B-F023-8B4A-BE34-5ADCF95463FD}" type="slidenum">
              <a:rPr lang="en-US" smtClean="0"/>
              <a:t>‹#›</a:t>
            </a:fld>
            <a:endParaRPr lang="en-US"/>
          </a:p>
        </p:txBody>
      </p:sp>
    </p:spTree>
    <p:extLst>
      <p:ext uri="{BB962C8B-B14F-4D97-AF65-F5344CB8AC3E}">
        <p14:creationId xmlns:p14="http://schemas.microsoft.com/office/powerpoint/2010/main" val="3442590410"/>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46" r:id="rId12"/>
    <p:sldLayoutId id="2147483747"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208719"/>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https://cdn.pixabay.com/photo/2018/08/16/11/36/men-3610255_960_720.jpg" TargetMode="External"/><Relationship Id="rId7" Type="http://schemas.openxmlformats.org/officeDocument/2006/relationships/hyperlink" Target="https://cdn.pixabay.com/photo/2014/04/02/10/18/diploma-303427_960_720.png" TargetMode="External"/><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https://cdn.pixabay.com/photo/2017/02/19/23/10/up-2081170_960_720.jpg" TargetMode="External"/><Relationship Id="rId5" Type="http://schemas.openxmlformats.org/officeDocument/2006/relationships/image" Target="../media/image10.jpeg"/><Relationship Id="rId4" Type="http://schemas.openxmlformats.org/officeDocument/2006/relationships/hyperlink" Target="https://cdn.pixabay.com/photo/2018/08/16/11/36/men-3610255_960_720.jpg"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https://cdn.pixabay.com/photo/2018/05/17/22/58/air-pollution-3409934_960_720.png" TargetMode="External"/><Relationship Id="rId7" Type="http://schemas.openxmlformats.org/officeDocument/2006/relationships/image" Target="../media/image13.png"/><Relationship Id="rId12" Type="http://schemas.openxmlformats.org/officeDocument/2006/relationships/image" Target="https://cdn.pixabay.com/photo/2019/01/15/00/08/mushrooms-3933251_960_720.png" TargetMode="Externa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https://cdn.pixabay.com/photo/2014/07/22/05/43/scorpio-399120_960_720.jpg" TargetMode="External"/><Relationship Id="rId11" Type="http://schemas.openxmlformats.org/officeDocument/2006/relationships/image" Target="../media/image15.png"/><Relationship Id="rId5" Type="http://schemas.openxmlformats.org/officeDocument/2006/relationships/image" Target="../media/image12.jpeg"/><Relationship Id="rId10" Type="http://schemas.openxmlformats.org/officeDocument/2006/relationships/hyperlink" Target="https://cdn.pixabay.com/photo/2019/01/15/00/08/mushrooms-3933251_960_720.png" TargetMode="External"/><Relationship Id="rId4" Type="http://schemas.openxmlformats.org/officeDocument/2006/relationships/hyperlink" Target="https://cdn.pixabay.com/photo/2018/05/17/22/58/air-pollution-3409934_960_720.png" TargetMode="External"/><Relationship Id="rId9" Type="http://schemas.openxmlformats.org/officeDocument/2006/relationships/hyperlink" Target="https://cdn.pixabay.com/photo/2014/07/22/05/43/scorpio-399120_960_720.jpg"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svg"/><Relationship Id="rId3" Type="http://schemas.openxmlformats.org/officeDocument/2006/relationships/image" Target="https://cdn.pixabay.com/photo/2021/08/09/06/53/fruit-dump-6532637_960_720.jpg" TargetMode="External"/><Relationship Id="rId7" Type="http://schemas.openxmlformats.org/officeDocument/2006/relationships/hyperlink" Target="https://cdn.pixabay.com/photo/2021/02/26/21/09/compost-6053136_960_720.jpg" TargetMode="External"/><Relationship Id="rId12" Type="http://schemas.openxmlformats.org/officeDocument/2006/relationships/image" Target="../media/image22.pn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https://cdn.pixabay.com/photo/2021/02/26/21/09/compost-6053136_640.jpg" TargetMode="External"/><Relationship Id="rId11" Type="http://schemas.openxmlformats.org/officeDocument/2006/relationships/image" Target="../media/image21.svg"/><Relationship Id="rId5" Type="http://schemas.openxmlformats.org/officeDocument/2006/relationships/image" Target="../media/image17.jpeg"/><Relationship Id="rId10" Type="http://schemas.openxmlformats.org/officeDocument/2006/relationships/image" Target="../media/image20.png"/><Relationship Id="rId4" Type="http://schemas.openxmlformats.org/officeDocument/2006/relationships/hyperlink" Target="https://cdn.pixabay.com/photo/2021/08/09/06/53/fruit-dump-6532637_960_720.jpg" TargetMode="External"/><Relationship Id="rId9" Type="http://schemas.openxmlformats.org/officeDocument/2006/relationships/image" Target="../media/image19.svg"/></Relationships>
</file>

<file path=ppt/slides/_rels/slide10.xml.rels><?xml version="1.0" encoding="UTF-8" standalone="yes"?>
<Relationships xmlns="http://schemas.openxmlformats.org/package/2006/relationships"><Relationship Id="rId3" Type="http://schemas.openxmlformats.org/officeDocument/2006/relationships/hyperlink" Target="https://cdn.pixabay.com/photo/2015/04/23/15/31/hands-736244_960_720.jpg" TargetMode="External"/><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hyperlink" Target="https://cdn.pixabay.com/photo/2020/10/01/11/07/hands-5618240_1280.jpg" TargetMode="External"/><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hyperlink" Target="https://cdn.pixabay.com/photo/2016/10/22/21/54/industry-1761801_960_720.jpg" TargetMode="External"/><Relationship Id="rId4" Type="http://schemas.openxmlformats.org/officeDocument/2006/relationships/hyperlink" Target="https://cdn.pixabay.com/photo/2014/04/03/10/28/stickman-310590_640.pn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hyperlink" Target="https://cdn.pixabay.com/photo/2021/04/14/17/27/guaranteed-6179001_960_720.png" TargetMode="External"/><Relationship Id="rId4" Type="http://schemas.openxmlformats.org/officeDocument/2006/relationships/hyperlink" Target="https://cdn.pixabay.com/photo/2021/07/26/09/54/percentage-6493909_960_720.png"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cdn.pixabay.com/photo/2020/09/21/21/24/donkey-5591272_960_720.jpg" TargetMode="External"/><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hyperlink" Target="https://cdn.pixabay.com/photo/2016/10/17/11/00/iceland-1747368_960_720.jpg" TargetMode="External"/><Relationship Id="rId4" Type="http://schemas.openxmlformats.org/officeDocument/2006/relationships/hyperlink" Target="https://cdn.pixabay.com/photo/2017/05/04/12/43/zebra-2283914_960_720.jp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hyperlink" Target="https://cdn.pixabay.com/photo/2012/10/10/18/50/shepherd-60810_960_720.jpg" TargetMode="External"/><Relationship Id="rId4" Type="http://schemas.openxmlformats.org/officeDocument/2006/relationships/hyperlink" Target="https://cdn.pixabay.com/photo/2013/02/09/01/31/iraq-79563_960_720.jp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5" Type="http://schemas.openxmlformats.org/officeDocument/2006/relationships/hyperlink" Target="https://cdn.pixabay.com/photo/2016/10/16/11/29/modified-1744952_960_720.jpg" TargetMode="External"/><Relationship Id="rId4" Type="http://schemas.openxmlformats.org/officeDocument/2006/relationships/hyperlink" Target="https://cdn.pixabay.com/photo/2020/11/27/00/42/apples-5780537_960_720.jp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hyperlink" Target="https://cdn.pixabay.com/photo/2018/01/24/17/33/light-bulb-3104355_1280.jpg" TargetMode="External"/><Relationship Id="rId4" Type="http://schemas.openxmlformats.org/officeDocument/2006/relationships/hyperlink" Target="https://cdn.pixabay.com/photo/2016/08/15/22/20/fuel-1596622_960_720.jp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hyperlink" Target="https://cdn.pixabay.com/photo/2015/07/25/11/50/hand-859523_960_720.jpg" TargetMode="External"/><Relationship Id="rId4" Type="http://schemas.openxmlformats.org/officeDocument/2006/relationships/hyperlink" Target="https://cdn.pixabay.com/photo/2015/07/25/11/50/hand-859521_960_720.jp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https://cdn.pixabay.com/photo/2021/08/22/18/53/hotel-6565940_960_720.jpg" TargetMode="External"/><Relationship Id="rId7" Type="http://schemas.openxmlformats.org/officeDocument/2006/relationships/hyperlink" Target="https://cdn.pixabay.com/photo/2016/12/13/15/16/switzerland-1904309_960_720.jpg" TargetMode="External"/><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https://cdn.pixabay.com/photo/2016/12/13/15/16/switzerland-1904309_960_720.jpg" TargetMode="External"/><Relationship Id="rId5" Type="http://schemas.openxmlformats.org/officeDocument/2006/relationships/image" Target="../media/image42.jpeg"/><Relationship Id="rId4" Type="http://schemas.openxmlformats.org/officeDocument/2006/relationships/hyperlink" Target="https://cdn.pixabay.com/photo/2021/08/22/18/53/hotel-6565940_960_720.jpg"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cdn.pixabay.com/photo/2013/07/13/12/35/barrl-159913_960_720.png" TargetMode="External"/><Relationship Id="rId13" Type="http://schemas.openxmlformats.org/officeDocument/2006/relationships/image" Target="../media/image48.png"/><Relationship Id="rId3" Type="http://schemas.openxmlformats.org/officeDocument/2006/relationships/image" Target="https://cdn.pixabay.com/photo/2013/07/13/12/35/barrl-159913_960_720.png" TargetMode="External"/><Relationship Id="rId7" Type="http://schemas.openxmlformats.org/officeDocument/2006/relationships/image" Target="../media/image46.svg"/><Relationship Id="rId12" Type="http://schemas.openxmlformats.org/officeDocument/2006/relationships/hyperlink" Target="https://cdn.pixabay.com/photo/2017/01/19/09/13/splash-1991842_960_720.jpg" TargetMode="External"/><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45.png"/><Relationship Id="rId11" Type="http://schemas.openxmlformats.org/officeDocument/2006/relationships/image" Target="https://cdn.pixabay.com/photo/2015/03/19/17/33/green-smoothie-681143_960_720.jpg" TargetMode="External"/><Relationship Id="rId5" Type="http://schemas.openxmlformats.org/officeDocument/2006/relationships/image" Target="https://cdn.pixabay.com/photo/2012/04/23/16/53/sign-39043_960_720.png" TargetMode="External"/><Relationship Id="rId10" Type="http://schemas.openxmlformats.org/officeDocument/2006/relationships/image" Target="../media/image47.jpeg"/><Relationship Id="rId4" Type="http://schemas.openxmlformats.org/officeDocument/2006/relationships/image" Target="../media/image44.png"/><Relationship Id="rId9" Type="http://schemas.openxmlformats.org/officeDocument/2006/relationships/hyperlink" Target="https://cdn.pixabay.com/photo/2012/04/23/16/53/sign-39043_960_720.png" TargetMode="External"/><Relationship Id="rId14" Type="http://schemas.openxmlformats.org/officeDocument/2006/relationships/image" Target="../media/image49.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C33FD2D2-08DE-2FD8-74B2-38FB318FE876}"/>
              </a:ext>
            </a:extLst>
          </p:cNvPr>
          <p:cNvSpPr txBox="1">
            <a:spLocks/>
          </p:cNvSpPr>
          <p:nvPr/>
        </p:nvSpPr>
        <p:spPr>
          <a:xfrm>
            <a:off x="1200150" y="2786149"/>
            <a:ext cx="9791700" cy="169296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English Language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Assessment Vocabulary</a:t>
            </a:r>
            <a:endParaRPr kumimoji="0" lang="en-US" sz="4000" b="0" i="0" u="none" strike="noStrike" kern="1200" cap="none" spc="0" normalizeH="0" baseline="0" noProof="0" dirty="0">
              <a:ln>
                <a:noFill/>
              </a:ln>
              <a:solidFill>
                <a:prstClr val="black">
                  <a:lumMod val="95000"/>
                  <a:lumOff val="5000"/>
                </a:prstClr>
              </a:solidFill>
              <a:effectLst/>
              <a:uLnTx/>
              <a:uFillTx/>
              <a:latin typeface="Helvetica" pitchFamily="2" charset="0"/>
              <a:ea typeface="+mn-e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rPr>
              <a:t>Level 8.</a:t>
            </a:r>
            <a:r>
              <a:rPr lang="en-US" sz="1800" dirty="0">
                <a:solidFill>
                  <a:srgbClr val="005F72"/>
                </a:solidFill>
                <a:latin typeface="Helvetica Light" panose="020B0403020202020204" pitchFamily="34" charset="0"/>
              </a:rPr>
              <a:t>1</a:t>
            </a:r>
            <a:endPar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B6D0D2"/>
                </a:solidFill>
                <a:effectLst/>
                <a:uLnTx/>
                <a:uFillTx/>
                <a:latin typeface="Helvetica Light" panose="020B0403020202020204" pitchFamily="34" charset="0"/>
                <a:ea typeface="+mn-ea"/>
              </a:rPr>
              <a:t>Term 3 2022 - 2023</a:t>
            </a:r>
          </a:p>
        </p:txBody>
      </p:sp>
    </p:spTree>
    <p:extLst>
      <p:ext uri="{BB962C8B-B14F-4D97-AF65-F5344CB8AC3E}">
        <p14:creationId xmlns:p14="http://schemas.microsoft.com/office/powerpoint/2010/main" val="2695157959"/>
      </p:ext>
    </p:extLst>
  </p:cSld>
  <p:clrMapOvr>
    <a:masterClrMapping/>
  </p:clrMapOvr>
  <p:transition spd="slow" advClick="0" advTm="1000">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3F16FAA1-5295-7DCD-0960-67630F74C2BF}"/>
              </a:ext>
            </a:extLst>
          </p:cNvPr>
          <p:cNvSpPr/>
          <p:nvPr/>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10" name="مستطيل 9">
            <a:extLst>
              <a:ext uri="{FF2B5EF4-FFF2-40B4-BE49-F238E27FC236}">
                <a16:creationId xmlns:a16="http://schemas.microsoft.com/office/drawing/2014/main" id="{593B9ED2-2C70-9A91-F462-981E172C7704}"/>
              </a:ext>
            </a:extLst>
          </p:cNvPr>
          <p:cNvSpPr/>
          <p:nvPr/>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25" name="Straight Connector 7">
            <a:extLst>
              <a:ext uri="{FF2B5EF4-FFF2-40B4-BE49-F238E27FC236}">
                <a16:creationId xmlns:a16="http://schemas.microsoft.com/office/drawing/2014/main" id="{2EEDBD3E-FD81-0EA1-3A4C-D9A77BBF1E80}"/>
              </a:ext>
            </a:extLst>
          </p:cNvPr>
          <p:cNvCxnSpPr>
            <a:cxnSpLocks/>
          </p:cNvCxnSpPr>
          <p:nvPr/>
        </p:nvCxnSpPr>
        <p:spPr>
          <a:xfrm>
            <a:off x="1188956" y="3771404"/>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27" name="مربع نص 26">
            <a:extLst>
              <a:ext uri="{FF2B5EF4-FFF2-40B4-BE49-F238E27FC236}">
                <a16:creationId xmlns:a16="http://schemas.microsoft.com/office/drawing/2014/main" id="{B6016049-8FAF-AFD5-B49B-938D2DCFB09B}"/>
              </a:ext>
            </a:extLst>
          </p:cNvPr>
          <p:cNvSpPr txBox="1"/>
          <p:nvPr/>
        </p:nvSpPr>
        <p:spPr>
          <a:xfrm>
            <a:off x="1188955" y="3210147"/>
            <a:ext cx="3166913"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How to use this resource</a:t>
            </a:r>
          </a:p>
        </p:txBody>
      </p:sp>
      <p:sp>
        <p:nvSpPr>
          <p:cNvPr id="29" name="مربع نص 28">
            <a:extLst>
              <a:ext uri="{FF2B5EF4-FFF2-40B4-BE49-F238E27FC236}">
                <a16:creationId xmlns:a16="http://schemas.microsoft.com/office/drawing/2014/main" id="{F79D0068-DA73-5821-469E-7AEDD5EE1146}"/>
              </a:ext>
            </a:extLst>
          </p:cNvPr>
          <p:cNvSpPr txBox="1"/>
          <p:nvPr/>
        </p:nvSpPr>
        <p:spPr>
          <a:xfrm>
            <a:off x="5497308" y="3225536"/>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03</a:t>
            </a:r>
          </a:p>
        </p:txBody>
      </p:sp>
      <p:cxnSp>
        <p:nvCxnSpPr>
          <p:cNvPr id="31" name="Straight Connector 7">
            <a:extLst>
              <a:ext uri="{FF2B5EF4-FFF2-40B4-BE49-F238E27FC236}">
                <a16:creationId xmlns:a16="http://schemas.microsoft.com/office/drawing/2014/main" id="{7108DB9C-3F6D-7DB0-3FBC-40EC1C3B6312}"/>
              </a:ext>
            </a:extLst>
          </p:cNvPr>
          <p:cNvCxnSpPr>
            <a:cxnSpLocks/>
          </p:cNvCxnSpPr>
          <p:nvPr/>
        </p:nvCxnSpPr>
        <p:spPr>
          <a:xfrm>
            <a:off x="1188955" y="4538843"/>
            <a:ext cx="4907045"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32" name="مربع نص 31">
            <a:extLst>
              <a:ext uri="{FF2B5EF4-FFF2-40B4-BE49-F238E27FC236}">
                <a16:creationId xmlns:a16="http://schemas.microsoft.com/office/drawing/2014/main" id="{5F4773E3-221B-9A4B-14A3-1BADCFFF580F}"/>
              </a:ext>
            </a:extLst>
          </p:cNvPr>
          <p:cNvSpPr txBox="1"/>
          <p:nvPr/>
        </p:nvSpPr>
        <p:spPr>
          <a:xfrm>
            <a:off x="1188956" y="3977586"/>
            <a:ext cx="2904954"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Assessment coverage</a:t>
            </a:r>
          </a:p>
        </p:txBody>
      </p:sp>
      <p:sp>
        <p:nvSpPr>
          <p:cNvPr id="33" name="مربع نص 32">
            <a:extLst>
              <a:ext uri="{FF2B5EF4-FFF2-40B4-BE49-F238E27FC236}">
                <a16:creationId xmlns:a16="http://schemas.microsoft.com/office/drawing/2014/main" id="{1003974B-B744-A08D-D222-58704E8FB65A}"/>
              </a:ext>
            </a:extLst>
          </p:cNvPr>
          <p:cNvSpPr txBox="1"/>
          <p:nvPr/>
        </p:nvSpPr>
        <p:spPr>
          <a:xfrm>
            <a:off x="5497308" y="4008365"/>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05</a:t>
            </a:r>
          </a:p>
        </p:txBody>
      </p:sp>
      <p:cxnSp>
        <p:nvCxnSpPr>
          <p:cNvPr id="34" name="Straight Connector 7">
            <a:extLst>
              <a:ext uri="{FF2B5EF4-FFF2-40B4-BE49-F238E27FC236}">
                <a16:creationId xmlns:a16="http://schemas.microsoft.com/office/drawing/2014/main" id="{2200967C-754A-6DC9-335C-6CAAC1ACB404}"/>
              </a:ext>
            </a:extLst>
          </p:cNvPr>
          <p:cNvCxnSpPr>
            <a:cxnSpLocks/>
          </p:cNvCxnSpPr>
          <p:nvPr/>
        </p:nvCxnSpPr>
        <p:spPr>
          <a:xfrm>
            <a:off x="1188956" y="5306281"/>
            <a:ext cx="4907044" cy="0"/>
          </a:xfrm>
          <a:prstGeom prst="line">
            <a:avLst/>
          </a:prstGeom>
          <a:ln>
            <a:solidFill>
              <a:srgbClr val="E4D1BF"/>
            </a:solidFill>
          </a:ln>
        </p:spPr>
        <p:style>
          <a:lnRef idx="3">
            <a:schemeClr val="dk1"/>
          </a:lnRef>
          <a:fillRef idx="0">
            <a:schemeClr val="dk1"/>
          </a:fillRef>
          <a:effectRef idx="2">
            <a:schemeClr val="dk1"/>
          </a:effectRef>
          <a:fontRef idx="minor">
            <a:schemeClr val="tx1"/>
          </a:fontRef>
        </p:style>
      </p:cxnSp>
      <p:sp>
        <p:nvSpPr>
          <p:cNvPr id="43" name="مربع نص 42">
            <a:extLst>
              <a:ext uri="{FF2B5EF4-FFF2-40B4-BE49-F238E27FC236}">
                <a16:creationId xmlns:a16="http://schemas.microsoft.com/office/drawing/2014/main" id="{4F2A81F0-ED23-BA4F-708A-3556A62B606B}"/>
              </a:ext>
            </a:extLst>
          </p:cNvPr>
          <p:cNvSpPr txBox="1"/>
          <p:nvPr/>
        </p:nvSpPr>
        <p:spPr>
          <a:xfrm>
            <a:off x="1188956" y="4745024"/>
            <a:ext cx="3166912"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Preparation - vocabulary</a:t>
            </a:r>
          </a:p>
        </p:txBody>
      </p:sp>
      <p:sp>
        <p:nvSpPr>
          <p:cNvPr id="44" name="مربع نص 43">
            <a:extLst>
              <a:ext uri="{FF2B5EF4-FFF2-40B4-BE49-F238E27FC236}">
                <a16:creationId xmlns:a16="http://schemas.microsoft.com/office/drawing/2014/main" id="{CDA7C51F-737D-0CCE-71AA-D4F587BD56C3}"/>
              </a:ext>
            </a:extLst>
          </p:cNvPr>
          <p:cNvSpPr txBox="1"/>
          <p:nvPr/>
        </p:nvSpPr>
        <p:spPr>
          <a:xfrm>
            <a:off x="5497308" y="4795070"/>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07</a:t>
            </a:r>
          </a:p>
        </p:txBody>
      </p:sp>
      <p:sp>
        <p:nvSpPr>
          <p:cNvPr id="73" name="Content Placeholder 12">
            <a:extLst>
              <a:ext uri="{FF2B5EF4-FFF2-40B4-BE49-F238E27FC236}">
                <a16:creationId xmlns:a16="http://schemas.microsoft.com/office/drawing/2014/main" id="{8E322114-B983-BD2B-E7C8-356DA5D22B33}"/>
              </a:ext>
            </a:extLst>
          </p:cNvPr>
          <p:cNvSpPr txBox="1">
            <a:spLocks/>
          </p:cNvSpPr>
          <p:nvPr/>
        </p:nvSpPr>
        <p:spPr>
          <a:xfrm>
            <a:off x="-118983" y="-413932"/>
            <a:ext cx="12310983"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2000" b="1" dirty="0">
                <a:solidFill>
                  <a:schemeClr val="accent5">
                    <a:lumMod val="20000"/>
                    <a:lumOff val="80000"/>
                  </a:schemeClr>
                </a:solidFill>
                <a:latin typeface="Helvetica" pitchFamily="2" charset="0"/>
              </a:rPr>
              <a:t>Contents</a:t>
            </a:r>
          </a:p>
        </p:txBody>
      </p:sp>
    </p:spTree>
    <p:extLst>
      <p:ext uri="{BB962C8B-B14F-4D97-AF65-F5344CB8AC3E}">
        <p14:creationId xmlns:p14="http://schemas.microsoft.com/office/powerpoint/2010/main" val="2773644062"/>
      </p:ext>
    </p:extLst>
  </p:cSld>
  <p:clrMapOvr>
    <a:masterClrMapping/>
  </p:clrMapOvr>
  <p:transition spd="slow">
    <p:cover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rgbClr val="005F7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35560"/>
            <a:ext cx="4935682" cy="6893560"/>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7" y="2095526"/>
            <a:ext cx="6226828" cy="3785652"/>
          </a:xfrm>
          <a:prstGeom prst="rect">
            <a:avLst/>
          </a:prstGeom>
          <a:noFill/>
        </p:spPr>
        <p:txBody>
          <a:bodyPr wrap="square" rtlCol="0">
            <a:spAutoFit/>
          </a:bodyPr>
          <a:lstStyle/>
          <a:p>
            <a:pPr algn="just"/>
            <a:r>
              <a:rPr lang="en-US" altLang="ru-RU" sz="1600" dirty="0">
                <a:solidFill>
                  <a:schemeClr val="bg1"/>
                </a:solidFill>
                <a:latin typeface="Helvetica" pitchFamily="2" charset="0"/>
              </a:rPr>
              <a:t>Within this resource, you will find a selection of vocabulary taken from the texts that students will face during their end of term assessments. The particular lexis has been chosen for inclusion within this resource based on the vocabulary categories in the assessment coverage and its suitability to scaffold the text for students. </a:t>
            </a:r>
          </a:p>
          <a:p>
            <a:pPr algn="just"/>
            <a:endParaRPr lang="en-US" altLang="ru-RU" sz="1600" dirty="0">
              <a:solidFill>
                <a:schemeClr val="bg1"/>
              </a:solidFill>
              <a:latin typeface="Helvetica" pitchFamily="2" charset="0"/>
            </a:endParaRPr>
          </a:p>
          <a:p>
            <a:pPr algn="just"/>
            <a:r>
              <a:rPr lang="en-US" altLang="ru-RU" sz="1600" dirty="0">
                <a:solidFill>
                  <a:schemeClr val="bg1"/>
                </a:solidFill>
                <a:latin typeface="Helvetica" pitchFamily="2" charset="0"/>
              </a:rPr>
              <a:t>The slides within this resource, although detailed, are designed to be used as a starting point for teachers to construct lessons around the vocabulary that is explored here. The slides are intended to be used as a resource within a lesson and to be incorporated as part of instruction incrementally to ensure that students have been exposed to all the vocabulary ahead of their end of term exam. Therefore, the PowerPoint should not be presented at a single event or in its entirety. </a:t>
            </a:r>
          </a:p>
        </p:txBody>
      </p:sp>
      <p:sp>
        <p:nvSpPr>
          <p:cNvPr id="10" name="مربع نص 9">
            <a:extLst>
              <a:ext uri="{FF2B5EF4-FFF2-40B4-BE49-F238E27FC236}">
                <a16:creationId xmlns:a16="http://schemas.microsoft.com/office/drawing/2014/main" id="{6B684473-0412-FC11-FCAC-AF483C96224B}"/>
              </a:ext>
            </a:extLst>
          </p:cNvPr>
          <p:cNvSpPr txBox="1"/>
          <p:nvPr/>
        </p:nvSpPr>
        <p:spPr>
          <a:xfrm>
            <a:off x="5494116" y="1007600"/>
            <a:ext cx="6226829" cy="461665"/>
          </a:xfrm>
          <a:prstGeom prst="rect">
            <a:avLst/>
          </a:prstGeom>
          <a:noFill/>
        </p:spPr>
        <p:txBody>
          <a:bodyPr wrap="square" rtlCol="0">
            <a:spAutoFit/>
          </a:bodyPr>
          <a:lstStyle/>
          <a:p>
            <a:r>
              <a:rPr lang="en-US" sz="2400" b="1" dirty="0">
                <a:solidFill>
                  <a:srgbClr val="E4B97D"/>
                </a:solidFill>
                <a:latin typeface="Helvetica" pitchFamily="2" charset="0"/>
              </a:rPr>
              <a:t>How to use this resource</a:t>
            </a:r>
          </a:p>
        </p:txBody>
      </p:sp>
    </p:spTree>
    <p:extLst>
      <p:ext uri="{BB962C8B-B14F-4D97-AF65-F5344CB8AC3E}">
        <p14:creationId xmlns:p14="http://schemas.microsoft.com/office/powerpoint/2010/main" val="434959070"/>
      </p:ext>
    </p:extLst>
  </p:cSld>
  <p:clrMapOvr>
    <a:masterClrMapping/>
  </p:clrMapOvr>
  <p:transition>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Text Placeholder 12">
            <a:extLst>
              <a:ext uri="{FF2B5EF4-FFF2-40B4-BE49-F238E27FC236}">
                <a16:creationId xmlns:a16="http://schemas.microsoft.com/office/drawing/2014/main" id="{4CEEAD51-16CA-C0DB-A9A2-28CE2C0C0B4E}"/>
              </a:ext>
            </a:extLst>
          </p:cNvPr>
          <p:cNvSpPr txBox="1">
            <a:spLocks/>
          </p:cNvSpPr>
          <p:nvPr/>
        </p:nvSpPr>
        <p:spPr>
          <a:xfrm>
            <a:off x="3236842" y="366988"/>
            <a:ext cx="3679663" cy="26827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24500" b="1" dirty="0">
              <a:solidFill>
                <a:schemeClr val="bg1"/>
              </a:solidFill>
              <a:latin typeface="Helvetica" pitchFamily="2" charset="0"/>
            </a:endParaRPr>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6916505" y="3145921"/>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3200" b="1" dirty="0">
              <a:solidFill>
                <a:schemeClr val="bg1"/>
              </a:solidFill>
              <a:latin typeface="Helvetica" pitchFamily="2" charset="0"/>
            </a:endParaRP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
        <p:nvSpPr>
          <p:cNvPr id="14" name="Content Placeholder 12">
            <a:extLst>
              <a:ext uri="{FF2B5EF4-FFF2-40B4-BE49-F238E27FC236}">
                <a16:creationId xmlns:a16="http://schemas.microsoft.com/office/drawing/2014/main" id="{7A9A3ACD-955C-C64C-8DE0-AC2EC45888F7}"/>
              </a:ext>
            </a:extLst>
          </p:cNvPr>
          <p:cNvSpPr txBox="1">
            <a:spLocks/>
          </p:cNvSpPr>
          <p:nvPr/>
        </p:nvSpPr>
        <p:spPr>
          <a:xfrm>
            <a:off x="5926390" y="2530506"/>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3 Assessment Coverage</a:t>
            </a:r>
          </a:p>
        </p:txBody>
      </p:sp>
    </p:spTree>
    <p:extLst>
      <p:ext uri="{BB962C8B-B14F-4D97-AF65-F5344CB8AC3E}">
        <p14:creationId xmlns:p14="http://schemas.microsoft.com/office/powerpoint/2010/main" val="309233187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FF92E5CB-FDF5-89D7-CBC6-533630911D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
        <p:nvSpPr>
          <p:cNvPr id="4" name="TextBox 35">
            <a:extLst>
              <a:ext uri="{FF2B5EF4-FFF2-40B4-BE49-F238E27FC236}">
                <a16:creationId xmlns:a16="http://schemas.microsoft.com/office/drawing/2014/main" id="{1F097B55-5464-EB62-6BD5-F188FB7EB4DE}"/>
              </a:ext>
            </a:extLst>
          </p:cNvPr>
          <p:cNvSpPr txBox="1"/>
          <p:nvPr/>
        </p:nvSpPr>
        <p:spPr>
          <a:xfrm>
            <a:off x="598795" y="1006705"/>
            <a:ext cx="11037011" cy="584775"/>
          </a:xfrm>
          <a:prstGeom prst="rect">
            <a:avLst/>
          </a:prstGeom>
          <a:noFill/>
        </p:spPr>
        <p:txBody>
          <a:bodyPr wrap="square" rtlCol="0">
            <a:spAutoFit/>
          </a:bodyPr>
          <a:lstStyle/>
          <a:p>
            <a:pPr algn="ctr"/>
            <a:r>
              <a:rPr lang="en-US" sz="3200" b="1" dirty="0">
                <a:solidFill>
                  <a:srgbClr val="00667A"/>
                </a:solidFill>
                <a:latin typeface="Helvetica" pitchFamily="2" charset="0"/>
              </a:rPr>
              <a:t>Term 3 Assessment Coverage</a:t>
            </a:r>
            <a:endParaRPr lang="ru-RU" sz="3200" b="1" dirty="0">
              <a:solidFill>
                <a:srgbClr val="00667A"/>
              </a:solidFill>
              <a:latin typeface="Helvetica" pitchFamily="2" charset="0"/>
            </a:endParaRPr>
          </a:p>
        </p:txBody>
      </p:sp>
      <p:graphicFrame>
        <p:nvGraphicFramePr>
          <p:cNvPr id="5" name="Table 4">
            <a:extLst>
              <a:ext uri="{FF2B5EF4-FFF2-40B4-BE49-F238E27FC236}">
                <a16:creationId xmlns:a16="http://schemas.microsoft.com/office/drawing/2014/main" id="{6CB4096E-F2EF-4BA0-B0EF-E7A1AB83B4D8}"/>
              </a:ext>
            </a:extLst>
          </p:cNvPr>
          <p:cNvGraphicFramePr>
            <a:graphicFrameLocks noGrp="1"/>
          </p:cNvGraphicFramePr>
          <p:nvPr>
            <p:extLst>
              <p:ext uri="{D42A27DB-BD31-4B8C-83A1-F6EECF244321}">
                <p14:modId xmlns:p14="http://schemas.microsoft.com/office/powerpoint/2010/main" val="2700855983"/>
              </p:ext>
            </p:extLst>
          </p:nvPr>
        </p:nvGraphicFramePr>
        <p:xfrm>
          <a:off x="1536480" y="1759120"/>
          <a:ext cx="9161639" cy="4589870"/>
        </p:xfrm>
        <a:graphic>
          <a:graphicData uri="http://schemas.openxmlformats.org/drawingml/2006/table">
            <a:tbl>
              <a:tblPr/>
              <a:tblGrid>
                <a:gridCol w="2484720">
                  <a:extLst>
                    <a:ext uri="{9D8B030D-6E8A-4147-A177-3AD203B41FA5}">
                      <a16:colId xmlns:a16="http://schemas.microsoft.com/office/drawing/2014/main" val="2243002792"/>
                    </a:ext>
                  </a:extLst>
                </a:gridCol>
                <a:gridCol w="3623039">
                  <a:extLst>
                    <a:ext uri="{9D8B030D-6E8A-4147-A177-3AD203B41FA5}">
                      <a16:colId xmlns:a16="http://schemas.microsoft.com/office/drawing/2014/main" val="2117146716"/>
                    </a:ext>
                  </a:extLst>
                </a:gridCol>
                <a:gridCol w="3053880">
                  <a:extLst>
                    <a:ext uri="{9D8B030D-6E8A-4147-A177-3AD203B41FA5}">
                      <a16:colId xmlns:a16="http://schemas.microsoft.com/office/drawing/2014/main" val="2685653389"/>
                    </a:ext>
                  </a:extLst>
                </a:gridCol>
              </a:tblGrid>
              <a:tr h="410701">
                <a:tc gridSpan="3">
                  <a:txBody>
                    <a:bodyPr/>
                    <a:lstStyle/>
                    <a:p>
                      <a:pPr algn="ctr" rtl="0" fontAlgn="base"/>
                      <a:r>
                        <a:rPr lang="en-US" sz="1500" b="1" i="0">
                          <a:solidFill>
                            <a:srgbClr val="FFFFFF"/>
                          </a:solidFill>
                          <a:effectLst/>
                          <a:latin typeface="Helvetica Light"/>
                        </a:rPr>
                        <a:t>Topic(s): Environment, science, looking back</a:t>
                      </a:r>
                      <a:r>
                        <a:rPr lang="en-US" sz="1500" b="0" i="0">
                          <a:solidFill>
                            <a:srgbClr val="FFFFFF"/>
                          </a:solidFill>
                          <a:effectLst/>
                          <a:latin typeface="Helvetica Light"/>
                        </a:rPr>
                        <a:t>​</a:t>
                      </a:r>
                      <a:endParaRPr lang="en-US" sz="1500" b="0" i="0">
                        <a:solidFill>
                          <a:srgbClr val="000000"/>
                        </a:solidFill>
                        <a:effectLst/>
                      </a:endParaRPr>
                    </a:p>
                  </a:txBody>
                  <a:tcPr marL="77124" marR="77124" marT="38562" marB="38562" anchor="ctr">
                    <a:lnL w="12059" cap="flat" cmpd="sng" algn="ctr">
                      <a:solidFill>
                        <a:srgbClr val="000000"/>
                      </a:solidFill>
                      <a:prstDash val="solid"/>
                      <a:round/>
                      <a:headEnd type="none" w="med" len="med"/>
                      <a:tailEnd type="none" w="med" len="med"/>
                    </a:lnL>
                    <a:lnR w="12059" cap="flat" cmpd="sng" algn="ctr">
                      <a:solidFill>
                        <a:srgbClr val="000000"/>
                      </a:solidFill>
                      <a:prstDash val="solid"/>
                      <a:round/>
                      <a:headEnd type="none" w="med" len="med"/>
                      <a:tailEnd type="none" w="med" len="med"/>
                    </a:lnR>
                    <a:lnT w="12059" cap="flat" cmpd="sng" algn="ctr">
                      <a:solidFill>
                        <a:srgbClr val="000000"/>
                      </a:solidFill>
                      <a:prstDash val="solid"/>
                      <a:round/>
                      <a:headEnd type="none" w="med" len="med"/>
                      <a:tailEnd type="none" w="med" len="med"/>
                    </a:lnT>
                    <a:lnB w="12059" cap="flat" cmpd="sng" algn="ctr">
                      <a:solidFill>
                        <a:srgbClr val="000000"/>
                      </a:solidFill>
                      <a:prstDash val="solid"/>
                      <a:round/>
                      <a:headEnd type="none" w="med" len="med"/>
                      <a:tailEnd type="none" w="med" len="med"/>
                    </a:lnB>
                    <a:solidFill>
                      <a:srgbClr val="00667A"/>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97678888"/>
                  </a:ext>
                </a:extLst>
              </a:tr>
              <a:tr h="370935">
                <a:tc>
                  <a:txBody>
                    <a:bodyPr/>
                    <a:lstStyle/>
                    <a:p>
                      <a:pPr algn="ctr" rtl="0" fontAlgn="base"/>
                      <a:r>
                        <a:rPr lang="en-US" sz="1300" b="1" i="0">
                          <a:solidFill>
                            <a:srgbClr val="44546A"/>
                          </a:solidFill>
                          <a:effectLst/>
                          <a:latin typeface="Helvetica" panose="020B0604020202020204" pitchFamily="34" charset="0"/>
                        </a:rPr>
                        <a:t>ECFE Grammar</a:t>
                      </a:r>
                      <a:r>
                        <a:rPr lang="en-US" sz="1300" b="0" i="0">
                          <a:solidFill>
                            <a:srgbClr val="44546A"/>
                          </a:solidFill>
                          <a:effectLst/>
                          <a:latin typeface="Helvetica" panose="020B0604020202020204" pitchFamily="34" charset="0"/>
                        </a:rPr>
                        <a:t>​</a:t>
                      </a:r>
                      <a:endParaRPr lang="en-US" sz="1500" b="0" i="0">
                        <a:solidFill>
                          <a:srgbClr val="000000"/>
                        </a:solidFill>
                        <a:effectLst/>
                      </a:endParaRPr>
                    </a:p>
                  </a:txBody>
                  <a:tcPr marL="77124" marR="77124" marT="38562" marB="38562" anchor="ctr">
                    <a:lnL w="12059" cap="flat" cmpd="sng" algn="ctr">
                      <a:solidFill>
                        <a:srgbClr val="000000"/>
                      </a:solidFill>
                      <a:prstDash val="solid"/>
                      <a:round/>
                      <a:headEnd type="none" w="med" len="med"/>
                      <a:tailEnd type="none" w="med" len="med"/>
                    </a:lnL>
                    <a:lnR w="12059" cap="flat" cmpd="sng" algn="ctr">
                      <a:solidFill>
                        <a:srgbClr val="000000"/>
                      </a:solidFill>
                      <a:prstDash val="solid"/>
                      <a:round/>
                      <a:headEnd type="none" w="med" len="med"/>
                      <a:tailEnd type="none" w="med" len="med"/>
                    </a:lnR>
                    <a:lnT w="12059" cap="flat" cmpd="sng" algn="ctr">
                      <a:solidFill>
                        <a:srgbClr val="000000"/>
                      </a:solidFill>
                      <a:prstDash val="solid"/>
                      <a:round/>
                      <a:headEnd type="none" w="med" len="med"/>
                      <a:tailEnd type="none" w="med" len="med"/>
                    </a:lnT>
                    <a:lnB w="12059" cap="flat" cmpd="sng" algn="ctr">
                      <a:solidFill>
                        <a:srgbClr val="000000"/>
                      </a:solidFill>
                      <a:prstDash val="solid"/>
                      <a:round/>
                      <a:headEnd type="none" w="med" len="med"/>
                      <a:tailEnd type="none" w="med" len="med"/>
                    </a:lnB>
                    <a:solidFill>
                      <a:srgbClr val="B7CFD3"/>
                    </a:solidFill>
                  </a:tcPr>
                </a:tc>
                <a:tc>
                  <a:txBody>
                    <a:bodyPr/>
                    <a:lstStyle/>
                    <a:p>
                      <a:pPr algn="ctr" rtl="0" fontAlgn="base"/>
                      <a:r>
                        <a:rPr lang="en-US" sz="1300" b="1" i="0">
                          <a:solidFill>
                            <a:srgbClr val="44546A"/>
                          </a:solidFill>
                          <a:effectLst/>
                          <a:latin typeface="Helvetica" panose="020B0604020202020204" pitchFamily="34" charset="0"/>
                        </a:rPr>
                        <a:t>GSE Grammar</a:t>
                      </a:r>
                      <a:r>
                        <a:rPr lang="en-US" sz="1300" b="0" i="0">
                          <a:solidFill>
                            <a:srgbClr val="44546A"/>
                          </a:solidFill>
                          <a:effectLst/>
                          <a:latin typeface="Helvetica" panose="020B0604020202020204" pitchFamily="34" charset="0"/>
                        </a:rPr>
                        <a:t>​</a:t>
                      </a:r>
                      <a:endParaRPr lang="en-US" sz="1500" b="0" i="0">
                        <a:solidFill>
                          <a:srgbClr val="000000"/>
                        </a:solidFill>
                        <a:effectLst/>
                      </a:endParaRPr>
                    </a:p>
                  </a:txBody>
                  <a:tcPr marL="77124" marR="77124" marT="38562" marB="38562" anchor="ctr">
                    <a:lnL w="12059" cap="flat" cmpd="sng" algn="ctr">
                      <a:solidFill>
                        <a:srgbClr val="000000"/>
                      </a:solidFill>
                      <a:prstDash val="solid"/>
                      <a:round/>
                      <a:headEnd type="none" w="med" len="med"/>
                      <a:tailEnd type="none" w="med" len="med"/>
                    </a:lnL>
                    <a:lnR w="12059" cap="flat" cmpd="sng" algn="ctr">
                      <a:solidFill>
                        <a:srgbClr val="000000"/>
                      </a:solidFill>
                      <a:prstDash val="solid"/>
                      <a:round/>
                      <a:headEnd type="none" w="med" len="med"/>
                      <a:tailEnd type="none" w="med" len="med"/>
                    </a:lnR>
                    <a:lnT w="12059" cap="flat" cmpd="sng" algn="ctr">
                      <a:solidFill>
                        <a:srgbClr val="000000"/>
                      </a:solidFill>
                      <a:prstDash val="solid"/>
                      <a:round/>
                      <a:headEnd type="none" w="med" len="med"/>
                      <a:tailEnd type="none" w="med" len="med"/>
                    </a:lnT>
                    <a:lnB w="12059" cap="flat" cmpd="sng" algn="ctr">
                      <a:solidFill>
                        <a:srgbClr val="000000"/>
                      </a:solidFill>
                      <a:prstDash val="solid"/>
                      <a:round/>
                      <a:headEnd type="none" w="med" len="med"/>
                      <a:tailEnd type="none" w="med" len="med"/>
                    </a:lnB>
                    <a:solidFill>
                      <a:srgbClr val="B7CFD3"/>
                    </a:solidFill>
                  </a:tcPr>
                </a:tc>
                <a:tc>
                  <a:txBody>
                    <a:bodyPr/>
                    <a:lstStyle/>
                    <a:p>
                      <a:pPr algn="ctr" rtl="0" fontAlgn="base"/>
                      <a:r>
                        <a:rPr lang="en-US" sz="1300" b="1" i="0">
                          <a:solidFill>
                            <a:srgbClr val="44546A"/>
                          </a:solidFill>
                          <a:effectLst/>
                          <a:latin typeface="Helvetica" panose="020B0604020202020204" pitchFamily="34" charset="0"/>
                        </a:rPr>
                        <a:t>Functional Language</a:t>
                      </a:r>
                      <a:r>
                        <a:rPr lang="en-US" sz="1300" b="0" i="0">
                          <a:solidFill>
                            <a:srgbClr val="44546A"/>
                          </a:solidFill>
                          <a:effectLst/>
                          <a:latin typeface="Helvetica" panose="020B0604020202020204" pitchFamily="34" charset="0"/>
                        </a:rPr>
                        <a:t>​</a:t>
                      </a:r>
                      <a:endParaRPr lang="en-US" sz="1500" b="0" i="0">
                        <a:solidFill>
                          <a:srgbClr val="000000"/>
                        </a:solidFill>
                        <a:effectLst/>
                      </a:endParaRPr>
                    </a:p>
                  </a:txBody>
                  <a:tcPr marL="77124" marR="77124" marT="38562" marB="38562" anchor="ctr">
                    <a:lnL w="12059" cap="flat" cmpd="sng" algn="ctr">
                      <a:solidFill>
                        <a:srgbClr val="000000"/>
                      </a:solidFill>
                      <a:prstDash val="solid"/>
                      <a:round/>
                      <a:headEnd type="none" w="med" len="med"/>
                      <a:tailEnd type="none" w="med" len="med"/>
                    </a:lnL>
                    <a:lnR w="12059" cap="flat" cmpd="sng" algn="ctr">
                      <a:solidFill>
                        <a:srgbClr val="000000"/>
                      </a:solidFill>
                      <a:prstDash val="solid"/>
                      <a:round/>
                      <a:headEnd type="none" w="med" len="med"/>
                      <a:tailEnd type="none" w="med" len="med"/>
                    </a:lnR>
                    <a:lnT w="12059" cap="flat" cmpd="sng" algn="ctr">
                      <a:solidFill>
                        <a:srgbClr val="000000"/>
                      </a:solidFill>
                      <a:prstDash val="solid"/>
                      <a:round/>
                      <a:headEnd type="none" w="med" len="med"/>
                      <a:tailEnd type="none" w="med" len="med"/>
                    </a:lnT>
                    <a:lnB w="12059" cap="flat" cmpd="sng" algn="ctr">
                      <a:solidFill>
                        <a:srgbClr val="000000"/>
                      </a:solidFill>
                      <a:prstDash val="solid"/>
                      <a:round/>
                      <a:headEnd type="none" w="med" len="med"/>
                      <a:tailEnd type="none" w="med" len="med"/>
                    </a:lnB>
                    <a:solidFill>
                      <a:srgbClr val="B7CFD3"/>
                    </a:solidFill>
                  </a:tcPr>
                </a:tc>
                <a:extLst>
                  <a:ext uri="{0D108BD9-81ED-4DB2-BD59-A6C34878D82A}">
                    <a16:rowId xmlns:a16="http://schemas.microsoft.com/office/drawing/2014/main" val="801998522"/>
                  </a:ext>
                </a:extLst>
              </a:tr>
              <a:tr h="658739">
                <a:tc>
                  <a:txBody>
                    <a:bodyPr/>
                    <a:lstStyle/>
                    <a:p>
                      <a:pPr algn="ctr" rtl="0" fontAlgn="base"/>
                      <a:r>
                        <a:rPr lang="en-GB" sz="1200" b="0" i="0">
                          <a:solidFill>
                            <a:srgbClr val="405168"/>
                          </a:solidFill>
                          <a:effectLst/>
                          <a:latin typeface="Helvetica" panose="020B0604020202020204" pitchFamily="34" charset="0"/>
                        </a:rPr>
                        <a:t>Future perfect​</a:t>
                      </a:r>
                      <a:endParaRPr lang="en-GB" sz="1500" b="0" i="0">
                        <a:solidFill>
                          <a:srgbClr val="000000"/>
                        </a:solidFill>
                        <a:effectLst/>
                      </a:endParaRPr>
                    </a:p>
                  </a:txBody>
                  <a:tcPr marL="77124" marR="77124" marT="38562" marB="38562" anchor="ctr">
                    <a:lnL w="12059" cap="flat" cmpd="sng" algn="ctr">
                      <a:solidFill>
                        <a:srgbClr val="000000"/>
                      </a:solidFill>
                      <a:prstDash val="solid"/>
                      <a:round/>
                      <a:headEnd type="none" w="med" len="med"/>
                      <a:tailEnd type="none" w="med" len="med"/>
                    </a:lnL>
                    <a:lnR w="12059" cap="flat" cmpd="sng" algn="ctr">
                      <a:solidFill>
                        <a:srgbClr val="000000"/>
                      </a:solidFill>
                      <a:prstDash val="solid"/>
                      <a:round/>
                      <a:headEnd type="none" w="med" len="med"/>
                      <a:tailEnd type="none" w="med" len="med"/>
                    </a:lnR>
                    <a:lnT w="12059" cap="flat" cmpd="sng" algn="ctr">
                      <a:solidFill>
                        <a:srgbClr val="000000"/>
                      </a:solidFill>
                      <a:prstDash val="solid"/>
                      <a:round/>
                      <a:headEnd type="none" w="med" len="med"/>
                      <a:tailEnd type="none" w="med" len="med"/>
                    </a:lnT>
                    <a:lnB w="12059" cap="flat" cmpd="sng" algn="ctr">
                      <a:solidFill>
                        <a:srgbClr val="000000"/>
                      </a:solidFill>
                      <a:prstDash val="solid"/>
                      <a:round/>
                      <a:headEnd type="none" w="med" len="med"/>
                      <a:tailEnd type="none" w="med" len="med"/>
                    </a:lnB>
                  </a:tcPr>
                </a:tc>
                <a:tc>
                  <a:txBody>
                    <a:bodyPr/>
                    <a:lstStyle/>
                    <a:p>
                      <a:pPr algn="ctr" rtl="0" fontAlgn="base"/>
                      <a:r>
                        <a:rPr lang="en-US" sz="1200" b="0" i="0">
                          <a:solidFill>
                            <a:srgbClr val="405168"/>
                          </a:solidFill>
                          <a:effectLst/>
                          <a:latin typeface="Helvetica" panose="020B0604020202020204" pitchFamily="34" charset="0"/>
                        </a:rPr>
                        <a:t>Can use the future perfect with reference to actions to be completed by a specific time in the future. ​</a:t>
                      </a:r>
                      <a:endParaRPr lang="en-US" sz="1500" b="0" i="0">
                        <a:solidFill>
                          <a:srgbClr val="000000"/>
                        </a:solidFill>
                        <a:effectLst/>
                      </a:endParaRPr>
                    </a:p>
                  </a:txBody>
                  <a:tcPr marL="77124" marR="77124" marT="38562" marB="38562" anchor="ctr">
                    <a:lnL w="12059" cap="flat" cmpd="sng" algn="ctr">
                      <a:solidFill>
                        <a:srgbClr val="000000"/>
                      </a:solidFill>
                      <a:prstDash val="solid"/>
                      <a:round/>
                      <a:headEnd type="none" w="med" len="med"/>
                      <a:tailEnd type="none" w="med" len="med"/>
                    </a:lnL>
                    <a:lnR w="12059" cap="flat" cmpd="sng" algn="ctr">
                      <a:solidFill>
                        <a:srgbClr val="000000"/>
                      </a:solidFill>
                      <a:prstDash val="solid"/>
                      <a:round/>
                      <a:headEnd type="none" w="med" len="med"/>
                      <a:tailEnd type="none" w="med" len="med"/>
                    </a:lnR>
                    <a:lnT w="12059" cap="flat" cmpd="sng" algn="ctr">
                      <a:solidFill>
                        <a:srgbClr val="000000"/>
                      </a:solidFill>
                      <a:prstDash val="solid"/>
                      <a:round/>
                      <a:headEnd type="none" w="med" len="med"/>
                      <a:tailEnd type="none" w="med" len="med"/>
                    </a:lnT>
                    <a:lnB w="12059" cap="flat" cmpd="sng" algn="ctr">
                      <a:solidFill>
                        <a:srgbClr val="000000"/>
                      </a:solidFill>
                      <a:prstDash val="solid"/>
                      <a:round/>
                      <a:headEnd type="none" w="med" len="med"/>
                      <a:tailEnd type="none" w="med" len="med"/>
                    </a:lnB>
                  </a:tcPr>
                </a:tc>
                <a:tc rowSpan="6">
                  <a:txBody>
                    <a:bodyPr/>
                    <a:lstStyle/>
                    <a:p>
                      <a:pPr algn="ctr" rtl="0" fontAlgn="base"/>
                      <a:r>
                        <a:rPr lang="en-US" sz="1200" b="0" i="0" dirty="0">
                          <a:solidFill>
                            <a:srgbClr val="405168"/>
                          </a:solidFill>
                          <a:effectLst/>
                          <a:latin typeface="Helvetica" panose="020B0604020202020204" pitchFamily="34" charset="0"/>
                        </a:rPr>
                        <a:t>Expressing preference​</a:t>
                      </a:r>
                    </a:p>
                    <a:p>
                      <a:pPr algn="ctr" rtl="0" fontAlgn="base"/>
                      <a:endParaRPr lang="en-US" sz="1500" b="0" i="0" dirty="0">
                        <a:solidFill>
                          <a:srgbClr val="000000"/>
                        </a:solidFill>
                        <a:effectLst/>
                      </a:endParaRPr>
                    </a:p>
                    <a:p>
                      <a:pPr algn="ctr" rtl="0" fontAlgn="base"/>
                      <a:r>
                        <a:rPr lang="en-US" sz="1200" b="0" i="0" dirty="0">
                          <a:solidFill>
                            <a:srgbClr val="405168"/>
                          </a:solidFill>
                          <a:effectLst/>
                          <a:latin typeface="Helvetica" panose="020B0604020202020204" pitchFamily="34" charset="0"/>
                        </a:rPr>
                        <a:t>Comparing and contrasting​</a:t>
                      </a:r>
                    </a:p>
                    <a:p>
                      <a:pPr algn="ctr" rtl="0" fontAlgn="base"/>
                      <a:endParaRPr lang="en-US" sz="1500" b="0" i="0" dirty="0">
                        <a:solidFill>
                          <a:srgbClr val="000000"/>
                        </a:solidFill>
                        <a:effectLst/>
                      </a:endParaRPr>
                    </a:p>
                    <a:p>
                      <a:pPr algn="ctr" rtl="0" fontAlgn="base"/>
                      <a:r>
                        <a:rPr lang="en-US" sz="1200" b="0" i="0" dirty="0">
                          <a:solidFill>
                            <a:srgbClr val="405168"/>
                          </a:solidFill>
                          <a:effectLst/>
                          <a:latin typeface="Helvetica" panose="020B0604020202020204" pitchFamily="34" charset="0"/>
                        </a:rPr>
                        <a:t>Describing past experiences and events​</a:t>
                      </a:r>
                    </a:p>
                    <a:p>
                      <a:pPr algn="ctr" rtl="0" fontAlgn="base"/>
                      <a:endParaRPr lang="en-US" sz="1500" b="0" i="0" dirty="0">
                        <a:solidFill>
                          <a:srgbClr val="000000"/>
                        </a:solidFill>
                        <a:effectLst/>
                      </a:endParaRPr>
                    </a:p>
                    <a:p>
                      <a:pPr algn="ctr" rtl="0" fontAlgn="base"/>
                      <a:r>
                        <a:rPr lang="en-US" sz="1200" b="0" i="0" dirty="0">
                          <a:solidFill>
                            <a:srgbClr val="405168"/>
                          </a:solidFill>
                          <a:effectLst/>
                          <a:latin typeface="Helvetica" panose="020B0604020202020204" pitchFamily="34" charset="0"/>
                        </a:rPr>
                        <a:t>Describing causes and consequences​</a:t>
                      </a:r>
                      <a:endParaRPr lang="en-US" sz="1500" b="0" i="0" dirty="0">
                        <a:solidFill>
                          <a:srgbClr val="000000"/>
                        </a:solidFill>
                        <a:effectLst/>
                      </a:endParaRPr>
                    </a:p>
                  </a:txBody>
                  <a:tcPr marL="77124" marR="77124" marT="38562" marB="38562" anchor="ctr">
                    <a:lnL w="12059" cap="flat" cmpd="sng" algn="ctr">
                      <a:solidFill>
                        <a:srgbClr val="000000"/>
                      </a:solidFill>
                      <a:prstDash val="solid"/>
                      <a:round/>
                      <a:headEnd type="none" w="med" len="med"/>
                      <a:tailEnd type="none" w="med" len="med"/>
                    </a:lnL>
                    <a:lnR w="12059" cap="flat" cmpd="sng" algn="ctr">
                      <a:solidFill>
                        <a:srgbClr val="000000"/>
                      </a:solidFill>
                      <a:prstDash val="solid"/>
                      <a:round/>
                      <a:headEnd type="none" w="med" len="med"/>
                      <a:tailEnd type="none" w="med" len="med"/>
                    </a:lnR>
                    <a:lnT w="12059" cap="flat" cmpd="sng" algn="ctr">
                      <a:solidFill>
                        <a:srgbClr val="000000"/>
                      </a:solidFill>
                      <a:prstDash val="solid"/>
                      <a:round/>
                      <a:headEnd type="none" w="med" len="med"/>
                      <a:tailEnd type="none" w="med" len="med"/>
                    </a:lnT>
                    <a:lnB w="1205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3952695"/>
                  </a:ext>
                </a:extLst>
              </a:tr>
              <a:tr h="629899">
                <a:tc>
                  <a:txBody>
                    <a:bodyPr/>
                    <a:lstStyle/>
                    <a:p>
                      <a:pPr algn="ctr" rtl="0" fontAlgn="base"/>
                      <a:r>
                        <a:rPr lang="en-US" sz="1200" b="0" i="0">
                          <a:solidFill>
                            <a:srgbClr val="405168"/>
                          </a:solidFill>
                          <a:effectLst/>
                          <a:latin typeface="Helvetica" panose="020B0604020202020204" pitchFamily="34" charset="0"/>
                        </a:rPr>
                        <a:t>Conjunctions: coordinating​</a:t>
                      </a:r>
                      <a:endParaRPr lang="en-US" sz="1500" b="0" i="0">
                        <a:solidFill>
                          <a:srgbClr val="000000"/>
                        </a:solidFill>
                        <a:effectLst/>
                      </a:endParaRPr>
                    </a:p>
                  </a:txBody>
                  <a:tcPr marL="77124" marR="77124" marT="38562" marB="38562" anchor="ctr">
                    <a:lnL w="12059" cap="flat" cmpd="sng" algn="ctr">
                      <a:solidFill>
                        <a:srgbClr val="000000"/>
                      </a:solidFill>
                      <a:prstDash val="solid"/>
                      <a:round/>
                      <a:headEnd type="none" w="med" len="med"/>
                      <a:tailEnd type="none" w="med" len="med"/>
                    </a:lnL>
                    <a:lnR w="12059" cap="flat" cmpd="sng" algn="ctr">
                      <a:solidFill>
                        <a:srgbClr val="000000"/>
                      </a:solidFill>
                      <a:prstDash val="solid"/>
                      <a:round/>
                      <a:headEnd type="none" w="med" len="med"/>
                      <a:tailEnd type="none" w="med" len="med"/>
                    </a:lnR>
                    <a:lnT w="12059" cap="flat" cmpd="sng" algn="ctr">
                      <a:solidFill>
                        <a:srgbClr val="000000"/>
                      </a:solidFill>
                      <a:prstDash val="solid"/>
                      <a:round/>
                      <a:headEnd type="none" w="med" len="med"/>
                      <a:tailEnd type="none" w="med" len="med"/>
                    </a:lnT>
                    <a:lnB w="12059" cap="flat" cmpd="sng" algn="ctr">
                      <a:solidFill>
                        <a:srgbClr val="000000"/>
                      </a:solidFill>
                      <a:prstDash val="solid"/>
                      <a:round/>
                      <a:headEnd type="none" w="med" len="med"/>
                      <a:tailEnd type="none" w="med" len="med"/>
                    </a:lnB>
                  </a:tcPr>
                </a:tc>
                <a:tc>
                  <a:txBody>
                    <a:bodyPr/>
                    <a:lstStyle/>
                    <a:p>
                      <a:pPr algn="ctr" rtl="0" fontAlgn="base"/>
                      <a:r>
                        <a:rPr lang="en-US" sz="1200" b="0" i="0">
                          <a:solidFill>
                            <a:srgbClr val="405168"/>
                          </a:solidFill>
                          <a:effectLst/>
                          <a:latin typeface="Helvetica" panose="020B0604020202020204" pitchFamily="34" charset="0"/>
                        </a:rPr>
                        <a:t>Can make complex comparisons between clauses. ​</a:t>
                      </a:r>
                      <a:endParaRPr lang="en-US" sz="1500" b="0" i="0">
                        <a:solidFill>
                          <a:srgbClr val="000000"/>
                        </a:solidFill>
                        <a:effectLst/>
                      </a:endParaRPr>
                    </a:p>
                  </a:txBody>
                  <a:tcPr marL="77124" marR="77124" marT="38562" marB="38562" anchor="ctr">
                    <a:lnL w="12059" cap="flat" cmpd="sng" algn="ctr">
                      <a:solidFill>
                        <a:srgbClr val="000000"/>
                      </a:solidFill>
                      <a:prstDash val="solid"/>
                      <a:round/>
                      <a:headEnd type="none" w="med" len="med"/>
                      <a:tailEnd type="none" w="med" len="med"/>
                    </a:lnL>
                    <a:lnR w="12059" cap="flat" cmpd="sng" algn="ctr">
                      <a:solidFill>
                        <a:srgbClr val="000000"/>
                      </a:solidFill>
                      <a:prstDash val="solid"/>
                      <a:round/>
                      <a:headEnd type="none" w="med" len="med"/>
                      <a:tailEnd type="none" w="med" len="med"/>
                    </a:lnR>
                    <a:lnT w="12059" cap="flat" cmpd="sng" algn="ctr">
                      <a:solidFill>
                        <a:srgbClr val="000000"/>
                      </a:solidFill>
                      <a:prstDash val="solid"/>
                      <a:round/>
                      <a:headEnd type="none" w="med" len="med"/>
                      <a:tailEnd type="none" w="med" len="med"/>
                    </a:lnT>
                    <a:lnB w="12059"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263450709"/>
                  </a:ext>
                </a:extLst>
              </a:tr>
              <a:tr h="629899">
                <a:tc>
                  <a:txBody>
                    <a:bodyPr/>
                    <a:lstStyle/>
                    <a:p>
                      <a:pPr algn="ctr" rtl="0" fontAlgn="base"/>
                      <a:r>
                        <a:rPr lang="en-US" sz="1200" b="0" i="0">
                          <a:solidFill>
                            <a:srgbClr val="405168"/>
                          </a:solidFill>
                          <a:effectLst/>
                          <a:latin typeface="Helvetica" panose="020B0604020202020204" pitchFamily="34" charset="0"/>
                        </a:rPr>
                        <a:t>Adjectives: comparatives​</a:t>
                      </a:r>
                      <a:endParaRPr lang="en-US" sz="1500" b="0" i="0">
                        <a:solidFill>
                          <a:srgbClr val="000000"/>
                        </a:solidFill>
                        <a:effectLst/>
                      </a:endParaRPr>
                    </a:p>
                  </a:txBody>
                  <a:tcPr marL="77124" marR="77124" marT="38562" marB="38562" anchor="ctr">
                    <a:lnL w="12059" cap="flat" cmpd="sng" algn="ctr">
                      <a:solidFill>
                        <a:srgbClr val="000000"/>
                      </a:solidFill>
                      <a:prstDash val="solid"/>
                      <a:round/>
                      <a:headEnd type="none" w="med" len="med"/>
                      <a:tailEnd type="none" w="med" len="med"/>
                    </a:lnL>
                    <a:lnR w="12059" cap="flat" cmpd="sng" algn="ctr">
                      <a:solidFill>
                        <a:srgbClr val="000000"/>
                      </a:solidFill>
                      <a:prstDash val="solid"/>
                      <a:round/>
                      <a:headEnd type="none" w="med" len="med"/>
                      <a:tailEnd type="none" w="med" len="med"/>
                    </a:lnR>
                    <a:lnT w="12059" cap="flat" cmpd="sng" algn="ctr">
                      <a:solidFill>
                        <a:srgbClr val="000000"/>
                      </a:solidFill>
                      <a:prstDash val="solid"/>
                      <a:round/>
                      <a:headEnd type="none" w="med" len="med"/>
                      <a:tailEnd type="none" w="med" len="med"/>
                    </a:lnT>
                    <a:lnB w="12059" cap="flat" cmpd="sng" algn="ctr">
                      <a:solidFill>
                        <a:srgbClr val="000000"/>
                      </a:solidFill>
                      <a:prstDash val="solid"/>
                      <a:round/>
                      <a:headEnd type="none" w="med" len="med"/>
                      <a:tailEnd type="none" w="med" len="med"/>
                    </a:lnB>
                  </a:tcPr>
                </a:tc>
                <a:tc>
                  <a:txBody>
                    <a:bodyPr/>
                    <a:lstStyle/>
                    <a:p>
                      <a:pPr algn="ctr" rtl="0" fontAlgn="base"/>
                      <a:r>
                        <a:rPr lang="en-US" sz="1200" b="0" i="0">
                          <a:solidFill>
                            <a:srgbClr val="405168"/>
                          </a:solidFill>
                          <a:effectLst/>
                          <a:latin typeface="Helvetica" panose="020B0604020202020204" pitchFamily="34" charset="0"/>
                        </a:rPr>
                        <a:t>Other suitably complex comparatives.​</a:t>
                      </a:r>
                      <a:endParaRPr lang="en-US" sz="1500" b="0" i="0">
                        <a:solidFill>
                          <a:srgbClr val="000000"/>
                        </a:solidFill>
                        <a:effectLst/>
                      </a:endParaRPr>
                    </a:p>
                  </a:txBody>
                  <a:tcPr marL="77124" marR="77124" marT="38562" marB="38562" anchor="ctr">
                    <a:lnL w="12059" cap="flat" cmpd="sng" algn="ctr">
                      <a:solidFill>
                        <a:srgbClr val="000000"/>
                      </a:solidFill>
                      <a:prstDash val="solid"/>
                      <a:round/>
                      <a:headEnd type="none" w="med" len="med"/>
                      <a:tailEnd type="none" w="med" len="med"/>
                    </a:lnL>
                    <a:lnR w="12059" cap="flat" cmpd="sng" algn="ctr">
                      <a:solidFill>
                        <a:srgbClr val="000000"/>
                      </a:solidFill>
                      <a:prstDash val="solid"/>
                      <a:round/>
                      <a:headEnd type="none" w="med" len="med"/>
                      <a:tailEnd type="none" w="med" len="med"/>
                    </a:lnR>
                    <a:lnT w="12059" cap="flat" cmpd="sng" algn="ctr">
                      <a:solidFill>
                        <a:srgbClr val="000000"/>
                      </a:solidFill>
                      <a:prstDash val="solid"/>
                      <a:round/>
                      <a:headEnd type="none" w="med" len="med"/>
                      <a:tailEnd type="none" w="med" len="med"/>
                    </a:lnT>
                    <a:lnB w="12059"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087675467"/>
                  </a:ext>
                </a:extLst>
              </a:tr>
              <a:tr h="629899">
                <a:tc>
                  <a:txBody>
                    <a:bodyPr/>
                    <a:lstStyle/>
                    <a:p>
                      <a:pPr algn="ctr" rtl="0" fontAlgn="base"/>
                      <a:r>
                        <a:rPr lang="en-US" sz="1200" b="0" i="0">
                          <a:solidFill>
                            <a:srgbClr val="405168"/>
                          </a:solidFill>
                          <a:effectLst/>
                          <a:latin typeface="Helvetica" panose="020B0604020202020204" pitchFamily="34" charset="0"/>
                        </a:rPr>
                        <a:t>First conditional​</a:t>
                      </a:r>
                      <a:endParaRPr lang="en-US" sz="1500" b="0" i="0">
                        <a:solidFill>
                          <a:srgbClr val="000000"/>
                        </a:solidFill>
                        <a:effectLst/>
                      </a:endParaRPr>
                    </a:p>
                  </a:txBody>
                  <a:tcPr marL="77124" marR="77124" marT="38562" marB="38562" anchor="ctr">
                    <a:lnL w="12059" cap="flat" cmpd="sng" algn="ctr">
                      <a:solidFill>
                        <a:srgbClr val="000000"/>
                      </a:solidFill>
                      <a:prstDash val="solid"/>
                      <a:round/>
                      <a:headEnd type="none" w="med" len="med"/>
                      <a:tailEnd type="none" w="med" len="med"/>
                    </a:lnL>
                    <a:lnR w="12059" cap="flat" cmpd="sng" algn="ctr">
                      <a:solidFill>
                        <a:srgbClr val="000000"/>
                      </a:solidFill>
                      <a:prstDash val="solid"/>
                      <a:round/>
                      <a:headEnd type="none" w="med" len="med"/>
                      <a:tailEnd type="none" w="med" len="med"/>
                    </a:lnR>
                    <a:lnT w="12059" cap="flat" cmpd="sng" algn="ctr">
                      <a:solidFill>
                        <a:srgbClr val="000000"/>
                      </a:solidFill>
                      <a:prstDash val="solid"/>
                      <a:round/>
                      <a:headEnd type="none" w="med" len="med"/>
                      <a:tailEnd type="none" w="med" len="med"/>
                    </a:lnT>
                    <a:lnB w="12059" cap="flat" cmpd="sng" algn="ctr">
                      <a:solidFill>
                        <a:srgbClr val="000000"/>
                      </a:solidFill>
                      <a:prstDash val="solid"/>
                      <a:round/>
                      <a:headEnd type="none" w="med" len="med"/>
                      <a:tailEnd type="none" w="med" len="med"/>
                    </a:lnB>
                  </a:tcPr>
                </a:tc>
                <a:tc>
                  <a:txBody>
                    <a:bodyPr/>
                    <a:lstStyle/>
                    <a:p>
                      <a:pPr algn="ctr" rtl="0" fontAlgn="base"/>
                      <a:r>
                        <a:rPr lang="en-US" sz="1200" b="0" i="0">
                          <a:solidFill>
                            <a:srgbClr val="405168"/>
                          </a:solidFill>
                          <a:effectLst/>
                          <a:latin typeface="Helvetica" panose="020B0604020202020204" pitchFamily="34" charset="0"/>
                        </a:rPr>
                        <a:t>Can use 'as if/as though' with the present simple to refer to what appears to be the case. ​</a:t>
                      </a:r>
                      <a:endParaRPr lang="en-US" sz="1500" b="0" i="0">
                        <a:solidFill>
                          <a:srgbClr val="000000"/>
                        </a:solidFill>
                        <a:effectLst/>
                      </a:endParaRPr>
                    </a:p>
                  </a:txBody>
                  <a:tcPr marL="77124" marR="77124" marT="38562" marB="38562" anchor="ctr">
                    <a:lnL w="12059" cap="flat" cmpd="sng" algn="ctr">
                      <a:solidFill>
                        <a:srgbClr val="000000"/>
                      </a:solidFill>
                      <a:prstDash val="solid"/>
                      <a:round/>
                      <a:headEnd type="none" w="med" len="med"/>
                      <a:tailEnd type="none" w="med" len="med"/>
                    </a:lnL>
                    <a:lnR w="12059" cap="flat" cmpd="sng" algn="ctr">
                      <a:solidFill>
                        <a:srgbClr val="000000"/>
                      </a:solidFill>
                      <a:prstDash val="solid"/>
                      <a:round/>
                      <a:headEnd type="none" w="med" len="med"/>
                      <a:tailEnd type="none" w="med" len="med"/>
                    </a:lnR>
                    <a:lnT w="12059" cap="flat" cmpd="sng" algn="ctr">
                      <a:solidFill>
                        <a:srgbClr val="000000"/>
                      </a:solidFill>
                      <a:prstDash val="solid"/>
                      <a:round/>
                      <a:headEnd type="none" w="med" len="med"/>
                      <a:tailEnd type="none" w="med" len="med"/>
                    </a:lnT>
                    <a:lnB w="12059"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4116705607"/>
                  </a:ext>
                </a:extLst>
              </a:tr>
              <a:tr h="629899">
                <a:tc>
                  <a:txBody>
                    <a:bodyPr/>
                    <a:lstStyle/>
                    <a:p>
                      <a:pPr algn="ctr" rtl="0" fontAlgn="base"/>
                      <a:r>
                        <a:rPr lang="en-US" sz="1200" b="0" i="0">
                          <a:solidFill>
                            <a:srgbClr val="405168"/>
                          </a:solidFill>
                          <a:effectLst/>
                          <a:latin typeface="Helvetica" panose="020B0604020202020204" pitchFamily="34" charset="0"/>
                        </a:rPr>
                        <a:t>Modals: past modals​</a:t>
                      </a:r>
                      <a:endParaRPr lang="en-US" sz="1500" b="0" i="0">
                        <a:solidFill>
                          <a:srgbClr val="000000"/>
                        </a:solidFill>
                        <a:effectLst/>
                      </a:endParaRPr>
                    </a:p>
                  </a:txBody>
                  <a:tcPr marL="77124" marR="77124" marT="38562" marB="38562" anchor="ctr">
                    <a:lnL w="12059" cap="flat" cmpd="sng" algn="ctr">
                      <a:solidFill>
                        <a:srgbClr val="000000"/>
                      </a:solidFill>
                      <a:prstDash val="solid"/>
                      <a:round/>
                      <a:headEnd type="none" w="med" len="med"/>
                      <a:tailEnd type="none" w="med" len="med"/>
                    </a:lnL>
                    <a:lnR w="12059" cap="flat" cmpd="sng" algn="ctr">
                      <a:solidFill>
                        <a:srgbClr val="000000"/>
                      </a:solidFill>
                      <a:prstDash val="solid"/>
                      <a:round/>
                      <a:headEnd type="none" w="med" len="med"/>
                      <a:tailEnd type="none" w="med" len="med"/>
                    </a:lnR>
                    <a:lnT w="12059" cap="flat" cmpd="sng" algn="ctr">
                      <a:solidFill>
                        <a:srgbClr val="000000"/>
                      </a:solidFill>
                      <a:prstDash val="solid"/>
                      <a:round/>
                      <a:headEnd type="none" w="med" len="med"/>
                      <a:tailEnd type="none" w="med" len="med"/>
                    </a:lnT>
                    <a:lnB w="12059" cap="flat" cmpd="sng" algn="ctr">
                      <a:solidFill>
                        <a:srgbClr val="000000"/>
                      </a:solidFill>
                      <a:prstDash val="solid"/>
                      <a:round/>
                      <a:headEnd type="none" w="med" len="med"/>
                      <a:tailEnd type="none" w="med" len="med"/>
                    </a:lnB>
                  </a:tcPr>
                </a:tc>
                <a:tc>
                  <a:txBody>
                    <a:bodyPr/>
                    <a:lstStyle/>
                    <a:p>
                      <a:pPr algn="ctr" rtl="0" fontAlgn="base"/>
                      <a:r>
                        <a:rPr lang="en-US" sz="1200" b="0" i="0">
                          <a:solidFill>
                            <a:srgbClr val="405168"/>
                          </a:solidFill>
                          <a:effectLst/>
                          <a:latin typeface="Helvetica" panose="020B0604020202020204" pitchFamily="34" charset="0"/>
                        </a:rPr>
                        <a:t>Can express regrets and preferences with 'would rather/it's time' with past tense clauses. ​</a:t>
                      </a:r>
                      <a:endParaRPr lang="en-US" sz="1500" b="0" i="0">
                        <a:solidFill>
                          <a:srgbClr val="000000"/>
                        </a:solidFill>
                        <a:effectLst/>
                      </a:endParaRPr>
                    </a:p>
                  </a:txBody>
                  <a:tcPr marL="77124" marR="77124" marT="38562" marB="38562" anchor="ctr">
                    <a:lnL w="12059" cap="flat" cmpd="sng" algn="ctr">
                      <a:solidFill>
                        <a:srgbClr val="000000"/>
                      </a:solidFill>
                      <a:prstDash val="solid"/>
                      <a:round/>
                      <a:headEnd type="none" w="med" len="med"/>
                      <a:tailEnd type="none" w="med" len="med"/>
                    </a:lnL>
                    <a:lnR w="12059" cap="flat" cmpd="sng" algn="ctr">
                      <a:solidFill>
                        <a:srgbClr val="000000"/>
                      </a:solidFill>
                      <a:prstDash val="solid"/>
                      <a:round/>
                      <a:headEnd type="none" w="med" len="med"/>
                      <a:tailEnd type="none" w="med" len="med"/>
                    </a:lnR>
                    <a:lnT w="12059" cap="flat" cmpd="sng" algn="ctr">
                      <a:solidFill>
                        <a:srgbClr val="000000"/>
                      </a:solidFill>
                      <a:prstDash val="solid"/>
                      <a:round/>
                      <a:headEnd type="none" w="med" len="med"/>
                      <a:tailEnd type="none" w="med" len="med"/>
                    </a:lnT>
                    <a:lnB w="12059"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273185654"/>
                  </a:ext>
                </a:extLst>
              </a:tr>
              <a:tr h="629899">
                <a:tc>
                  <a:txBody>
                    <a:bodyPr/>
                    <a:lstStyle/>
                    <a:p>
                      <a:pPr algn="ctr" rtl="0" fontAlgn="base"/>
                      <a:r>
                        <a:rPr lang="en-US" sz="1200" b="0" i="0">
                          <a:solidFill>
                            <a:srgbClr val="405168"/>
                          </a:solidFill>
                          <a:effectLst/>
                          <a:latin typeface="Helvetica" panose="020B0604020202020204" pitchFamily="34" charset="0"/>
                        </a:rPr>
                        <a:t>Past perfect passive​</a:t>
                      </a:r>
                      <a:endParaRPr lang="en-US" sz="1500" b="0" i="0">
                        <a:solidFill>
                          <a:srgbClr val="000000"/>
                        </a:solidFill>
                        <a:effectLst/>
                      </a:endParaRPr>
                    </a:p>
                  </a:txBody>
                  <a:tcPr marL="77124" marR="77124" marT="38562" marB="38562" anchor="ctr">
                    <a:lnL w="12059" cap="flat" cmpd="sng" algn="ctr">
                      <a:solidFill>
                        <a:srgbClr val="000000"/>
                      </a:solidFill>
                      <a:prstDash val="solid"/>
                      <a:round/>
                      <a:headEnd type="none" w="med" len="med"/>
                      <a:tailEnd type="none" w="med" len="med"/>
                    </a:lnL>
                    <a:lnR w="12059" cap="flat" cmpd="sng" algn="ctr">
                      <a:solidFill>
                        <a:srgbClr val="000000"/>
                      </a:solidFill>
                      <a:prstDash val="solid"/>
                      <a:round/>
                      <a:headEnd type="none" w="med" len="med"/>
                      <a:tailEnd type="none" w="med" len="med"/>
                    </a:lnR>
                    <a:lnT w="12059" cap="flat" cmpd="sng" algn="ctr">
                      <a:solidFill>
                        <a:srgbClr val="000000"/>
                      </a:solidFill>
                      <a:prstDash val="solid"/>
                      <a:round/>
                      <a:headEnd type="none" w="med" len="med"/>
                      <a:tailEnd type="none" w="med" len="med"/>
                    </a:lnT>
                    <a:lnB w="12059" cap="flat" cmpd="sng" algn="ctr">
                      <a:solidFill>
                        <a:srgbClr val="000000"/>
                      </a:solidFill>
                      <a:prstDash val="solid"/>
                      <a:round/>
                      <a:headEnd type="none" w="med" len="med"/>
                      <a:tailEnd type="none" w="med" len="med"/>
                    </a:lnB>
                  </a:tcPr>
                </a:tc>
                <a:tc>
                  <a:txBody>
                    <a:bodyPr/>
                    <a:lstStyle/>
                    <a:p>
                      <a:pPr algn="ctr" rtl="0" fontAlgn="base"/>
                      <a:r>
                        <a:rPr lang="en-US" sz="1200" b="0" i="0" dirty="0">
                          <a:solidFill>
                            <a:srgbClr val="405168"/>
                          </a:solidFill>
                          <a:effectLst/>
                          <a:latin typeface="Helvetica" panose="020B0604020202020204" pitchFamily="34" charset="0"/>
                        </a:rPr>
                        <a:t>Can use the past perfect passive. ​</a:t>
                      </a:r>
                      <a:endParaRPr lang="en-US" sz="1500" b="0" i="0" dirty="0">
                        <a:solidFill>
                          <a:srgbClr val="000000"/>
                        </a:solidFill>
                        <a:effectLst/>
                      </a:endParaRPr>
                    </a:p>
                  </a:txBody>
                  <a:tcPr marL="77124" marR="77124" marT="38562" marB="38562" anchor="ctr">
                    <a:lnL w="12059" cap="flat" cmpd="sng" algn="ctr">
                      <a:solidFill>
                        <a:srgbClr val="000000"/>
                      </a:solidFill>
                      <a:prstDash val="solid"/>
                      <a:round/>
                      <a:headEnd type="none" w="med" len="med"/>
                      <a:tailEnd type="none" w="med" len="med"/>
                    </a:lnL>
                    <a:lnR w="12059" cap="flat" cmpd="sng" algn="ctr">
                      <a:solidFill>
                        <a:srgbClr val="000000"/>
                      </a:solidFill>
                      <a:prstDash val="solid"/>
                      <a:round/>
                      <a:headEnd type="none" w="med" len="med"/>
                      <a:tailEnd type="none" w="med" len="med"/>
                    </a:lnR>
                    <a:lnT w="12059" cap="flat" cmpd="sng" algn="ctr">
                      <a:solidFill>
                        <a:srgbClr val="000000"/>
                      </a:solidFill>
                      <a:prstDash val="solid"/>
                      <a:round/>
                      <a:headEnd type="none" w="med" len="med"/>
                      <a:tailEnd type="none" w="med" len="med"/>
                    </a:lnT>
                    <a:lnB w="12059"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057936999"/>
                  </a:ext>
                </a:extLst>
              </a:tr>
            </a:tbl>
          </a:graphicData>
        </a:graphic>
      </p:graphicFrame>
    </p:spTree>
    <p:extLst>
      <p:ext uri="{BB962C8B-B14F-4D97-AF65-F5344CB8AC3E}">
        <p14:creationId xmlns:p14="http://schemas.microsoft.com/office/powerpoint/2010/main" val="389619246"/>
      </p:ext>
    </p:extLst>
  </p:cSld>
  <p:clrMapOvr>
    <a:masterClrMapping/>
  </p:clrMapOvr>
  <p:transition spd="med">
    <p:split orient="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901677" y="2577411"/>
            <a:ext cx="7153752" cy="4675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575756"/>
                </a:solidFill>
                <a:latin typeface="Helvetica" pitchFamily="2" charset="0"/>
              </a:rPr>
              <a:t>Term 3:</a:t>
            </a:r>
          </a:p>
          <a:p>
            <a:pPr marL="0" indent="0">
              <a:lnSpc>
                <a:spcPct val="100000"/>
              </a:lnSpc>
              <a:buNone/>
            </a:pPr>
            <a:r>
              <a:rPr lang="en-US" sz="3200" b="1" dirty="0">
                <a:solidFill>
                  <a:srgbClr val="575756"/>
                </a:solidFill>
                <a:latin typeface="Helvetica" pitchFamily="2" charset="0"/>
              </a:rPr>
              <a:t>Preparation – Vocabulary</a:t>
            </a:r>
          </a:p>
        </p:txBody>
      </p:sp>
    </p:spTree>
    <p:extLst>
      <p:ext uri="{BB962C8B-B14F-4D97-AF65-F5344CB8AC3E}">
        <p14:creationId xmlns:p14="http://schemas.microsoft.com/office/powerpoint/2010/main" val="71138698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AE95B8-C20E-D343-B889-35FEF8A3C1B2}"/>
              </a:ext>
            </a:extLst>
          </p:cNvPr>
          <p:cNvSpPr>
            <a:spLocks noGrp="1"/>
          </p:cNvSpPr>
          <p:nvPr>
            <p:ph type="sldNum" sz="quarter" idx="12"/>
          </p:nvPr>
        </p:nvSpPr>
        <p:spPr/>
        <p:txBody>
          <a:bodyPr/>
          <a:lstStyle/>
          <a:p>
            <a:fld id="{C5A5AB9B-F023-8B4A-BE34-5ADCF95463FD}" type="slidenum">
              <a:rPr lang="en-US" smtClean="0"/>
              <a:pPr/>
              <a:t>7</a:t>
            </a:fld>
            <a:endParaRPr lang="en-US" dirty="0"/>
          </a:p>
        </p:txBody>
      </p:sp>
      <p:graphicFrame>
        <p:nvGraphicFramePr>
          <p:cNvPr id="4" name="Google Shape;130;p52">
            <a:extLst>
              <a:ext uri="{FF2B5EF4-FFF2-40B4-BE49-F238E27FC236}">
                <a16:creationId xmlns:a16="http://schemas.microsoft.com/office/drawing/2014/main" id="{97445281-F85A-5C47-9074-64B7A351B239}"/>
              </a:ext>
            </a:extLst>
          </p:cNvPr>
          <p:cNvGraphicFramePr/>
          <p:nvPr>
            <p:extLst>
              <p:ext uri="{D42A27DB-BD31-4B8C-83A1-F6EECF244321}">
                <p14:modId xmlns:p14="http://schemas.microsoft.com/office/powerpoint/2010/main" val="1386022792"/>
              </p:ext>
            </p:extLst>
          </p:nvPr>
        </p:nvGraphicFramePr>
        <p:xfrm>
          <a:off x="650100" y="457476"/>
          <a:ext cx="10891800" cy="1465719"/>
        </p:xfrm>
        <a:graphic>
          <a:graphicData uri="http://schemas.openxmlformats.org/drawingml/2006/table">
            <a:tbl>
              <a:tblPr firstRow="1" bandRow="1">
                <a:noFill/>
              </a:tblPr>
              <a:tblGrid>
                <a:gridCol w="2351900">
                  <a:extLst>
                    <a:ext uri="{9D8B030D-6E8A-4147-A177-3AD203B41FA5}">
                      <a16:colId xmlns:a16="http://schemas.microsoft.com/office/drawing/2014/main" val="20000"/>
                    </a:ext>
                  </a:extLst>
                </a:gridCol>
                <a:gridCol w="2014500">
                  <a:extLst>
                    <a:ext uri="{9D8B030D-6E8A-4147-A177-3AD203B41FA5}">
                      <a16:colId xmlns:a16="http://schemas.microsoft.com/office/drawing/2014/main" val="20001"/>
                    </a:ext>
                  </a:extLst>
                </a:gridCol>
                <a:gridCol w="3092725">
                  <a:extLst>
                    <a:ext uri="{9D8B030D-6E8A-4147-A177-3AD203B41FA5}">
                      <a16:colId xmlns:a16="http://schemas.microsoft.com/office/drawing/2014/main" val="20002"/>
                    </a:ext>
                  </a:extLst>
                </a:gridCol>
                <a:gridCol w="3432675">
                  <a:extLst>
                    <a:ext uri="{9D8B030D-6E8A-4147-A177-3AD203B41FA5}">
                      <a16:colId xmlns:a16="http://schemas.microsoft.com/office/drawing/2014/main" val="20003"/>
                    </a:ext>
                  </a:extLst>
                </a:gridCol>
              </a:tblGrid>
              <a:tr h="366491">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word</a:t>
                      </a:r>
                      <a:endParaRPr sz="105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class</a:t>
                      </a:r>
                      <a:endParaRPr sz="240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definition</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sentence</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B7CFD3"/>
                    </a:solidFill>
                  </a:tcPr>
                </a:tc>
                <a:extLst>
                  <a:ext uri="{0D108BD9-81ED-4DB2-BD59-A6C34878D82A}">
                    <a16:rowId xmlns:a16="http://schemas.microsoft.com/office/drawing/2014/main" val="10000"/>
                  </a:ext>
                </a:extLst>
              </a:tr>
              <a:tr h="1008509">
                <a:tc>
                  <a:txBody>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lang="en-US" sz="1800" b="1" dirty="0">
                          <a:latin typeface="Arial"/>
                          <a:cs typeface="Helvetica"/>
                        </a:rPr>
                        <a:t>determined</a:t>
                      </a: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0" u="none" strike="noStrike" cap="none" dirty="0">
                          <a:latin typeface="Arial"/>
                          <a:ea typeface="Arial"/>
                          <a:cs typeface="Helvetica"/>
                          <a:sym typeface="Arial"/>
                        </a:rPr>
                        <a:t>adjective</a:t>
                      </a:r>
                      <a:endParaRPr sz="1800" b="0" u="none" strike="noStrike" cap="none" dirty="0">
                        <a:latin typeface="Arial"/>
                        <a:ea typeface="Arial"/>
                        <a:cs typeface="Helvetica"/>
                        <a:sym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US" sz="1800" dirty="0">
                          <a:latin typeface="Arial"/>
                          <a:cs typeface="Helvetica"/>
                        </a:rPr>
                        <a:t>wanting to do something very much, and not letting anyone stop you</a:t>
                      </a: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latin typeface="Arial"/>
                          <a:cs typeface="Helvetica"/>
                        </a:rPr>
                        <a:t>They were determined to find a solution to the problem.</a:t>
                      </a:r>
                      <a:endParaRPr sz="1800" u="none" strike="noStrike" cap="none" dirty="0">
                        <a:latin typeface="Arial"/>
                        <a:cs typeface="Helvetica"/>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extLst>
                  <a:ext uri="{0D108BD9-81ED-4DB2-BD59-A6C34878D82A}">
                    <a16:rowId xmlns:a16="http://schemas.microsoft.com/office/drawing/2014/main" val="10001"/>
                  </a:ext>
                </a:extLst>
              </a:tr>
            </a:tbl>
          </a:graphicData>
        </a:graphic>
      </p:graphicFrame>
      <p:pic>
        <p:nvPicPr>
          <p:cNvPr id="5" name="Picture 1" descr="Free Men Mentor photo and picture">
            <a:extLst>
              <a:ext uri="{FF2B5EF4-FFF2-40B4-BE49-F238E27FC236}">
                <a16:creationId xmlns:a16="http://schemas.microsoft.com/office/drawing/2014/main" id="{2FBE34AA-6562-4AB2-82BE-6E5295242C1D}"/>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556254" y="2366682"/>
            <a:ext cx="6911346" cy="376566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ADEE32-4747-4144-9577-618129AC6CE9}"/>
              </a:ext>
            </a:extLst>
          </p:cNvPr>
          <p:cNvSpPr/>
          <p:nvPr/>
        </p:nvSpPr>
        <p:spPr>
          <a:xfrm>
            <a:off x="556254" y="6132349"/>
            <a:ext cx="1805302" cy="215444"/>
          </a:xfrm>
          <a:prstGeom prst="rect">
            <a:avLst/>
          </a:prstGeom>
        </p:spPr>
        <p:txBody>
          <a:bodyPr wrap="none">
            <a:spAutoFit/>
          </a:bodyPr>
          <a:lstStyle/>
          <a:p>
            <a:r>
              <a:rPr lang="en-US" sz="800" u="sng" dirty="0">
                <a:solidFill>
                  <a:schemeClr val="bg1">
                    <a:lumMod val="75000"/>
                  </a:schemeClr>
                </a:solidFill>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Men</a:t>
            </a:r>
            <a:r>
              <a:rPr lang="en-US" sz="800" dirty="0">
                <a:solidFill>
                  <a:schemeClr val="bg1">
                    <a:lumMod val="75000"/>
                  </a:schemeClr>
                </a:solidFill>
                <a:latin typeface="Calibri" panose="020F0502020204030204" pitchFamily="34" charset="0"/>
                <a:ea typeface="Calibri" panose="020F0502020204030204" pitchFamily="34" charset="0"/>
                <a:cs typeface="Times New Roman" panose="02020603050405020304" pitchFamily="18" charset="0"/>
              </a:rPr>
              <a:t>, Mohamed Hassan, 2018, Pixabay</a:t>
            </a:r>
          </a:p>
        </p:txBody>
      </p:sp>
      <p:pic>
        <p:nvPicPr>
          <p:cNvPr id="7" name="Picture 2" descr="Free Up Growth photo and picture">
            <a:extLst>
              <a:ext uri="{FF2B5EF4-FFF2-40B4-BE49-F238E27FC236}">
                <a16:creationId xmlns:a16="http://schemas.microsoft.com/office/drawing/2014/main" id="{96D9B1FB-FA5C-45B0-8254-68B2B4A0C4BC}"/>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6396159" y="2572790"/>
            <a:ext cx="5089078" cy="286527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088D68BA-FE81-42E5-A256-1199B508B62E}"/>
              </a:ext>
            </a:extLst>
          </p:cNvPr>
          <p:cNvSpPr/>
          <p:nvPr/>
        </p:nvSpPr>
        <p:spPr>
          <a:xfrm>
            <a:off x="7844572" y="5462043"/>
            <a:ext cx="2509020" cy="215444"/>
          </a:xfrm>
          <a:prstGeom prst="rect">
            <a:avLst/>
          </a:prstGeom>
        </p:spPr>
        <p:txBody>
          <a:bodyPr wrap="none">
            <a:spAutoFit/>
          </a:bodyPr>
          <a:lstStyle/>
          <a:p>
            <a:r>
              <a:rPr lang="en-US" sz="800" u="sng" dirty="0">
                <a:solidFill>
                  <a:schemeClr val="bg1">
                    <a:lumMod val="75000"/>
                  </a:schemeClr>
                </a:solidFill>
                <a:hlinkClick r:id="rId7">
                  <a:extLst>
                    <a:ext uri="{A12FA001-AC4F-418D-AE19-62706E023703}">
                      <ahyp:hlinkClr xmlns:ahyp="http://schemas.microsoft.com/office/drawing/2018/hyperlinkcolor" val="tx"/>
                    </a:ext>
                  </a:extLst>
                </a:hlinkClick>
              </a:rPr>
              <a:t>Diploma</a:t>
            </a:r>
            <a:r>
              <a:rPr lang="en-US" sz="800" dirty="0">
                <a:solidFill>
                  <a:schemeClr val="bg1">
                    <a:lumMod val="75000"/>
                  </a:schemeClr>
                </a:solidFill>
              </a:rPr>
              <a:t>, </a:t>
            </a:r>
            <a:r>
              <a:rPr lang="en-US" sz="800" dirty="0" err="1">
                <a:solidFill>
                  <a:schemeClr val="bg1">
                    <a:lumMod val="75000"/>
                  </a:schemeClr>
                </a:solidFill>
              </a:rPr>
              <a:t>Clker</a:t>
            </a:r>
            <a:r>
              <a:rPr lang="en-US" sz="800" dirty="0">
                <a:solidFill>
                  <a:schemeClr val="bg1">
                    <a:lumMod val="75000"/>
                  </a:schemeClr>
                </a:solidFill>
              </a:rPr>
              <a:t>-Free-Vector-Images, 2014, </a:t>
            </a:r>
            <a:r>
              <a:rPr lang="en-US" sz="800" dirty="0" err="1">
                <a:solidFill>
                  <a:schemeClr val="bg1">
                    <a:lumMod val="75000"/>
                  </a:schemeClr>
                </a:solidFill>
              </a:rPr>
              <a:t>pixabay</a:t>
            </a:r>
            <a:endParaRPr lang="en-US" sz="800" dirty="0">
              <a:solidFill>
                <a:schemeClr val="bg1">
                  <a:lumMod val="75000"/>
                </a:schemeClr>
              </a:solidFill>
            </a:endParaRPr>
          </a:p>
        </p:txBody>
      </p:sp>
    </p:spTree>
    <p:extLst>
      <p:ext uri="{BB962C8B-B14F-4D97-AF65-F5344CB8AC3E}">
        <p14:creationId xmlns:p14="http://schemas.microsoft.com/office/powerpoint/2010/main" val="2626257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AE95B8-C20E-D343-B889-35FEF8A3C1B2}"/>
              </a:ext>
            </a:extLst>
          </p:cNvPr>
          <p:cNvSpPr>
            <a:spLocks noGrp="1"/>
          </p:cNvSpPr>
          <p:nvPr>
            <p:ph type="sldNum" sz="quarter" idx="12"/>
          </p:nvPr>
        </p:nvSpPr>
        <p:spPr/>
        <p:txBody>
          <a:bodyPr/>
          <a:lstStyle/>
          <a:p>
            <a:fld id="{C5A5AB9B-F023-8B4A-BE34-5ADCF95463FD}" type="slidenum">
              <a:rPr lang="en-US" smtClean="0"/>
              <a:pPr/>
              <a:t>8</a:t>
            </a:fld>
            <a:endParaRPr lang="en-US" dirty="0"/>
          </a:p>
        </p:txBody>
      </p:sp>
      <p:graphicFrame>
        <p:nvGraphicFramePr>
          <p:cNvPr id="4" name="Google Shape;130;p52">
            <a:extLst>
              <a:ext uri="{FF2B5EF4-FFF2-40B4-BE49-F238E27FC236}">
                <a16:creationId xmlns:a16="http://schemas.microsoft.com/office/drawing/2014/main" id="{97445281-F85A-5C47-9074-64B7A351B239}"/>
              </a:ext>
            </a:extLst>
          </p:cNvPr>
          <p:cNvGraphicFramePr/>
          <p:nvPr>
            <p:extLst>
              <p:ext uri="{D42A27DB-BD31-4B8C-83A1-F6EECF244321}">
                <p14:modId xmlns:p14="http://schemas.microsoft.com/office/powerpoint/2010/main" val="817309222"/>
              </p:ext>
            </p:extLst>
          </p:nvPr>
        </p:nvGraphicFramePr>
        <p:xfrm>
          <a:off x="650100" y="457476"/>
          <a:ext cx="10891800" cy="1465719"/>
        </p:xfrm>
        <a:graphic>
          <a:graphicData uri="http://schemas.openxmlformats.org/drawingml/2006/table">
            <a:tbl>
              <a:tblPr firstRow="1" bandRow="1">
                <a:noFill/>
              </a:tblPr>
              <a:tblGrid>
                <a:gridCol w="2351900">
                  <a:extLst>
                    <a:ext uri="{9D8B030D-6E8A-4147-A177-3AD203B41FA5}">
                      <a16:colId xmlns:a16="http://schemas.microsoft.com/office/drawing/2014/main" val="20000"/>
                    </a:ext>
                  </a:extLst>
                </a:gridCol>
                <a:gridCol w="2014500">
                  <a:extLst>
                    <a:ext uri="{9D8B030D-6E8A-4147-A177-3AD203B41FA5}">
                      <a16:colId xmlns:a16="http://schemas.microsoft.com/office/drawing/2014/main" val="20001"/>
                    </a:ext>
                  </a:extLst>
                </a:gridCol>
                <a:gridCol w="3092725">
                  <a:extLst>
                    <a:ext uri="{9D8B030D-6E8A-4147-A177-3AD203B41FA5}">
                      <a16:colId xmlns:a16="http://schemas.microsoft.com/office/drawing/2014/main" val="20002"/>
                    </a:ext>
                  </a:extLst>
                </a:gridCol>
                <a:gridCol w="3432675">
                  <a:extLst>
                    <a:ext uri="{9D8B030D-6E8A-4147-A177-3AD203B41FA5}">
                      <a16:colId xmlns:a16="http://schemas.microsoft.com/office/drawing/2014/main" val="20003"/>
                    </a:ext>
                  </a:extLst>
                </a:gridCol>
              </a:tblGrid>
              <a:tr h="366491">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word</a:t>
                      </a:r>
                      <a:endParaRPr sz="105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class</a:t>
                      </a:r>
                      <a:endParaRPr sz="240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definition</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sentence</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B7CFD3"/>
                    </a:solidFill>
                  </a:tcPr>
                </a:tc>
                <a:extLst>
                  <a:ext uri="{0D108BD9-81ED-4DB2-BD59-A6C34878D82A}">
                    <a16:rowId xmlns:a16="http://schemas.microsoft.com/office/drawing/2014/main" val="10000"/>
                  </a:ext>
                </a:extLst>
              </a:tr>
              <a:tr h="1008509">
                <a:tc>
                  <a:txBody>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lang="en-US" sz="1800" b="1" dirty="0">
                          <a:latin typeface="Arial"/>
                          <a:cs typeface="Helvetica"/>
                        </a:rPr>
                        <a:t>poisonous</a:t>
                      </a: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0" u="none" strike="noStrike" cap="none" dirty="0">
                          <a:latin typeface="Arial"/>
                          <a:ea typeface="Arial"/>
                          <a:cs typeface="Helvetica"/>
                          <a:sym typeface="Arial"/>
                        </a:rPr>
                        <a:t>adjective</a:t>
                      </a:r>
                      <a:endParaRPr sz="1800" b="0" u="none" strike="noStrike" cap="none" dirty="0">
                        <a:latin typeface="Arial"/>
                        <a:ea typeface="Arial"/>
                        <a:cs typeface="Helvetica"/>
                        <a:sym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US" sz="1800" dirty="0">
                          <a:latin typeface="Arial"/>
                          <a:cs typeface="Helvetica"/>
                        </a:rPr>
                        <a:t>containing a substance that can make you very sick if you get it in your body</a:t>
                      </a: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latin typeface="Arial"/>
                          <a:cs typeface="Helvetica"/>
                        </a:rPr>
                        <a:t>We found poisonous gases in the house.</a:t>
                      </a:r>
                      <a:endParaRPr sz="1800" u="none" strike="noStrike" cap="none" dirty="0">
                        <a:latin typeface="Arial"/>
                        <a:cs typeface="Helvetica"/>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extLst>
                  <a:ext uri="{0D108BD9-81ED-4DB2-BD59-A6C34878D82A}">
                    <a16:rowId xmlns:a16="http://schemas.microsoft.com/office/drawing/2014/main" val="10001"/>
                  </a:ext>
                </a:extLst>
              </a:tr>
            </a:tbl>
          </a:graphicData>
        </a:graphic>
      </p:graphicFrame>
      <p:pic>
        <p:nvPicPr>
          <p:cNvPr id="5" name="Picture 5" descr="Free Air Pollution Water Pollution illustration and picture">
            <a:extLst>
              <a:ext uri="{FF2B5EF4-FFF2-40B4-BE49-F238E27FC236}">
                <a16:creationId xmlns:a16="http://schemas.microsoft.com/office/drawing/2014/main" id="{BB1C1764-11DE-4968-B45B-8E98396C2B7F}"/>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762198" y="2269271"/>
            <a:ext cx="3590926" cy="380467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AC2DD18D-94C3-4D2B-968E-127D892F2465}"/>
              </a:ext>
            </a:extLst>
          </p:cNvPr>
          <p:cNvSpPr/>
          <p:nvPr/>
        </p:nvSpPr>
        <p:spPr>
          <a:xfrm>
            <a:off x="600074" y="6176820"/>
            <a:ext cx="1957587" cy="215444"/>
          </a:xfrm>
          <a:prstGeom prst="rect">
            <a:avLst/>
          </a:prstGeom>
        </p:spPr>
        <p:txBody>
          <a:bodyPr wrap="none">
            <a:spAutoFit/>
          </a:bodyPr>
          <a:lstStyle/>
          <a:p>
            <a:r>
              <a:rPr lang="en-US" sz="800" u="sng" dirty="0">
                <a:solidFill>
                  <a:schemeClr val="bg1">
                    <a:lumMod val="75000"/>
                  </a:schemeClr>
                </a:solidFill>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Air pollution</a:t>
            </a:r>
            <a:r>
              <a:rPr lang="en-US" sz="800" dirty="0">
                <a:solidFill>
                  <a:schemeClr val="bg1">
                    <a:lumMod val="75000"/>
                  </a:schemeClr>
                </a:solidFill>
                <a:latin typeface="Calibri" panose="020F0502020204030204" pitchFamily="34" charset="0"/>
                <a:ea typeface="Calibri" panose="020F0502020204030204" pitchFamily="34" charset="0"/>
                <a:cs typeface="Times New Roman" panose="02020603050405020304" pitchFamily="18" charset="0"/>
              </a:rPr>
              <a:t>, Lilly Cantabile, 2018, </a:t>
            </a:r>
            <a:r>
              <a:rPr lang="en-US" sz="800" dirty="0" err="1">
                <a:solidFill>
                  <a:schemeClr val="bg1">
                    <a:lumMod val="75000"/>
                  </a:schemeClr>
                </a:solidFill>
                <a:latin typeface="Calibri" panose="020F0502020204030204" pitchFamily="34" charset="0"/>
                <a:ea typeface="Calibri" panose="020F0502020204030204" pitchFamily="34" charset="0"/>
                <a:cs typeface="Times New Roman" panose="02020603050405020304" pitchFamily="18" charset="0"/>
              </a:rPr>
              <a:t>pixabay</a:t>
            </a:r>
            <a:endParaRPr lang="en-US" sz="800" dirty="0">
              <a:solidFill>
                <a:schemeClr val="bg1">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descr="Free Scorpio Arachnid photo and picture">
            <a:extLst>
              <a:ext uri="{FF2B5EF4-FFF2-40B4-BE49-F238E27FC236}">
                <a16:creationId xmlns:a16="http://schemas.microsoft.com/office/drawing/2014/main" id="{0013B842-76C1-4F4A-8D26-08EAE0EF4D58}"/>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7307844" y="2367203"/>
            <a:ext cx="4249551" cy="2569290"/>
          </a:xfrm>
          <a:prstGeom prst="rect">
            <a:avLst/>
          </a:prstGeom>
          <a:noFill/>
          <a:extLst>
            <a:ext uri="{909E8E84-426E-40DD-AFC4-6F175D3DCCD1}">
              <a14:hiddenFill xmlns:a14="http://schemas.microsoft.com/office/drawing/2010/main">
                <a:solidFill>
                  <a:srgbClr val="FFFFFF"/>
                </a:solidFill>
              </a14:hiddenFill>
            </a:ext>
          </a:extLst>
        </p:spPr>
      </p:pic>
      <p:pic>
        <p:nvPicPr>
          <p:cNvPr id="8" name="Graphic 7" descr="Danger">
            <a:extLst>
              <a:ext uri="{FF2B5EF4-FFF2-40B4-BE49-F238E27FC236}">
                <a16:creationId xmlns:a16="http://schemas.microsoft.com/office/drawing/2014/main" id="{9660C0A1-E6F0-49FD-8A9A-A44500B9338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959463" y="5031553"/>
            <a:ext cx="1461247" cy="1465719"/>
          </a:xfrm>
          <a:prstGeom prst="rect">
            <a:avLst/>
          </a:prstGeom>
        </p:spPr>
      </p:pic>
      <p:sp>
        <p:nvSpPr>
          <p:cNvPr id="9" name="Rectangle 8">
            <a:extLst>
              <a:ext uri="{FF2B5EF4-FFF2-40B4-BE49-F238E27FC236}">
                <a16:creationId xmlns:a16="http://schemas.microsoft.com/office/drawing/2014/main" id="{08F63489-DC6C-46FD-A863-1893DE48D31B}"/>
              </a:ext>
            </a:extLst>
          </p:cNvPr>
          <p:cNvSpPr/>
          <p:nvPr/>
        </p:nvSpPr>
        <p:spPr>
          <a:xfrm>
            <a:off x="7710410" y="5037136"/>
            <a:ext cx="1516762" cy="215444"/>
          </a:xfrm>
          <a:prstGeom prst="rect">
            <a:avLst/>
          </a:prstGeom>
        </p:spPr>
        <p:txBody>
          <a:bodyPr wrap="none">
            <a:spAutoFit/>
          </a:bodyPr>
          <a:lstStyle/>
          <a:p>
            <a:r>
              <a:rPr lang="en-US" sz="800" u="sng" dirty="0">
                <a:solidFill>
                  <a:schemeClr val="bg1">
                    <a:lumMod val="75000"/>
                  </a:schemeClr>
                </a:solidFill>
                <a:latin typeface="Times New Roman" panose="02020603050405020304" pitchFamily="18" charset="0"/>
                <a:ea typeface="Times New Roman" panose="02020603050405020304" pitchFamily="18" charset="0"/>
                <a:cs typeface="Times New Roman" panose="02020603050405020304" pitchFamily="18" charset="0"/>
                <a:hlinkClick r:id="rId9">
                  <a:extLst>
                    <a:ext uri="{A12FA001-AC4F-418D-AE19-62706E023703}">
                      <ahyp:hlinkClr xmlns:ahyp="http://schemas.microsoft.com/office/drawing/2018/hyperlinkcolor" val="tx"/>
                    </a:ext>
                  </a:extLst>
                </a:hlinkClick>
              </a:rPr>
              <a:t>Scorpio</a:t>
            </a:r>
            <a:r>
              <a:rPr lang="en-US" sz="800" dirty="0">
                <a:solidFill>
                  <a:schemeClr val="bg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Josch13, 2014, </a:t>
            </a:r>
            <a:r>
              <a:rPr lang="en-US" sz="800" dirty="0" err="1">
                <a:solidFill>
                  <a:schemeClr val="bg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pixabay</a:t>
            </a:r>
            <a:endParaRPr lang="en-US" sz="800" dirty="0">
              <a:solidFill>
                <a:schemeClr val="bg1">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angle 9">
            <a:extLst>
              <a:ext uri="{FF2B5EF4-FFF2-40B4-BE49-F238E27FC236}">
                <a16:creationId xmlns:a16="http://schemas.microsoft.com/office/drawing/2014/main" id="{22D52BC5-AE2E-46DE-822C-F4D91F4DC4D3}"/>
              </a:ext>
            </a:extLst>
          </p:cNvPr>
          <p:cNvSpPr/>
          <p:nvPr/>
        </p:nvSpPr>
        <p:spPr>
          <a:xfrm>
            <a:off x="4833161" y="5555664"/>
            <a:ext cx="1635384" cy="215444"/>
          </a:xfrm>
          <a:prstGeom prst="rect">
            <a:avLst/>
          </a:prstGeom>
        </p:spPr>
        <p:txBody>
          <a:bodyPr wrap="none">
            <a:spAutoFit/>
          </a:bodyPr>
          <a:lstStyle/>
          <a:p>
            <a:r>
              <a:rPr lang="en-US" sz="800" u="sng" dirty="0">
                <a:solidFill>
                  <a:schemeClr val="bg1">
                    <a:lumMod val="75000"/>
                  </a:schemeClr>
                </a:solidFill>
                <a:latin typeface="Times New Roman" panose="02020603050405020304" pitchFamily="18" charset="0"/>
                <a:ea typeface="Times New Roman" panose="02020603050405020304" pitchFamily="18" charset="0"/>
                <a:cs typeface="Times New Roman" panose="02020603050405020304" pitchFamily="18" charset="0"/>
                <a:hlinkClick r:id="rId10">
                  <a:extLst>
                    <a:ext uri="{A12FA001-AC4F-418D-AE19-62706E023703}">
                      <ahyp:hlinkClr xmlns:ahyp="http://schemas.microsoft.com/office/drawing/2018/hyperlinkcolor" val="tx"/>
                    </a:ext>
                  </a:extLst>
                </a:hlinkClick>
              </a:rPr>
              <a:t>Mushrooms</a:t>
            </a:r>
            <a:r>
              <a:rPr lang="en-US" sz="800" dirty="0">
                <a:solidFill>
                  <a:schemeClr val="bg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800" dirty="0" err="1">
                <a:solidFill>
                  <a:schemeClr val="bg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Jazella</a:t>
            </a:r>
            <a:r>
              <a:rPr lang="en-US" sz="800" dirty="0">
                <a:solidFill>
                  <a:schemeClr val="bg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2019, </a:t>
            </a:r>
            <a:r>
              <a:rPr lang="en-US" sz="800" dirty="0" err="1">
                <a:solidFill>
                  <a:schemeClr val="bg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pixabay</a:t>
            </a:r>
            <a:endParaRPr lang="en-US" sz="800" dirty="0">
              <a:solidFill>
                <a:schemeClr val="bg1">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7" descr="Free Mushrooms Mushroom illustration and picture">
            <a:extLst>
              <a:ext uri="{FF2B5EF4-FFF2-40B4-BE49-F238E27FC236}">
                <a16:creationId xmlns:a16="http://schemas.microsoft.com/office/drawing/2014/main" id="{B6284D70-4664-4844-9765-3608443A91E2}"/>
              </a:ext>
            </a:extLst>
          </p:cNvPr>
          <p:cNvPicPr>
            <a:picLocks noChangeAspect="1" noChangeArrowheads="1"/>
          </p:cNvPicPr>
          <p:nvPr/>
        </p:nvPicPr>
        <p:blipFill>
          <a:blip r:embed="rId11" r:link="rId12">
            <a:extLst>
              <a:ext uri="{28A0092B-C50C-407E-A947-70E740481C1C}">
                <a14:useLocalDpi xmlns:a14="http://schemas.microsoft.com/office/drawing/2010/main" val="0"/>
              </a:ext>
            </a:extLst>
          </a:blip>
          <a:srcRect/>
          <a:stretch>
            <a:fillRect/>
          </a:stretch>
        </p:blipFill>
        <p:spPr bwMode="auto">
          <a:xfrm>
            <a:off x="4261254" y="2364534"/>
            <a:ext cx="3187726" cy="3187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6473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AE95B8-C20E-D343-B889-35FEF8A3C1B2}"/>
              </a:ext>
            </a:extLst>
          </p:cNvPr>
          <p:cNvSpPr>
            <a:spLocks noGrp="1"/>
          </p:cNvSpPr>
          <p:nvPr>
            <p:ph type="sldNum" sz="quarter" idx="12"/>
          </p:nvPr>
        </p:nvSpPr>
        <p:spPr/>
        <p:txBody>
          <a:bodyPr/>
          <a:lstStyle/>
          <a:p>
            <a:fld id="{C5A5AB9B-F023-8B4A-BE34-5ADCF95463FD}" type="slidenum">
              <a:rPr lang="en-US" smtClean="0"/>
              <a:pPr/>
              <a:t>9</a:t>
            </a:fld>
            <a:endParaRPr lang="en-US" dirty="0"/>
          </a:p>
        </p:txBody>
      </p:sp>
      <p:graphicFrame>
        <p:nvGraphicFramePr>
          <p:cNvPr id="4" name="Google Shape;130;p52">
            <a:extLst>
              <a:ext uri="{FF2B5EF4-FFF2-40B4-BE49-F238E27FC236}">
                <a16:creationId xmlns:a16="http://schemas.microsoft.com/office/drawing/2014/main" id="{97445281-F85A-5C47-9074-64B7A351B239}"/>
              </a:ext>
            </a:extLst>
          </p:cNvPr>
          <p:cNvGraphicFramePr/>
          <p:nvPr>
            <p:extLst>
              <p:ext uri="{D42A27DB-BD31-4B8C-83A1-F6EECF244321}">
                <p14:modId xmlns:p14="http://schemas.microsoft.com/office/powerpoint/2010/main" val="2448676874"/>
              </p:ext>
            </p:extLst>
          </p:nvPr>
        </p:nvGraphicFramePr>
        <p:xfrm>
          <a:off x="650100" y="4572276"/>
          <a:ext cx="10891800" cy="1465719"/>
        </p:xfrm>
        <a:graphic>
          <a:graphicData uri="http://schemas.openxmlformats.org/drawingml/2006/table">
            <a:tbl>
              <a:tblPr firstRow="1" bandRow="1">
                <a:noFill/>
              </a:tblPr>
              <a:tblGrid>
                <a:gridCol w="2351900">
                  <a:extLst>
                    <a:ext uri="{9D8B030D-6E8A-4147-A177-3AD203B41FA5}">
                      <a16:colId xmlns:a16="http://schemas.microsoft.com/office/drawing/2014/main" val="20000"/>
                    </a:ext>
                  </a:extLst>
                </a:gridCol>
                <a:gridCol w="2014500">
                  <a:extLst>
                    <a:ext uri="{9D8B030D-6E8A-4147-A177-3AD203B41FA5}">
                      <a16:colId xmlns:a16="http://schemas.microsoft.com/office/drawing/2014/main" val="20001"/>
                    </a:ext>
                  </a:extLst>
                </a:gridCol>
                <a:gridCol w="3092725">
                  <a:extLst>
                    <a:ext uri="{9D8B030D-6E8A-4147-A177-3AD203B41FA5}">
                      <a16:colId xmlns:a16="http://schemas.microsoft.com/office/drawing/2014/main" val="20002"/>
                    </a:ext>
                  </a:extLst>
                </a:gridCol>
                <a:gridCol w="3432675">
                  <a:extLst>
                    <a:ext uri="{9D8B030D-6E8A-4147-A177-3AD203B41FA5}">
                      <a16:colId xmlns:a16="http://schemas.microsoft.com/office/drawing/2014/main" val="20003"/>
                    </a:ext>
                  </a:extLst>
                </a:gridCol>
              </a:tblGrid>
              <a:tr h="366491">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word</a:t>
                      </a:r>
                      <a:endParaRPr sz="105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class</a:t>
                      </a:r>
                      <a:endParaRPr sz="240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definition</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sentence</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B7CFD3"/>
                    </a:solidFill>
                  </a:tcPr>
                </a:tc>
                <a:extLst>
                  <a:ext uri="{0D108BD9-81ED-4DB2-BD59-A6C34878D82A}">
                    <a16:rowId xmlns:a16="http://schemas.microsoft.com/office/drawing/2014/main" val="10000"/>
                  </a:ext>
                </a:extLst>
              </a:tr>
              <a:tr h="1008509">
                <a:tc>
                  <a:txBody>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lang="en-US" sz="1800" b="1" dirty="0">
                          <a:latin typeface="Arial"/>
                          <a:cs typeface="Helvetica"/>
                        </a:rPr>
                        <a:t>organic waste</a:t>
                      </a: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0" u="none" strike="noStrike" cap="none" dirty="0">
                          <a:latin typeface="Arial"/>
                          <a:ea typeface="Arial"/>
                          <a:cs typeface="Helvetica"/>
                          <a:sym typeface="Arial"/>
                        </a:rPr>
                        <a:t>noun phrase</a:t>
                      </a:r>
                      <a:endParaRPr sz="1800" b="0" u="none" strike="noStrike" cap="none" dirty="0">
                        <a:latin typeface="Arial"/>
                        <a:ea typeface="Arial"/>
                        <a:cs typeface="Helvetica"/>
                        <a:sym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US" sz="1800" dirty="0">
                          <a:latin typeface="Arial"/>
                          <a:cs typeface="Helvetica"/>
                        </a:rPr>
                        <a:t>remains of natural living things</a:t>
                      </a: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latin typeface="Arial"/>
                          <a:cs typeface="Helvetica"/>
                        </a:rPr>
                        <a:t>We can put organic waste on the soil to help the crops grow.</a:t>
                      </a:r>
                      <a:endParaRPr sz="1800" u="none" strike="noStrike" cap="none" dirty="0">
                        <a:latin typeface="Arial"/>
                        <a:cs typeface="Helvetica"/>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extLst>
                  <a:ext uri="{0D108BD9-81ED-4DB2-BD59-A6C34878D82A}">
                    <a16:rowId xmlns:a16="http://schemas.microsoft.com/office/drawing/2014/main" val="10001"/>
                  </a:ext>
                </a:extLst>
              </a:tr>
            </a:tbl>
          </a:graphicData>
        </a:graphic>
      </p:graphicFrame>
      <p:pic>
        <p:nvPicPr>
          <p:cNvPr id="5" name="Picture 8" descr="Free Fruit Dump Recycling photo and picture">
            <a:extLst>
              <a:ext uri="{FF2B5EF4-FFF2-40B4-BE49-F238E27FC236}">
                <a16:creationId xmlns:a16="http://schemas.microsoft.com/office/drawing/2014/main" id="{49B5DFE0-B5D8-4907-8A68-959BBCE6CE4E}"/>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324850" y="649389"/>
            <a:ext cx="2863039" cy="360453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6A5D1A9D-9C9B-4A69-8A1D-BF7405511BCD}"/>
              </a:ext>
            </a:extLst>
          </p:cNvPr>
          <p:cNvSpPr/>
          <p:nvPr/>
        </p:nvSpPr>
        <p:spPr>
          <a:xfrm>
            <a:off x="8324850" y="4266621"/>
            <a:ext cx="1680268" cy="215444"/>
          </a:xfrm>
          <a:prstGeom prst="rect">
            <a:avLst/>
          </a:prstGeom>
        </p:spPr>
        <p:txBody>
          <a:bodyPr wrap="none">
            <a:spAutoFit/>
          </a:bodyPr>
          <a:lstStyle/>
          <a:p>
            <a:r>
              <a:rPr lang="en-US" sz="800" u="sng" dirty="0">
                <a:solidFill>
                  <a:schemeClr val="bg1">
                    <a:lumMod val="75000"/>
                  </a:schemeClr>
                </a:solidFill>
                <a:latin typeface="Times New Roman" panose="02020603050405020304" pitchFamily="18"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Fruit Dump</a:t>
            </a:r>
            <a:r>
              <a:rPr lang="en-US" sz="800" dirty="0">
                <a:solidFill>
                  <a:schemeClr val="bg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Myriam, 2021, </a:t>
            </a:r>
            <a:r>
              <a:rPr lang="en-US" sz="800" dirty="0" err="1">
                <a:solidFill>
                  <a:schemeClr val="bg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pixabay</a:t>
            </a:r>
            <a:endParaRPr lang="en-US" sz="800" dirty="0">
              <a:solidFill>
                <a:schemeClr val="bg1">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9" descr="Free Compost Ecology photo and picture">
            <a:extLst>
              <a:ext uri="{FF2B5EF4-FFF2-40B4-BE49-F238E27FC236}">
                <a16:creationId xmlns:a16="http://schemas.microsoft.com/office/drawing/2014/main" id="{7ACC3904-2DEF-4093-9E30-40CD213546E8}"/>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2736827" y="801167"/>
            <a:ext cx="4505497" cy="303556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BB9684C5-C78B-48C2-8967-14CC7A0C7116}"/>
              </a:ext>
            </a:extLst>
          </p:cNvPr>
          <p:cNvSpPr/>
          <p:nvPr/>
        </p:nvSpPr>
        <p:spPr>
          <a:xfrm>
            <a:off x="2511552" y="3988509"/>
            <a:ext cx="1678665" cy="215444"/>
          </a:xfrm>
          <a:prstGeom prst="rect">
            <a:avLst/>
          </a:prstGeom>
        </p:spPr>
        <p:txBody>
          <a:bodyPr wrap="none">
            <a:spAutoFit/>
          </a:bodyPr>
          <a:lstStyle/>
          <a:p>
            <a:r>
              <a:rPr lang="en-US" sz="800" u="sng" dirty="0">
                <a:solidFill>
                  <a:schemeClr val="bg1">
                    <a:lumMod val="75000"/>
                  </a:schemeClr>
                </a:solidFill>
                <a:latin typeface="Times New Roman" panose="02020603050405020304" pitchFamily="18" charset="0"/>
                <a:ea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Compost</a:t>
            </a:r>
            <a:r>
              <a:rPr lang="en-US" sz="800" dirty="0">
                <a:solidFill>
                  <a:schemeClr val="bg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Mel Green, 2021, </a:t>
            </a:r>
            <a:r>
              <a:rPr lang="en-US" sz="800" dirty="0" err="1">
                <a:solidFill>
                  <a:schemeClr val="bg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pixabay</a:t>
            </a:r>
            <a:endParaRPr lang="en-US" sz="800" dirty="0">
              <a:solidFill>
                <a:schemeClr val="bg1">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9" name="Graphic 8" descr="Sustainability">
            <a:extLst>
              <a:ext uri="{FF2B5EF4-FFF2-40B4-BE49-F238E27FC236}">
                <a16:creationId xmlns:a16="http://schemas.microsoft.com/office/drawing/2014/main" id="{6AD76497-E918-4FEE-A894-17401B25D98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53189" y="882482"/>
            <a:ext cx="914400" cy="914400"/>
          </a:xfrm>
          <a:prstGeom prst="rect">
            <a:avLst/>
          </a:prstGeom>
        </p:spPr>
      </p:pic>
      <p:pic>
        <p:nvPicPr>
          <p:cNvPr id="10" name="Graphic 9" descr="Garbage">
            <a:extLst>
              <a:ext uri="{FF2B5EF4-FFF2-40B4-BE49-F238E27FC236}">
                <a16:creationId xmlns:a16="http://schemas.microsoft.com/office/drawing/2014/main" id="{62DED1D2-B298-4F5B-9367-BC4FF61157D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11327" y="3155571"/>
            <a:ext cx="914400" cy="914400"/>
          </a:xfrm>
          <a:prstGeom prst="rect">
            <a:avLst/>
          </a:prstGeom>
        </p:spPr>
      </p:pic>
      <p:pic>
        <p:nvPicPr>
          <p:cNvPr id="11" name="Graphic 10" descr="Leaf">
            <a:extLst>
              <a:ext uri="{FF2B5EF4-FFF2-40B4-BE49-F238E27FC236}">
                <a16:creationId xmlns:a16="http://schemas.microsoft.com/office/drawing/2014/main" id="{C6AAA79E-F9A2-4569-B194-B16028202AB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39901" y="2019026"/>
            <a:ext cx="914400" cy="914400"/>
          </a:xfrm>
          <a:prstGeom prst="rect">
            <a:avLst/>
          </a:prstGeom>
        </p:spPr>
      </p:pic>
    </p:spTree>
    <p:extLst>
      <p:ext uri="{BB962C8B-B14F-4D97-AF65-F5344CB8AC3E}">
        <p14:creationId xmlns:p14="http://schemas.microsoft.com/office/powerpoint/2010/main" val="3874708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AE95B8-C20E-D343-B889-35FEF8A3C1B2}"/>
              </a:ext>
            </a:extLst>
          </p:cNvPr>
          <p:cNvSpPr>
            <a:spLocks noGrp="1"/>
          </p:cNvSpPr>
          <p:nvPr>
            <p:ph type="sldNum" sz="quarter" idx="12"/>
          </p:nvPr>
        </p:nvSpPr>
        <p:spPr/>
        <p:txBody>
          <a:bodyPr/>
          <a:lstStyle/>
          <a:p>
            <a:fld id="{C5A5AB9B-F023-8B4A-BE34-5ADCF95463FD}" type="slidenum">
              <a:rPr lang="en-US" smtClean="0"/>
              <a:pPr/>
              <a:t>10</a:t>
            </a:fld>
            <a:endParaRPr lang="en-US" dirty="0"/>
          </a:p>
        </p:txBody>
      </p:sp>
      <p:graphicFrame>
        <p:nvGraphicFramePr>
          <p:cNvPr id="4" name="Google Shape;130;p52">
            <a:extLst>
              <a:ext uri="{FF2B5EF4-FFF2-40B4-BE49-F238E27FC236}">
                <a16:creationId xmlns:a16="http://schemas.microsoft.com/office/drawing/2014/main" id="{97445281-F85A-5C47-9074-64B7A351B239}"/>
              </a:ext>
            </a:extLst>
          </p:cNvPr>
          <p:cNvGraphicFramePr/>
          <p:nvPr>
            <p:extLst>
              <p:ext uri="{D42A27DB-BD31-4B8C-83A1-F6EECF244321}">
                <p14:modId xmlns:p14="http://schemas.microsoft.com/office/powerpoint/2010/main" val="1926777742"/>
              </p:ext>
            </p:extLst>
          </p:nvPr>
        </p:nvGraphicFramePr>
        <p:xfrm>
          <a:off x="650100" y="457476"/>
          <a:ext cx="10891800" cy="1465719"/>
        </p:xfrm>
        <a:graphic>
          <a:graphicData uri="http://schemas.openxmlformats.org/drawingml/2006/table">
            <a:tbl>
              <a:tblPr firstRow="1" bandRow="1">
                <a:noFill/>
              </a:tblPr>
              <a:tblGrid>
                <a:gridCol w="2351900">
                  <a:extLst>
                    <a:ext uri="{9D8B030D-6E8A-4147-A177-3AD203B41FA5}">
                      <a16:colId xmlns:a16="http://schemas.microsoft.com/office/drawing/2014/main" val="20000"/>
                    </a:ext>
                  </a:extLst>
                </a:gridCol>
                <a:gridCol w="2014500">
                  <a:extLst>
                    <a:ext uri="{9D8B030D-6E8A-4147-A177-3AD203B41FA5}">
                      <a16:colId xmlns:a16="http://schemas.microsoft.com/office/drawing/2014/main" val="20001"/>
                    </a:ext>
                  </a:extLst>
                </a:gridCol>
                <a:gridCol w="3092725">
                  <a:extLst>
                    <a:ext uri="{9D8B030D-6E8A-4147-A177-3AD203B41FA5}">
                      <a16:colId xmlns:a16="http://schemas.microsoft.com/office/drawing/2014/main" val="20002"/>
                    </a:ext>
                  </a:extLst>
                </a:gridCol>
                <a:gridCol w="3432675">
                  <a:extLst>
                    <a:ext uri="{9D8B030D-6E8A-4147-A177-3AD203B41FA5}">
                      <a16:colId xmlns:a16="http://schemas.microsoft.com/office/drawing/2014/main" val="20003"/>
                    </a:ext>
                  </a:extLst>
                </a:gridCol>
              </a:tblGrid>
              <a:tr h="366491">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word</a:t>
                      </a:r>
                      <a:endParaRPr sz="105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class</a:t>
                      </a:r>
                      <a:endParaRPr sz="240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definition</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sentence</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extLst>
                  <a:ext uri="{0D108BD9-81ED-4DB2-BD59-A6C34878D82A}">
                    <a16:rowId xmlns:a16="http://schemas.microsoft.com/office/drawing/2014/main" val="10000"/>
                  </a:ext>
                </a:extLst>
              </a:tr>
              <a:tr h="1008509">
                <a:tc>
                  <a:txBody>
                    <a:bodyPr/>
                    <a:lstStyle/>
                    <a:p>
                      <a:pPr lvl="0" algn="ctr">
                        <a:lnSpc>
                          <a:spcPct val="100000"/>
                        </a:lnSpc>
                        <a:spcBef>
                          <a:spcPts val="0"/>
                        </a:spcBef>
                        <a:spcAft>
                          <a:spcPts val="0"/>
                        </a:spcAft>
                        <a:buNone/>
                      </a:pPr>
                      <a:r>
                        <a:rPr lang="en-US" sz="1800" b="1" i="0" u="none" strike="noStrike" cap="none" noProof="0" dirty="0">
                          <a:latin typeface="Arial"/>
                        </a:rPr>
                        <a:t>sympathetic</a:t>
                      </a:r>
                      <a:endParaRPr lang="en-US" b="1">
                        <a:latin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lvl="0" algn="ctr">
                        <a:lnSpc>
                          <a:spcPct val="100000"/>
                        </a:lnSpc>
                        <a:spcBef>
                          <a:spcPts val="0"/>
                        </a:spcBef>
                        <a:spcAft>
                          <a:spcPts val="0"/>
                        </a:spcAft>
                        <a:buNone/>
                      </a:pPr>
                      <a:r>
                        <a:rPr lang="en-US" sz="1800" b="0" i="0" u="none" strike="noStrike" cap="none" noProof="0" dirty="0">
                          <a:latin typeface="Arial"/>
                        </a:rPr>
                        <a:t>adjective</a:t>
                      </a:r>
                      <a:endParaRPr lang="en-US">
                        <a:latin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lvl="0" algn="l">
                        <a:lnSpc>
                          <a:spcPct val="100000"/>
                        </a:lnSpc>
                        <a:spcBef>
                          <a:spcPts val="0"/>
                        </a:spcBef>
                        <a:spcAft>
                          <a:spcPts val="0"/>
                        </a:spcAft>
                        <a:buNone/>
                      </a:pPr>
                      <a:r>
                        <a:rPr lang="en-US" sz="1800" b="0" i="0" u="none" strike="noStrike" cap="none" noProof="0" dirty="0">
                          <a:latin typeface="Arial"/>
                        </a:rPr>
                        <a:t>to understand and care about other people’s problems</a:t>
                      </a:r>
                      <a:endParaRPr lang="en-US">
                        <a:latin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lvl="0" algn="l">
                        <a:lnSpc>
                          <a:spcPct val="100000"/>
                        </a:lnSpc>
                        <a:spcBef>
                          <a:spcPts val="0"/>
                        </a:spcBef>
                        <a:spcAft>
                          <a:spcPts val="0"/>
                        </a:spcAft>
                        <a:buNone/>
                      </a:pPr>
                      <a:r>
                        <a:rPr lang="en-US" sz="1800" b="0" i="0" u="none" strike="noStrike" cap="none" noProof="0" dirty="0">
                          <a:latin typeface="Arial"/>
                        </a:rPr>
                        <a:t>She was very sympathetic to their cause and gave her support.</a:t>
                      </a:r>
                      <a:endParaRPr lang="en-US">
                        <a:latin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extLst>
                  <a:ext uri="{0D108BD9-81ED-4DB2-BD59-A6C34878D82A}">
                    <a16:rowId xmlns:a16="http://schemas.microsoft.com/office/drawing/2014/main" val="10001"/>
                  </a:ext>
                </a:extLst>
              </a:tr>
            </a:tbl>
          </a:graphicData>
        </a:graphic>
      </p:graphicFrame>
      <p:pic>
        <p:nvPicPr>
          <p:cNvPr id="10" name="Picture 10" descr="A picture containing person, indoor, hand, close&#10;&#10;Description automatically generated">
            <a:extLst>
              <a:ext uri="{FF2B5EF4-FFF2-40B4-BE49-F238E27FC236}">
                <a16:creationId xmlns:a16="http://schemas.microsoft.com/office/drawing/2014/main" id="{0D5927A7-B6DF-EB1C-9178-EBBCDF85321B}"/>
              </a:ext>
            </a:extLst>
          </p:cNvPr>
          <p:cNvPicPr>
            <a:picLocks noChangeAspect="1"/>
          </p:cNvPicPr>
          <p:nvPr/>
        </p:nvPicPr>
        <p:blipFill>
          <a:blip r:embed="rId2"/>
          <a:stretch>
            <a:fillRect/>
          </a:stretch>
        </p:blipFill>
        <p:spPr>
          <a:xfrm>
            <a:off x="3408871" y="2283363"/>
            <a:ext cx="5374257" cy="3907528"/>
          </a:xfrm>
          <a:prstGeom prst="rect">
            <a:avLst/>
          </a:prstGeom>
        </p:spPr>
      </p:pic>
      <p:sp>
        <p:nvSpPr>
          <p:cNvPr id="13" name="TextBox 12">
            <a:extLst>
              <a:ext uri="{FF2B5EF4-FFF2-40B4-BE49-F238E27FC236}">
                <a16:creationId xmlns:a16="http://schemas.microsoft.com/office/drawing/2014/main" id="{B86A93A6-A627-6B46-EEFF-7984D17BE791}"/>
              </a:ext>
            </a:extLst>
          </p:cNvPr>
          <p:cNvSpPr txBox="1"/>
          <p:nvPr/>
        </p:nvSpPr>
        <p:spPr>
          <a:xfrm>
            <a:off x="3352799" y="6248627"/>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u="sng" dirty="0">
                <a:solidFill>
                  <a:schemeClr val="bg1">
                    <a:lumMod val="75000"/>
                  </a:schemeClr>
                </a:solidFill>
                <a:latin typeface="Times New Roman"/>
                <a:cs typeface="Times New Roman"/>
                <a:hlinkClick r:id="rId3">
                  <a:extLst>
                    <a:ext uri="{A12FA001-AC4F-418D-AE19-62706E023703}">
                      <ahyp:hlinkClr xmlns:ahyp="http://schemas.microsoft.com/office/drawing/2018/hyperlinkcolor" val="tx"/>
                    </a:ext>
                  </a:extLst>
                </a:hlinkClick>
              </a:rPr>
              <a:t>Happens</a:t>
            </a:r>
            <a:r>
              <a:rPr lang="en-US" sz="800" dirty="0">
                <a:solidFill>
                  <a:schemeClr val="bg1">
                    <a:lumMod val="75000"/>
                  </a:schemeClr>
                </a:solidFill>
                <a:latin typeface="Times New Roman"/>
                <a:cs typeface="Times New Roman"/>
              </a:rPr>
              <a:t>, Elisabeth, 2015, </a:t>
            </a:r>
            <a:r>
              <a:rPr lang="en-US" sz="800" dirty="0" err="1">
                <a:solidFill>
                  <a:schemeClr val="bg1">
                    <a:lumMod val="75000"/>
                  </a:schemeClr>
                </a:solidFill>
                <a:latin typeface="Times New Roman"/>
                <a:cs typeface="Times New Roman"/>
              </a:rPr>
              <a:t>pixabay</a:t>
            </a:r>
            <a:endParaRPr lang="en-US" sz="800" dirty="0">
              <a:solidFill>
                <a:schemeClr val="bg1">
                  <a:lumMod val="75000"/>
                </a:schemeClr>
              </a:solidFill>
              <a:latin typeface="Times New Roman"/>
              <a:cs typeface="Times New Roman"/>
            </a:endParaRPr>
          </a:p>
        </p:txBody>
      </p:sp>
    </p:spTree>
    <p:extLst>
      <p:ext uri="{BB962C8B-B14F-4D97-AF65-F5344CB8AC3E}">
        <p14:creationId xmlns:p14="http://schemas.microsoft.com/office/powerpoint/2010/main" val="1512666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AE95B8-C20E-D343-B889-35FEF8A3C1B2}"/>
              </a:ext>
            </a:extLst>
          </p:cNvPr>
          <p:cNvSpPr>
            <a:spLocks noGrp="1"/>
          </p:cNvSpPr>
          <p:nvPr>
            <p:ph type="sldNum" sz="quarter" idx="12"/>
          </p:nvPr>
        </p:nvSpPr>
        <p:spPr/>
        <p:txBody>
          <a:bodyPr/>
          <a:lstStyle/>
          <a:p>
            <a:fld id="{C5A5AB9B-F023-8B4A-BE34-5ADCF95463FD}" type="slidenum">
              <a:rPr lang="en-US" smtClean="0"/>
              <a:pPr/>
              <a:t>11</a:t>
            </a:fld>
            <a:endParaRPr lang="en-US" dirty="0"/>
          </a:p>
        </p:txBody>
      </p:sp>
      <p:graphicFrame>
        <p:nvGraphicFramePr>
          <p:cNvPr id="4" name="Google Shape;130;p52">
            <a:extLst>
              <a:ext uri="{FF2B5EF4-FFF2-40B4-BE49-F238E27FC236}">
                <a16:creationId xmlns:a16="http://schemas.microsoft.com/office/drawing/2014/main" id="{97445281-F85A-5C47-9074-64B7A351B239}"/>
              </a:ext>
            </a:extLst>
          </p:cNvPr>
          <p:cNvGraphicFramePr/>
          <p:nvPr>
            <p:extLst>
              <p:ext uri="{D42A27DB-BD31-4B8C-83A1-F6EECF244321}">
                <p14:modId xmlns:p14="http://schemas.microsoft.com/office/powerpoint/2010/main" val="1936892180"/>
              </p:ext>
            </p:extLst>
          </p:nvPr>
        </p:nvGraphicFramePr>
        <p:xfrm>
          <a:off x="650100" y="457476"/>
          <a:ext cx="10891800" cy="1465719"/>
        </p:xfrm>
        <a:graphic>
          <a:graphicData uri="http://schemas.openxmlformats.org/drawingml/2006/table">
            <a:tbl>
              <a:tblPr firstRow="1" bandRow="1">
                <a:noFill/>
              </a:tblPr>
              <a:tblGrid>
                <a:gridCol w="2351900">
                  <a:extLst>
                    <a:ext uri="{9D8B030D-6E8A-4147-A177-3AD203B41FA5}">
                      <a16:colId xmlns:a16="http://schemas.microsoft.com/office/drawing/2014/main" val="20000"/>
                    </a:ext>
                  </a:extLst>
                </a:gridCol>
                <a:gridCol w="2014500">
                  <a:extLst>
                    <a:ext uri="{9D8B030D-6E8A-4147-A177-3AD203B41FA5}">
                      <a16:colId xmlns:a16="http://schemas.microsoft.com/office/drawing/2014/main" val="20001"/>
                    </a:ext>
                  </a:extLst>
                </a:gridCol>
                <a:gridCol w="3092725">
                  <a:extLst>
                    <a:ext uri="{9D8B030D-6E8A-4147-A177-3AD203B41FA5}">
                      <a16:colId xmlns:a16="http://schemas.microsoft.com/office/drawing/2014/main" val="20002"/>
                    </a:ext>
                  </a:extLst>
                </a:gridCol>
                <a:gridCol w="3432675">
                  <a:extLst>
                    <a:ext uri="{9D8B030D-6E8A-4147-A177-3AD203B41FA5}">
                      <a16:colId xmlns:a16="http://schemas.microsoft.com/office/drawing/2014/main" val="20003"/>
                    </a:ext>
                  </a:extLst>
                </a:gridCol>
              </a:tblGrid>
              <a:tr h="366491">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word</a:t>
                      </a:r>
                      <a:endParaRPr sz="105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class</a:t>
                      </a:r>
                      <a:endParaRPr sz="240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definition</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sentence</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extLst>
                  <a:ext uri="{0D108BD9-81ED-4DB2-BD59-A6C34878D82A}">
                    <a16:rowId xmlns:a16="http://schemas.microsoft.com/office/drawing/2014/main" val="10000"/>
                  </a:ext>
                </a:extLst>
              </a:tr>
              <a:tr h="1008509">
                <a:tc>
                  <a:txBody>
                    <a:bodyPr/>
                    <a:lstStyle/>
                    <a:p>
                      <a:pPr lvl="0" algn="ctr">
                        <a:lnSpc>
                          <a:spcPct val="100000"/>
                        </a:lnSpc>
                        <a:spcBef>
                          <a:spcPts val="0"/>
                        </a:spcBef>
                        <a:spcAft>
                          <a:spcPts val="0"/>
                        </a:spcAft>
                        <a:buNone/>
                      </a:pPr>
                      <a:r>
                        <a:rPr lang="en-US" sz="1800" b="1" i="0" u="none" strike="noStrike" cap="none" noProof="0" dirty="0">
                          <a:latin typeface="Arial"/>
                        </a:rPr>
                        <a:t>concerned</a:t>
                      </a:r>
                      <a:endParaRPr lang="en-US" b="1">
                        <a:latin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lvl="0" algn="ctr">
                        <a:lnSpc>
                          <a:spcPct val="100000"/>
                        </a:lnSpc>
                        <a:spcBef>
                          <a:spcPts val="0"/>
                        </a:spcBef>
                        <a:spcAft>
                          <a:spcPts val="0"/>
                        </a:spcAft>
                        <a:buNone/>
                      </a:pPr>
                      <a:r>
                        <a:rPr lang="en-US" sz="1800" b="0" i="0" u="none" strike="noStrike" cap="none" noProof="0" dirty="0">
                          <a:latin typeface="Arial"/>
                        </a:rPr>
                        <a:t>adjective</a:t>
                      </a:r>
                      <a:endParaRPr lang="en-US">
                        <a:latin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lvl="0" algn="ctr">
                        <a:lnSpc>
                          <a:spcPct val="100000"/>
                        </a:lnSpc>
                        <a:spcBef>
                          <a:spcPts val="0"/>
                        </a:spcBef>
                        <a:spcAft>
                          <a:spcPts val="0"/>
                        </a:spcAft>
                        <a:buNone/>
                      </a:pPr>
                      <a:r>
                        <a:rPr lang="en-US" sz="1800" b="0" i="0" u="none" strike="noStrike" cap="none" noProof="0" dirty="0">
                          <a:latin typeface="Arial"/>
                        </a:rPr>
                        <a:t>worried</a:t>
                      </a:r>
                      <a:endParaRPr lang="en-US">
                        <a:latin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lvl="0" algn="l">
                        <a:lnSpc>
                          <a:spcPct val="100000"/>
                        </a:lnSpc>
                        <a:spcBef>
                          <a:spcPts val="0"/>
                        </a:spcBef>
                        <a:spcAft>
                          <a:spcPts val="0"/>
                        </a:spcAft>
                        <a:buNone/>
                      </a:pPr>
                      <a:r>
                        <a:rPr lang="en-US" sz="1800" b="0" i="0" u="none" strike="noStrike" cap="none" noProof="0" dirty="0">
                          <a:latin typeface="Arial"/>
                        </a:rPr>
                        <a:t>I am very concerned about global warming.</a:t>
                      </a:r>
                      <a:endParaRPr lang="en-US">
                        <a:latin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extLst>
                  <a:ext uri="{0D108BD9-81ED-4DB2-BD59-A6C34878D82A}">
                    <a16:rowId xmlns:a16="http://schemas.microsoft.com/office/drawing/2014/main" val="10001"/>
                  </a:ext>
                </a:extLst>
              </a:tr>
            </a:tbl>
          </a:graphicData>
        </a:graphic>
      </p:graphicFrame>
      <p:pic>
        <p:nvPicPr>
          <p:cNvPr id="3" name="Picture 4">
            <a:extLst>
              <a:ext uri="{FF2B5EF4-FFF2-40B4-BE49-F238E27FC236}">
                <a16:creationId xmlns:a16="http://schemas.microsoft.com/office/drawing/2014/main" id="{E98C0180-555E-2F3C-F77D-91CAD921D60D}"/>
              </a:ext>
            </a:extLst>
          </p:cNvPr>
          <p:cNvPicPr>
            <a:picLocks noChangeAspect="1"/>
          </p:cNvPicPr>
          <p:nvPr/>
        </p:nvPicPr>
        <p:blipFill>
          <a:blip r:embed="rId2"/>
          <a:stretch>
            <a:fillRect/>
          </a:stretch>
        </p:blipFill>
        <p:spPr>
          <a:xfrm>
            <a:off x="684362" y="2287555"/>
            <a:ext cx="5074685" cy="3677493"/>
          </a:xfrm>
          <a:prstGeom prst="rect">
            <a:avLst/>
          </a:prstGeom>
        </p:spPr>
      </p:pic>
      <p:pic>
        <p:nvPicPr>
          <p:cNvPr id="5" name="Picture 5" descr="A picture containing shape&#10;&#10;Description automatically generated">
            <a:extLst>
              <a:ext uri="{FF2B5EF4-FFF2-40B4-BE49-F238E27FC236}">
                <a16:creationId xmlns:a16="http://schemas.microsoft.com/office/drawing/2014/main" id="{174C7EDC-2974-A299-F036-1896B7F54DC8}"/>
              </a:ext>
            </a:extLst>
          </p:cNvPr>
          <p:cNvPicPr>
            <a:picLocks noChangeAspect="1"/>
          </p:cNvPicPr>
          <p:nvPr/>
        </p:nvPicPr>
        <p:blipFill>
          <a:blip r:embed="rId3"/>
          <a:stretch>
            <a:fillRect/>
          </a:stretch>
        </p:blipFill>
        <p:spPr>
          <a:xfrm>
            <a:off x="5710082" y="2189769"/>
            <a:ext cx="2026848" cy="4068073"/>
          </a:xfrm>
          <a:prstGeom prst="rect">
            <a:avLst/>
          </a:prstGeom>
        </p:spPr>
      </p:pic>
      <p:sp>
        <p:nvSpPr>
          <p:cNvPr id="6" name="TextBox 5">
            <a:extLst>
              <a:ext uri="{FF2B5EF4-FFF2-40B4-BE49-F238E27FC236}">
                <a16:creationId xmlns:a16="http://schemas.microsoft.com/office/drawing/2014/main" id="{A1D9D6DE-8DE0-459E-5BB2-A19B42F5615F}"/>
              </a:ext>
            </a:extLst>
          </p:cNvPr>
          <p:cNvSpPr txBox="1"/>
          <p:nvPr/>
        </p:nvSpPr>
        <p:spPr>
          <a:xfrm>
            <a:off x="5667816" y="6033262"/>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u="sng" dirty="0">
                <a:solidFill>
                  <a:srgbClr val="0563C1"/>
                </a:solidFill>
                <a:cs typeface="Times New Roman"/>
                <a:hlinkClick r:id="rId4">
                  <a:extLst>
                    <a:ext uri="{A12FA001-AC4F-418D-AE19-62706E023703}">
                      <ahyp:hlinkClr xmlns:ahyp="http://schemas.microsoft.com/office/drawing/2018/hyperlinkcolor" val="tx"/>
                    </a:ext>
                  </a:extLst>
                </a:hlinkClick>
              </a:rPr>
              <a:t>St</a:t>
            </a:r>
            <a:r>
              <a:rPr lang="en-US" sz="800" u="sng" dirty="0">
                <a:solidFill>
                  <a:schemeClr val="bg1">
                    <a:lumMod val="75000"/>
                  </a:schemeClr>
                </a:solidFill>
                <a:cs typeface="Times New Roman"/>
                <a:hlinkClick r:id="rId4">
                  <a:extLst>
                    <a:ext uri="{A12FA001-AC4F-418D-AE19-62706E023703}">
                      <ahyp:hlinkClr xmlns:ahyp="http://schemas.microsoft.com/office/drawing/2018/hyperlinkcolor" val="tx"/>
                    </a:ext>
                  </a:extLst>
                </a:hlinkClick>
              </a:rPr>
              <a:t>ickman</a:t>
            </a:r>
            <a:r>
              <a:rPr lang="en-US" sz="800" dirty="0">
                <a:solidFill>
                  <a:schemeClr val="bg1">
                    <a:lumMod val="75000"/>
                  </a:schemeClr>
                </a:solidFill>
                <a:cs typeface="Times New Roman"/>
              </a:rPr>
              <a:t>, </a:t>
            </a:r>
            <a:r>
              <a:rPr lang="en-US" sz="800" err="1">
                <a:solidFill>
                  <a:schemeClr val="bg1">
                    <a:lumMod val="75000"/>
                  </a:schemeClr>
                </a:solidFill>
                <a:cs typeface="Times New Roman"/>
              </a:rPr>
              <a:t>Clker</a:t>
            </a:r>
            <a:r>
              <a:rPr lang="en-US" sz="800" dirty="0">
                <a:solidFill>
                  <a:schemeClr val="bg1">
                    <a:lumMod val="75000"/>
                  </a:schemeClr>
                </a:solidFill>
                <a:cs typeface="Times New Roman"/>
              </a:rPr>
              <a:t>-Free-Vector-Images, 2014, </a:t>
            </a:r>
            <a:r>
              <a:rPr lang="en-US" sz="800" err="1">
                <a:solidFill>
                  <a:schemeClr val="bg1">
                    <a:lumMod val="75000"/>
                  </a:schemeClr>
                </a:solidFill>
                <a:cs typeface="Times New Roman"/>
              </a:rPr>
              <a:t>pixabay</a:t>
            </a:r>
            <a:endParaRPr lang="en-US" sz="800">
              <a:solidFill>
                <a:schemeClr val="bg1">
                  <a:lumMod val="75000"/>
                </a:schemeClr>
              </a:solidFill>
              <a:cs typeface="Times New Roman"/>
            </a:endParaRPr>
          </a:p>
        </p:txBody>
      </p:sp>
      <p:sp>
        <p:nvSpPr>
          <p:cNvPr id="7" name="TextBox 6">
            <a:extLst>
              <a:ext uri="{FF2B5EF4-FFF2-40B4-BE49-F238E27FC236}">
                <a16:creationId xmlns:a16="http://schemas.microsoft.com/office/drawing/2014/main" id="{2B57B418-3768-CA12-BAEA-8565BE7246C9}"/>
              </a:ext>
            </a:extLst>
          </p:cNvPr>
          <p:cNvSpPr txBox="1"/>
          <p:nvPr/>
        </p:nvSpPr>
        <p:spPr>
          <a:xfrm>
            <a:off x="799381" y="6047117"/>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u="sng" dirty="0">
                <a:solidFill>
                  <a:schemeClr val="bg1">
                    <a:lumMod val="75000"/>
                  </a:schemeClr>
                </a:solidFill>
                <a:cs typeface="Times New Roman"/>
                <a:hlinkClick r:id="rId5">
                  <a:extLst>
                    <a:ext uri="{A12FA001-AC4F-418D-AE19-62706E023703}">
                      <ahyp:hlinkClr xmlns:ahyp="http://schemas.microsoft.com/office/drawing/2018/hyperlinkcolor" val="tx"/>
                    </a:ext>
                  </a:extLst>
                </a:hlinkClick>
              </a:rPr>
              <a:t>Industry</a:t>
            </a:r>
            <a:r>
              <a:rPr lang="en-US" sz="800" dirty="0">
                <a:solidFill>
                  <a:schemeClr val="bg1">
                    <a:lumMod val="75000"/>
                  </a:schemeClr>
                </a:solidFill>
                <a:cs typeface="Times New Roman"/>
              </a:rPr>
              <a:t>, Ralf </a:t>
            </a:r>
            <a:r>
              <a:rPr lang="en-US" sz="800" err="1">
                <a:solidFill>
                  <a:schemeClr val="bg1">
                    <a:lumMod val="75000"/>
                  </a:schemeClr>
                </a:solidFill>
                <a:cs typeface="Times New Roman"/>
              </a:rPr>
              <a:t>Vetterle</a:t>
            </a:r>
            <a:r>
              <a:rPr lang="en-US" sz="800" dirty="0">
                <a:solidFill>
                  <a:schemeClr val="bg1">
                    <a:lumMod val="75000"/>
                  </a:schemeClr>
                </a:solidFill>
                <a:cs typeface="Times New Roman"/>
              </a:rPr>
              <a:t>, 2016, </a:t>
            </a:r>
            <a:r>
              <a:rPr lang="en-US" sz="800" err="1">
                <a:solidFill>
                  <a:schemeClr val="bg1">
                    <a:lumMod val="75000"/>
                  </a:schemeClr>
                </a:solidFill>
                <a:cs typeface="Times New Roman"/>
              </a:rPr>
              <a:t>pixabay</a:t>
            </a:r>
            <a:endParaRPr lang="en-US" sz="800">
              <a:solidFill>
                <a:schemeClr val="bg1">
                  <a:lumMod val="75000"/>
                </a:schemeClr>
              </a:solidFill>
              <a:cs typeface="Times New Roman"/>
            </a:endParaRPr>
          </a:p>
        </p:txBody>
      </p:sp>
      <p:pic>
        <p:nvPicPr>
          <p:cNvPr id="8" name="Picture 8">
            <a:extLst>
              <a:ext uri="{FF2B5EF4-FFF2-40B4-BE49-F238E27FC236}">
                <a16:creationId xmlns:a16="http://schemas.microsoft.com/office/drawing/2014/main" id="{F833FF9C-00BA-C5FC-6FC6-1374D602A1F5}"/>
              </a:ext>
            </a:extLst>
          </p:cNvPr>
          <p:cNvPicPr>
            <a:picLocks noChangeAspect="1"/>
          </p:cNvPicPr>
          <p:nvPr/>
        </p:nvPicPr>
        <p:blipFill rotWithShape="1">
          <a:blip r:embed="rId6"/>
          <a:srcRect l="-61810" t="-15894" r="122075" b="15476"/>
          <a:stretch/>
        </p:blipFill>
        <p:spPr>
          <a:xfrm>
            <a:off x="3976255" y="2029424"/>
            <a:ext cx="2499330" cy="2101321"/>
          </a:xfrm>
          <a:prstGeom prst="rect">
            <a:avLst/>
          </a:prstGeom>
        </p:spPr>
      </p:pic>
      <p:pic>
        <p:nvPicPr>
          <p:cNvPr id="9" name="Picture 9">
            <a:extLst>
              <a:ext uri="{FF2B5EF4-FFF2-40B4-BE49-F238E27FC236}">
                <a16:creationId xmlns:a16="http://schemas.microsoft.com/office/drawing/2014/main" id="{FFDE6368-1AFB-7F2C-3F4C-30E64B764E8D}"/>
              </a:ext>
            </a:extLst>
          </p:cNvPr>
          <p:cNvPicPr>
            <a:picLocks noChangeAspect="1"/>
          </p:cNvPicPr>
          <p:nvPr/>
        </p:nvPicPr>
        <p:blipFill>
          <a:blip r:embed="rId6"/>
          <a:stretch>
            <a:fillRect/>
          </a:stretch>
        </p:blipFill>
        <p:spPr>
          <a:xfrm>
            <a:off x="7743847" y="2775204"/>
            <a:ext cx="8194119" cy="2722781"/>
          </a:xfrm>
          <a:prstGeom prst="rect">
            <a:avLst/>
          </a:prstGeom>
        </p:spPr>
      </p:pic>
      <p:sp>
        <p:nvSpPr>
          <p:cNvPr id="10" name="TextBox 9">
            <a:extLst>
              <a:ext uri="{FF2B5EF4-FFF2-40B4-BE49-F238E27FC236}">
                <a16:creationId xmlns:a16="http://schemas.microsoft.com/office/drawing/2014/main" id="{24A26E72-C358-E5BC-29C0-B4F9CFAF5BF5}"/>
              </a:ext>
            </a:extLst>
          </p:cNvPr>
          <p:cNvSpPr txBox="1"/>
          <p:nvPr/>
        </p:nvSpPr>
        <p:spPr>
          <a:xfrm>
            <a:off x="7952509" y="5541818"/>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dirty="0">
                <a:solidFill>
                  <a:srgbClr val="BFBFBF"/>
                </a:solidFill>
                <a:latin typeface="Times New Roman"/>
                <a:cs typeface="Times New Roman"/>
                <a:hlinkClick r:id="rId7"/>
              </a:rPr>
              <a:t>Hands</a:t>
            </a:r>
            <a:r>
              <a:rPr lang="en-US" sz="800" dirty="0">
                <a:solidFill>
                  <a:srgbClr val="BFBFBF"/>
                </a:solidFill>
                <a:latin typeface="Times New Roman"/>
                <a:cs typeface="Times New Roman"/>
              </a:rPr>
              <a:t>, Shameer pk, 2018, </a:t>
            </a:r>
            <a:r>
              <a:rPr lang="en-US" sz="800" err="1">
                <a:solidFill>
                  <a:srgbClr val="BFBFBF"/>
                </a:solidFill>
                <a:latin typeface="Times New Roman"/>
                <a:cs typeface="Times New Roman"/>
              </a:rPr>
              <a:t>pixabay</a:t>
            </a:r>
            <a:endParaRPr lang="en-US" sz="800">
              <a:solidFill>
                <a:srgbClr val="BFBFBF"/>
              </a:solidFill>
              <a:latin typeface="Times New Roman"/>
              <a:cs typeface="Times New Roman"/>
            </a:endParaRPr>
          </a:p>
        </p:txBody>
      </p:sp>
    </p:spTree>
    <p:extLst>
      <p:ext uri="{BB962C8B-B14F-4D97-AF65-F5344CB8AC3E}">
        <p14:creationId xmlns:p14="http://schemas.microsoft.com/office/powerpoint/2010/main" val="2835438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AE95B8-C20E-D343-B889-35FEF8A3C1B2}"/>
              </a:ext>
            </a:extLst>
          </p:cNvPr>
          <p:cNvSpPr>
            <a:spLocks noGrp="1"/>
          </p:cNvSpPr>
          <p:nvPr>
            <p:ph type="sldNum" sz="quarter" idx="12"/>
          </p:nvPr>
        </p:nvSpPr>
        <p:spPr/>
        <p:txBody>
          <a:bodyPr/>
          <a:lstStyle/>
          <a:p>
            <a:fld id="{C5A5AB9B-F023-8B4A-BE34-5ADCF95463FD}" type="slidenum">
              <a:rPr lang="en-US" smtClean="0"/>
              <a:pPr/>
              <a:t>12</a:t>
            </a:fld>
            <a:endParaRPr lang="en-US" dirty="0"/>
          </a:p>
        </p:txBody>
      </p:sp>
      <p:graphicFrame>
        <p:nvGraphicFramePr>
          <p:cNvPr id="4" name="Google Shape;130;p52">
            <a:extLst>
              <a:ext uri="{FF2B5EF4-FFF2-40B4-BE49-F238E27FC236}">
                <a16:creationId xmlns:a16="http://schemas.microsoft.com/office/drawing/2014/main" id="{97445281-F85A-5C47-9074-64B7A351B239}"/>
              </a:ext>
            </a:extLst>
          </p:cNvPr>
          <p:cNvGraphicFramePr/>
          <p:nvPr>
            <p:extLst>
              <p:ext uri="{D42A27DB-BD31-4B8C-83A1-F6EECF244321}">
                <p14:modId xmlns:p14="http://schemas.microsoft.com/office/powerpoint/2010/main" val="2622897345"/>
              </p:ext>
            </p:extLst>
          </p:nvPr>
        </p:nvGraphicFramePr>
        <p:xfrm>
          <a:off x="650100" y="457476"/>
          <a:ext cx="10891800" cy="1465719"/>
        </p:xfrm>
        <a:graphic>
          <a:graphicData uri="http://schemas.openxmlformats.org/drawingml/2006/table">
            <a:tbl>
              <a:tblPr firstRow="1" bandRow="1">
                <a:noFill/>
              </a:tblPr>
              <a:tblGrid>
                <a:gridCol w="2351900">
                  <a:extLst>
                    <a:ext uri="{9D8B030D-6E8A-4147-A177-3AD203B41FA5}">
                      <a16:colId xmlns:a16="http://schemas.microsoft.com/office/drawing/2014/main" val="20000"/>
                    </a:ext>
                  </a:extLst>
                </a:gridCol>
                <a:gridCol w="2014500">
                  <a:extLst>
                    <a:ext uri="{9D8B030D-6E8A-4147-A177-3AD203B41FA5}">
                      <a16:colId xmlns:a16="http://schemas.microsoft.com/office/drawing/2014/main" val="20001"/>
                    </a:ext>
                  </a:extLst>
                </a:gridCol>
                <a:gridCol w="3092725">
                  <a:extLst>
                    <a:ext uri="{9D8B030D-6E8A-4147-A177-3AD203B41FA5}">
                      <a16:colId xmlns:a16="http://schemas.microsoft.com/office/drawing/2014/main" val="20002"/>
                    </a:ext>
                  </a:extLst>
                </a:gridCol>
                <a:gridCol w="3432675">
                  <a:extLst>
                    <a:ext uri="{9D8B030D-6E8A-4147-A177-3AD203B41FA5}">
                      <a16:colId xmlns:a16="http://schemas.microsoft.com/office/drawing/2014/main" val="20003"/>
                    </a:ext>
                  </a:extLst>
                </a:gridCol>
              </a:tblGrid>
              <a:tr h="366491">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word</a:t>
                      </a:r>
                      <a:endParaRPr sz="105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class</a:t>
                      </a:r>
                      <a:endParaRPr sz="240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definition</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sentence</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extLst>
                  <a:ext uri="{0D108BD9-81ED-4DB2-BD59-A6C34878D82A}">
                    <a16:rowId xmlns:a16="http://schemas.microsoft.com/office/drawing/2014/main" val="10000"/>
                  </a:ext>
                </a:extLst>
              </a:tr>
              <a:tr h="1008509">
                <a:tc>
                  <a:txBody>
                    <a:bodyPr/>
                    <a:lstStyle/>
                    <a:p>
                      <a:pPr lvl="0" algn="ctr">
                        <a:lnSpc>
                          <a:spcPct val="100000"/>
                        </a:lnSpc>
                        <a:spcBef>
                          <a:spcPts val="0"/>
                        </a:spcBef>
                        <a:spcAft>
                          <a:spcPts val="0"/>
                        </a:spcAft>
                        <a:buNone/>
                      </a:pPr>
                      <a:r>
                        <a:rPr lang="en-US" sz="1800" b="1" i="0" u="none" strike="noStrike" cap="none" noProof="0" dirty="0">
                          <a:latin typeface="Arial"/>
                        </a:rPr>
                        <a:t>guarantee</a:t>
                      </a:r>
                      <a:endParaRPr lang="en-US" sz="180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lvl="0" algn="ctr">
                        <a:lnSpc>
                          <a:spcPct val="100000"/>
                        </a:lnSpc>
                        <a:spcBef>
                          <a:spcPts val="0"/>
                        </a:spcBef>
                        <a:spcAft>
                          <a:spcPts val="0"/>
                        </a:spcAft>
                        <a:buNone/>
                      </a:pPr>
                      <a:r>
                        <a:rPr lang="en-US" sz="1800" b="0" i="0" u="none" strike="noStrike" cap="none" noProof="0" dirty="0">
                          <a:latin typeface="Arial"/>
                        </a:rPr>
                        <a:t>verb</a:t>
                      </a:r>
                      <a:endParaRPr lang="en-US" sz="1800" i="0" noProof="0" dirty="0">
                        <a:latin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lvl="0" algn="l">
                        <a:lnSpc>
                          <a:spcPct val="100000"/>
                        </a:lnSpc>
                        <a:spcBef>
                          <a:spcPts val="0"/>
                        </a:spcBef>
                        <a:spcAft>
                          <a:spcPts val="0"/>
                        </a:spcAft>
                        <a:buNone/>
                      </a:pPr>
                      <a:r>
                        <a:rPr lang="en-US" sz="1800" b="0" i="0" u="none" strike="noStrike" cap="none" noProof="0" dirty="0">
                          <a:latin typeface="Arial"/>
                        </a:rPr>
                        <a:t>to promise that something is true or will happen</a:t>
                      </a:r>
                      <a:endParaRPr lang="en-US" sz="180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lvl="0" algn="l">
                        <a:lnSpc>
                          <a:spcPct val="100000"/>
                        </a:lnSpc>
                        <a:spcBef>
                          <a:spcPts val="0"/>
                        </a:spcBef>
                        <a:spcAft>
                          <a:spcPts val="0"/>
                        </a:spcAft>
                        <a:buNone/>
                      </a:pPr>
                      <a:r>
                        <a:rPr lang="en-US" sz="1800" b="0" i="0" u="none" strike="noStrike" cap="none" noProof="0" dirty="0">
                          <a:latin typeface="Arial"/>
                        </a:rPr>
                        <a:t>The scientist couldn’t guarantee that the new fuel was safe for the environment.</a:t>
                      </a:r>
                      <a:endParaRPr lang="en-US" sz="180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extLst>
                  <a:ext uri="{0D108BD9-81ED-4DB2-BD59-A6C34878D82A}">
                    <a16:rowId xmlns:a16="http://schemas.microsoft.com/office/drawing/2014/main" val="10001"/>
                  </a:ext>
                </a:extLst>
              </a:tr>
            </a:tbl>
          </a:graphicData>
        </a:graphic>
      </p:graphicFrame>
      <p:pic>
        <p:nvPicPr>
          <p:cNvPr id="3" name="Picture 4" descr="A picture containing text, tableware, dishware, plate&#10;&#10;Description automatically generated">
            <a:extLst>
              <a:ext uri="{FF2B5EF4-FFF2-40B4-BE49-F238E27FC236}">
                <a16:creationId xmlns:a16="http://schemas.microsoft.com/office/drawing/2014/main" id="{D362E856-08B9-7112-BE15-2651254BF47F}"/>
              </a:ext>
            </a:extLst>
          </p:cNvPr>
          <p:cNvPicPr>
            <a:picLocks noChangeAspect="1"/>
          </p:cNvPicPr>
          <p:nvPr/>
        </p:nvPicPr>
        <p:blipFill>
          <a:blip r:embed="rId2"/>
          <a:stretch>
            <a:fillRect/>
          </a:stretch>
        </p:blipFill>
        <p:spPr>
          <a:xfrm>
            <a:off x="429491" y="2445657"/>
            <a:ext cx="7841672" cy="3615379"/>
          </a:xfrm>
          <a:prstGeom prst="rect">
            <a:avLst/>
          </a:prstGeom>
        </p:spPr>
      </p:pic>
      <p:pic>
        <p:nvPicPr>
          <p:cNvPr id="5" name="Picture 5" descr="Graphical user interface&#10;&#10;Description automatically generated">
            <a:extLst>
              <a:ext uri="{FF2B5EF4-FFF2-40B4-BE49-F238E27FC236}">
                <a16:creationId xmlns:a16="http://schemas.microsoft.com/office/drawing/2014/main" id="{C835761B-2FE7-8365-8751-C29357603F7D}"/>
              </a:ext>
            </a:extLst>
          </p:cNvPr>
          <p:cNvPicPr>
            <a:picLocks noChangeAspect="1"/>
          </p:cNvPicPr>
          <p:nvPr/>
        </p:nvPicPr>
        <p:blipFill>
          <a:blip r:embed="rId3"/>
          <a:stretch>
            <a:fillRect/>
          </a:stretch>
        </p:blipFill>
        <p:spPr>
          <a:xfrm>
            <a:off x="8021782" y="1895044"/>
            <a:ext cx="4170218" cy="3705221"/>
          </a:xfrm>
          <a:prstGeom prst="rect">
            <a:avLst/>
          </a:prstGeom>
        </p:spPr>
      </p:pic>
      <p:sp>
        <p:nvSpPr>
          <p:cNvPr id="6" name="TextBox 5">
            <a:extLst>
              <a:ext uri="{FF2B5EF4-FFF2-40B4-BE49-F238E27FC236}">
                <a16:creationId xmlns:a16="http://schemas.microsoft.com/office/drawing/2014/main" id="{26C57867-D2C6-8602-62DA-E5506C7E79F2}"/>
              </a:ext>
            </a:extLst>
          </p:cNvPr>
          <p:cNvSpPr txBox="1"/>
          <p:nvPr/>
        </p:nvSpPr>
        <p:spPr>
          <a:xfrm>
            <a:off x="1066800" y="5666509"/>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u="sng" dirty="0">
                <a:solidFill>
                  <a:schemeClr val="bg1">
                    <a:lumMod val="75000"/>
                  </a:schemeClr>
                </a:solidFill>
                <a:cs typeface="Times New Roman"/>
                <a:hlinkClick r:id="rId4">
                  <a:extLst>
                    <a:ext uri="{A12FA001-AC4F-418D-AE19-62706E023703}">
                      <ahyp:hlinkClr xmlns:ahyp="http://schemas.microsoft.com/office/drawing/2018/hyperlinkcolor" val="tx"/>
                    </a:ext>
                  </a:extLst>
                </a:hlinkClick>
              </a:rPr>
              <a:t>Percentage</a:t>
            </a:r>
            <a:r>
              <a:rPr lang="en-US" sz="800" dirty="0">
                <a:solidFill>
                  <a:schemeClr val="bg1">
                    <a:lumMod val="75000"/>
                  </a:schemeClr>
                </a:solidFill>
                <a:cs typeface="Times New Roman"/>
              </a:rPr>
              <a:t>, </a:t>
            </a:r>
            <a:r>
              <a:rPr lang="en-US" sz="800" err="1">
                <a:solidFill>
                  <a:schemeClr val="bg1">
                    <a:lumMod val="75000"/>
                  </a:schemeClr>
                </a:solidFill>
                <a:cs typeface="Times New Roman"/>
              </a:rPr>
              <a:t>Muju_pixel</a:t>
            </a:r>
            <a:r>
              <a:rPr lang="en-US" sz="800" dirty="0">
                <a:solidFill>
                  <a:schemeClr val="bg1">
                    <a:lumMod val="75000"/>
                  </a:schemeClr>
                </a:solidFill>
                <a:cs typeface="Times New Roman"/>
              </a:rPr>
              <a:t>, 2021, </a:t>
            </a:r>
            <a:r>
              <a:rPr lang="en-US" sz="800" err="1">
                <a:solidFill>
                  <a:schemeClr val="bg1">
                    <a:lumMod val="75000"/>
                  </a:schemeClr>
                </a:solidFill>
                <a:cs typeface="Times New Roman"/>
              </a:rPr>
              <a:t>pixabay</a:t>
            </a:r>
            <a:endParaRPr lang="en-US" sz="800">
              <a:solidFill>
                <a:schemeClr val="bg1">
                  <a:lumMod val="75000"/>
                </a:schemeClr>
              </a:solidFill>
              <a:cs typeface="Times New Roman"/>
            </a:endParaRPr>
          </a:p>
        </p:txBody>
      </p:sp>
      <p:sp>
        <p:nvSpPr>
          <p:cNvPr id="7" name="TextBox 6">
            <a:extLst>
              <a:ext uri="{FF2B5EF4-FFF2-40B4-BE49-F238E27FC236}">
                <a16:creationId xmlns:a16="http://schemas.microsoft.com/office/drawing/2014/main" id="{F85D4707-71CD-4F64-F532-D5E7333D3F52}"/>
              </a:ext>
            </a:extLst>
          </p:cNvPr>
          <p:cNvSpPr txBox="1"/>
          <p:nvPr/>
        </p:nvSpPr>
        <p:spPr>
          <a:xfrm>
            <a:off x="8866909" y="5153891"/>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u="sng" dirty="0">
                <a:solidFill>
                  <a:schemeClr val="bg1">
                    <a:lumMod val="75000"/>
                  </a:schemeClr>
                </a:solidFill>
                <a:cs typeface="Times New Roman"/>
                <a:hlinkClick r:id="rId5">
                  <a:extLst>
                    <a:ext uri="{A12FA001-AC4F-418D-AE19-62706E023703}">
                      <ahyp:hlinkClr xmlns:ahyp="http://schemas.microsoft.com/office/drawing/2018/hyperlinkcolor" val="tx"/>
                    </a:ext>
                  </a:extLst>
                </a:hlinkClick>
              </a:rPr>
              <a:t>Guaranteed</a:t>
            </a:r>
            <a:r>
              <a:rPr lang="en-US" sz="800" dirty="0">
                <a:solidFill>
                  <a:schemeClr val="bg1">
                    <a:lumMod val="75000"/>
                  </a:schemeClr>
                </a:solidFill>
                <a:cs typeface="Times New Roman"/>
              </a:rPr>
              <a:t>, Marian Anbu Juwan, 2021, </a:t>
            </a:r>
            <a:r>
              <a:rPr lang="en-US" sz="800" err="1">
                <a:solidFill>
                  <a:schemeClr val="bg1">
                    <a:lumMod val="75000"/>
                  </a:schemeClr>
                </a:solidFill>
                <a:cs typeface="Times New Roman"/>
              </a:rPr>
              <a:t>pixa</a:t>
            </a:r>
            <a:r>
              <a:rPr lang="en-US" sz="800" err="1">
                <a:solidFill>
                  <a:schemeClr val="bg1"/>
                </a:solidFill>
                <a:cs typeface="Times New Roman"/>
              </a:rPr>
              <a:t>bay</a:t>
            </a:r>
            <a:endParaRPr lang="en-US" sz="800">
              <a:solidFill>
                <a:schemeClr val="bg1"/>
              </a:solidFill>
              <a:cs typeface="Times New Roman"/>
            </a:endParaRPr>
          </a:p>
        </p:txBody>
      </p:sp>
    </p:spTree>
    <p:extLst>
      <p:ext uri="{BB962C8B-B14F-4D97-AF65-F5344CB8AC3E}">
        <p14:creationId xmlns:p14="http://schemas.microsoft.com/office/powerpoint/2010/main" val="1422963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AE95B8-C20E-D343-B889-35FEF8A3C1B2}"/>
              </a:ext>
            </a:extLst>
          </p:cNvPr>
          <p:cNvSpPr>
            <a:spLocks noGrp="1"/>
          </p:cNvSpPr>
          <p:nvPr>
            <p:ph type="sldNum" sz="quarter" idx="12"/>
          </p:nvPr>
        </p:nvSpPr>
        <p:spPr/>
        <p:txBody>
          <a:bodyPr/>
          <a:lstStyle/>
          <a:p>
            <a:fld id="{C5A5AB9B-F023-8B4A-BE34-5ADCF95463FD}" type="slidenum">
              <a:rPr lang="en-US" smtClean="0"/>
              <a:pPr/>
              <a:t>13</a:t>
            </a:fld>
            <a:endParaRPr lang="en-US" dirty="0"/>
          </a:p>
        </p:txBody>
      </p:sp>
      <p:graphicFrame>
        <p:nvGraphicFramePr>
          <p:cNvPr id="4" name="Google Shape;130;p52">
            <a:extLst>
              <a:ext uri="{FF2B5EF4-FFF2-40B4-BE49-F238E27FC236}">
                <a16:creationId xmlns:a16="http://schemas.microsoft.com/office/drawing/2014/main" id="{97445281-F85A-5C47-9074-64B7A351B239}"/>
              </a:ext>
            </a:extLst>
          </p:cNvPr>
          <p:cNvGraphicFramePr/>
          <p:nvPr>
            <p:extLst>
              <p:ext uri="{D42A27DB-BD31-4B8C-83A1-F6EECF244321}">
                <p14:modId xmlns:p14="http://schemas.microsoft.com/office/powerpoint/2010/main" val="2996282196"/>
              </p:ext>
            </p:extLst>
          </p:nvPr>
        </p:nvGraphicFramePr>
        <p:xfrm>
          <a:off x="650100" y="457476"/>
          <a:ext cx="10891800" cy="1465719"/>
        </p:xfrm>
        <a:graphic>
          <a:graphicData uri="http://schemas.openxmlformats.org/drawingml/2006/table">
            <a:tbl>
              <a:tblPr firstRow="1" bandRow="1">
                <a:noFill/>
              </a:tblPr>
              <a:tblGrid>
                <a:gridCol w="2351900">
                  <a:extLst>
                    <a:ext uri="{9D8B030D-6E8A-4147-A177-3AD203B41FA5}">
                      <a16:colId xmlns:a16="http://schemas.microsoft.com/office/drawing/2014/main" val="20000"/>
                    </a:ext>
                  </a:extLst>
                </a:gridCol>
                <a:gridCol w="2014500">
                  <a:extLst>
                    <a:ext uri="{9D8B030D-6E8A-4147-A177-3AD203B41FA5}">
                      <a16:colId xmlns:a16="http://schemas.microsoft.com/office/drawing/2014/main" val="20001"/>
                    </a:ext>
                  </a:extLst>
                </a:gridCol>
                <a:gridCol w="3092725">
                  <a:extLst>
                    <a:ext uri="{9D8B030D-6E8A-4147-A177-3AD203B41FA5}">
                      <a16:colId xmlns:a16="http://schemas.microsoft.com/office/drawing/2014/main" val="20002"/>
                    </a:ext>
                  </a:extLst>
                </a:gridCol>
                <a:gridCol w="3432675">
                  <a:extLst>
                    <a:ext uri="{9D8B030D-6E8A-4147-A177-3AD203B41FA5}">
                      <a16:colId xmlns:a16="http://schemas.microsoft.com/office/drawing/2014/main" val="20003"/>
                    </a:ext>
                  </a:extLst>
                </a:gridCol>
              </a:tblGrid>
              <a:tr h="366491">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word</a:t>
                      </a:r>
                      <a:endParaRPr sz="105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class</a:t>
                      </a:r>
                      <a:endParaRPr sz="240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definition</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sentence</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extLst>
                  <a:ext uri="{0D108BD9-81ED-4DB2-BD59-A6C34878D82A}">
                    <a16:rowId xmlns:a16="http://schemas.microsoft.com/office/drawing/2014/main" val="10000"/>
                  </a:ext>
                </a:extLst>
              </a:tr>
              <a:tr h="1008509">
                <a:tc>
                  <a:txBody>
                    <a:bodyPr/>
                    <a:lstStyle/>
                    <a:p>
                      <a:pPr lvl="0" algn="ctr">
                        <a:lnSpc>
                          <a:spcPct val="100000"/>
                        </a:lnSpc>
                        <a:spcBef>
                          <a:spcPts val="0"/>
                        </a:spcBef>
                        <a:spcAft>
                          <a:spcPts val="0"/>
                        </a:spcAft>
                        <a:buNone/>
                      </a:pPr>
                      <a:r>
                        <a:rPr lang="en-US" sz="1800" b="1" i="0" u="none" strike="noStrike" cap="none" noProof="0" dirty="0">
                          <a:latin typeface="Arial"/>
                        </a:rPr>
                        <a:t>species</a:t>
                      </a:r>
                      <a:endParaRPr lang="en-US" b="1"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lvl="0" algn="ctr">
                        <a:lnSpc>
                          <a:spcPct val="100000"/>
                        </a:lnSpc>
                        <a:spcBef>
                          <a:spcPts val="0"/>
                        </a:spcBef>
                        <a:spcAft>
                          <a:spcPts val="0"/>
                        </a:spcAft>
                        <a:buNone/>
                      </a:pPr>
                      <a:r>
                        <a:rPr lang="en-US" sz="1800" b="0" i="0" u="none" strike="noStrike" cap="none" noProof="0" dirty="0">
                          <a:latin typeface="Arial"/>
                        </a:rPr>
                        <a:t>noun</a:t>
                      </a:r>
                      <a:endParaRPr lang="en-US"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lvl="0" algn="l">
                        <a:lnSpc>
                          <a:spcPct val="100000"/>
                        </a:lnSpc>
                        <a:spcBef>
                          <a:spcPts val="0"/>
                        </a:spcBef>
                        <a:spcAft>
                          <a:spcPts val="0"/>
                        </a:spcAft>
                        <a:buNone/>
                      </a:pPr>
                      <a:r>
                        <a:rPr lang="en-US" sz="1800" b="0" i="0" u="none" strike="noStrike" cap="none" noProof="0" dirty="0">
                          <a:latin typeface="Arial"/>
                        </a:rPr>
                        <a:t>a group of plants or animals that share similar qualities</a:t>
                      </a:r>
                      <a:endParaRPr lang="en-US"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lvl="0" algn="l">
                        <a:lnSpc>
                          <a:spcPct val="100000"/>
                        </a:lnSpc>
                        <a:spcBef>
                          <a:spcPts val="0"/>
                        </a:spcBef>
                        <a:spcAft>
                          <a:spcPts val="0"/>
                        </a:spcAft>
                        <a:buNone/>
                      </a:pPr>
                      <a:r>
                        <a:rPr lang="en-US" sz="1800" b="0" i="0" u="none" strike="noStrike" cap="none" noProof="0" dirty="0">
                          <a:latin typeface="Arial"/>
                        </a:rPr>
                        <a:t>They have discovered a rare species of bird in the Amazon rainforest.</a:t>
                      </a:r>
                      <a:endParaRPr lang="en-US"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extLst>
                  <a:ext uri="{0D108BD9-81ED-4DB2-BD59-A6C34878D82A}">
                    <a16:rowId xmlns:a16="http://schemas.microsoft.com/office/drawing/2014/main" val="10001"/>
                  </a:ext>
                </a:extLst>
              </a:tr>
            </a:tbl>
          </a:graphicData>
        </a:graphic>
      </p:graphicFrame>
      <p:pic>
        <p:nvPicPr>
          <p:cNvPr id="5" name="Picture 5">
            <a:extLst>
              <a:ext uri="{FF2B5EF4-FFF2-40B4-BE49-F238E27FC236}">
                <a16:creationId xmlns:a16="http://schemas.microsoft.com/office/drawing/2014/main" id="{8C3C7338-3304-27A5-A06A-663E54025E40}"/>
              </a:ext>
            </a:extLst>
          </p:cNvPr>
          <p:cNvPicPr>
            <a:picLocks noChangeAspect="1"/>
          </p:cNvPicPr>
          <p:nvPr/>
        </p:nvPicPr>
        <p:blipFill>
          <a:blip r:embed="rId2"/>
          <a:stretch>
            <a:fillRect/>
          </a:stretch>
        </p:blipFill>
        <p:spPr>
          <a:xfrm>
            <a:off x="734292" y="2357295"/>
            <a:ext cx="10411520" cy="3174050"/>
          </a:xfrm>
          <a:prstGeom prst="rect">
            <a:avLst/>
          </a:prstGeom>
        </p:spPr>
      </p:pic>
      <p:sp>
        <p:nvSpPr>
          <p:cNvPr id="7" name="TextBox 6">
            <a:extLst>
              <a:ext uri="{FF2B5EF4-FFF2-40B4-BE49-F238E27FC236}">
                <a16:creationId xmlns:a16="http://schemas.microsoft.com/office/drawing/2014/main" id="{8F7F4FD8-2187-E5CE-16D4-B201B9C0A68E}"/>
              </a:ext>
            </a:extLst>
          </p:cNvPr>
          <p:cNvSpPr txBox="1"/>
          <p:nvPr/>
        </p:nvSpPr>
        <p:spPr>
          <a:xfrm>
            <a:off x="914400" y="5527964"/>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u="sng" dirty="0">
                <a:solidFill>
                  <a:schemeClr val="bg1">
                    <a:lumMod val="75000"/>
                  </a:schemeClr>
                </a:solidFill>
                <a:latin typeface="Times New Roman"/>
                <a:cs typeface="Arial"/>
                <a:hlinkClick r:id="rId3">
                  <a:extLst>
                    <a:ext uri="{A12FA001-AC4F-418D-AE19-62706E023703}">
                      <ahyp:hlinkClr xmlns:ahyp="http://schemas.microsoft.com/office/drawing/2018/hyperlinkcolor" val="tx"/>
                    </a:ext>
                  </a:extLst>
                </a:hlinkClick>
              </a:rPr>
              <a:t>Donkey</a:t>
            </a:r>
            <a:r>
              <a:rPr lang="en-US" sz="800" dirty="0">
                <a:solidFill>
                  <a:schemeClr val="bg1">
                    <a:lumMod val="75000"/>
                  </a:schemeClr>
                </a:solidFill>
                <a:latin typeface="Times New Roman"/>
                <a:cs typeface="Arial"/>
              </a:rPr>
              <a:t>, Albrecht Fietz, 2020, </a:t>
            </a:r>
            <a:r>
              <a:rPr lang="en-US" sz="800" err="1">
                <a:solidFill>
                  <a:schemeClr val="bg1">
                    <a:lumMod val="75000"/>
                  </a:schemeClr>
                </a:solidFill>
                <a:latin typeface="Times New Roman"/>
                <a:cs typeface="Arial"/>
              </a:rPr>
              <a:t>pixabay</a:t>
            </a:r>
            <a:endParaRPr lang="en-US" sz="800">
              <a:solidFill>
                <a:schemeClr val="bg1">
                  <a:lumMod val="75000"/>
                </a:schemeClr>
              </a:solidFill>
              <a:latin typeface="Times New Roman"/>
              <a:cs typeface="Arial"/>
            </a:endParaRPr>
          </a:p>
        </p:txBody>
      </p:sp>
      <p:sp>
        <p:nvSpPr>
          <p:cNvPr id="8" name="TextBox 7">
            <a:extLst>
              <a:ext uri="{FF2B5EF4-FFF2-40B4-BE49-F238E27FC236}">
                <a16:creationId xmlns:a16="http://schemas.microsoft.com/office/drawing/2014/main" id="{2D3731D9-A020-58EF-8398-75DD9AFF8C4A}"/>
              </a:ext>
            </a:extLst>
          </p:cNvPr>
          <p:cNvSpPr txBox="1"/>
          <p:nvPr/>
        </p:nvSpPr>
        <p:spPr>
          <a:xfrm>
            <a:off x="4197927" y="5527964"/>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u="sng" dirty="0">
                <a:solidFill>
                  <a:schemeClr val="bg1">
                    <a:lumMod val="75000"/>
                  </a:schemeClr>
                </a:solidFill>
                <a:latin typeface="Times New Roman"/>
                <a:cs typeface="Arial"/>
                <a:hlinkClick r:id="rId4">
                  <a:extLst>
                    <a:ext uri="{A12FA001-AC4F-418D-AE19-62706E023703}">
                      <ahyp:hlinkClr xmlns:ahyp="http://schemas.microsoft.com/office/drawing/2018/hyperlinkcolor" val="tx"/>
                    </a:ext>
                  </a:extLst>
                </a:hlinkClick>
              </a:rPr>
              <a:t>Zebra</a:t>
            </a:r>
            <a:r>
              <a:rPr lang="en-US" sz="800" dirty="0">
                <a:solidFill>
                  <a:schemeClr val="bg1">
                    <a:lumMod val="75000"/>
                  </a:schemeClr>
                </a:solidFill>
                <a:latin typeface="Times New Roman"/>
                <a:cs typeface="Arial"/>
              </a:rPr>
              <a:t>, Lynn Greyling, 2017, </a:t>
            </a:r>
            <a:r>
              <a:rPr lang="en-US" sz="800" err="1">
                <a:solidFill>
                  <a:schemeClr val="bg1">
                    <a:lumMod val="75000"/>
                  </a:schemeClr>
                </a:solidFill>
                <a:latin typeface="Times New Roman"/>
                <a:cs typeface="Arial"/>
              </a:rPr>
              <a:t>pixabay</a:t>
            </a:r>
            <a:endParaRPr lang="en-US" sz="800">
              <a:solidFill>
                <a:schemeClr val="bg1">
                  <a:lumMod val="75000"/>
                </a:schemeClr>
              </a:solidFill>
              <a:latin typeface="Times New Roman"/>
              <a:cs typeface="Arial"/>
            </a:endParaRPr>
          </a:p>
        </p:txBody>
      </p:sp>
      <p:sp>
        <p:nvSpPr>
          <p:cNvPr id="10" name="TextBox 9">
            <a:extLst>
              <a:ext uri="{FF2B5EF4-FFF2-40B4-BE49-F238E27FC236}">
                <a16:creationId xmlns:a16="http://schemas.microsoft.com/office/drawing/2014/main" id="{B3DF7FB4-09D6-7797-351F-D4B087C9B369}"/>
              </a:ext>
            </a:extLst>
          </p:cNvPr>
          <p:cNvSpPr txBox="1"/>
          <p:nvPr/>
        </p:nvSpPr>
        <p:spPr>
          <a:xfrm>
            <a:off x="7994073" y="5417127"/>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u="sng" dirty="0">
                <a:solidFill>
                  <a:schemeClr val="bg1">
                    <a:lumMod val="75000"/>
                  </a:schemeClr>
                </a:solidFill>
                <a:latin typeface="Times New Roman"/>
                <a:cs typeface="Arial"/>
                <a:hlinkClick r:id="rId5">
                  <a:extLst>
                    <a:ext uri="{A12FA001-AC4F-418D-AE19-62706E023703}">
                      <ahyp:hlinkClr xmlns:ahyp="http://schemas.microsoft.com/office/drawing/2018/hyperlinkcolor" val="tx"/>
                    </a:ext>
                  </a:extLst>
                </a:hlinkClick>
              </a:rPr>
              <a:t>Iceland</a:t>
            </a:r>
            <a:r>
              <a:rPr lang="en-US" sz="800" dirty="0">
                <a:solidFill>
                  <a:schemeClr val="bg1">
                    <a:lumMod val="75000"/>
                  </a:schemeClr>
                </a:solidFill>
                <a:latin typeface="Times New Roman"/>
                <a:cs typeface="Arial"/>
              </a:rPr>
              <a:t>, Rebekka D, 2016, </a:t>
            </a:r>
            <a:r>
              <a:rPr lang="en-US" sz="800" err="1">
                <a:solidFill>
                  <a:schemeClr val="bg1">
                    <a:lumMod val="75000"/>
                  </a:schemeClr>
                </a:solidFill>
                <a:latin typeface="Times New Roman"/>
                <a:cs typeface="Arial"/>
              </a:rPr>
              <a:t>pixabay</a:t>
            </a:r>
            <a:endParaRPr lang="en-US" sz="800">
              <a:solidFill>
                <a:schemeClr val="bg1">
                  <a:lumMod val="75000"/>
                </a:schemeClr>
              </a:solidFill>
              <a:latin typeface="Times New Roman"/>
              <a:cs typeface="Arial"/>
            </a:endParaRPr>
          </a:p>
        </p:txBody>
      </p:sp>
    </p:spTree>
    <p:extLst>
      <p:ext uri="{BB962C8B-B14F-4D97-AF65-F5344CB8AC3E}">
        <p14:creationId xmlns:p14="http://schemas.microsoft.com/office/powerpoint/2010/main" val="22402475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AE95B8-C20E-D343-B889-35FEF8A3C1B2}"/>
              </a:ext>
            </a:extLst>
          </p:cNvPr>
          <p:cNvSpPr>
            <a:spLocks noGrp="1"/>
          </p:cNvSpPr>
          <p:nvPr>
            <p:ph type="sldNum" sz="quarter" idx="12"/>
          </p:nvPr>
        </p:nvSpPr>
        <p:spPr/>
        <p:txBody>
          <a:bodyPr/>
          <a:lstStyle/>
          <a:p>
            <a:fld id="{C5A5AB9B-F023-8B4A-BE34-5ADCF95463FD}" type="slidenum">
              <a:rPr lang="en-US" smtClean="0"/>
              <a:pPr/>
              <a:t>14</a:t>
            </a:fld>
            <a:endParaRPr lang="en-US" dirty="0"/>
          </a:p>
        </p:txBody>
      </p:sp>
      <p:graphicFrame>
        <p:nvGraphicFramePr>
          <p:cNvPr id="4" name="Google Shape;130;p52">
            <a:extLst>
              <a:ext uri="{FF2B5EF4-FFF2-40B4-BE49-F238E27FC236}">
                <a16:creationId xmlns:a16="http://schemas.microsoft.com/office/drawing/2014/main" id="{97445281-F85A-5C47-9074-64B7A351B239}"/>
              </a:ext>
            </a:extLst>
          </p:cNvPr>
          <p:cNvGraphicFramePr/>
          <p:nvPr>
            <p:extLst>
              <p:ext uri="{D42A27DB-BD31-4B8C-83A1-F6EECF244321}">
                <p14:modId xmlns:p14="http://schemas.microsoft.com/office/powerpoint/2010/main" val="1415375489"/>
              </p:ext>
            </p:extLst>
          </p:nvPr>
        </p:nvGraphicFramePr>
        <p:xfrm>
          <a:off x="650100" y="457476"/>
          <a:ext cx="10891800" cy="1645940"/>
        </p:xfrm>
        <a:graphic>
          <a:graphicData uri="http://schemas.openxmlformats.org/drawingml/2006/table">
            <a:tbl>
              <a:tblPr firstRow="1" bandRow="1">
                <a:noFill/>
              </a:tblPr>
              <a:tblGrid>
                <a:gridCol w="2351900">
                  <a:extLst>
                    <a:ext uri="{9D8B030D-6E8A-4147-A177-3AD203B41FA5}">
                      <a16:colId xmlns:a16="http://schemas.microsoft.com/office/drawing/2014/main" val="20000"/>
                    </a:ext>
                  </a:extLst>
                </a:gridCol>
                <a:gridCol w="2014500">
                  <a:extLst>
                    <a:ext uri="{9D8B030D-6E8A-4147-A177-3AD203B41FA5}">
                      <a16:colId xmlns:a16="http://schemas.microsoft.com/office/drawing/2014/main" val="20001"/>
                    </a:ext>
                  </a:extLst>
                </a:gridCol>
                <a:gridCol w="3092725">
                  <a:extLst>
                    <a:ext uri="{9D8B030D-6E8A-4147-A177-3AD203B41FA5}">
                      <a16:colId xmlns:a16="http://schemas.microsoft.com/office/drawing/2014/main" val="20002"/>
                    </a:ext>
                  </a:extLst>
                </a:gridCol>
                <a:gridCol w="3432675">
                  <a:extLst>
                    <a:ext uri="{9D8B030D-6E8A-4147-A177-3AD203B41FA5}">
                      <a16:colId xmlns:a16="http://schemas.microsoft.com/office/drawing/2014/main" val="20003"/>
                    </a:ext>
                  </a:extLst>
                </a:gridCol>
              </a:tblGrid>
              <a:tr h="366491">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word</a:t>
                      </a:r>
                      <a:endParaRPr sz="105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class</a:t>
                      </a:r>
                      <a:endParaRPr sz="240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definition</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sentence</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extLst>
                  <a:ext uri="{0D108BD9-81ED-4DB2-BD59-A6C34878D82A}">
                    <a16:rowId xmlns:a16="http://schemas.microsoft.com/office/drawing/2014/main" val="10000"/>
                  </a:ext>
                </a:extLst>
              </a:tr>
              <a:tr h="1008509">
                <a:tc>
                  <a:txBody>
                    <a:bodyPr/>
                    <a:lstStyle/>
                    <a:p>
                      <a:pPr lvl="0" algn="ctr">
                        <a:lnSpc>
                          <a:spcPct val="100000"/>
                        </a:lnSpc>
                        <a:spcBef>
                          <a:spcPts val="0"/>
                        </a:spcBef>
                        <a:spcAft>
                          <a:spcPts val="0"/>
                        </a:spcAft>
                        <a:buNone/>
                      </a:pPr>
                      <a:r>
                        <a:rPr lang="en-US" sz="2000" b="1" i="0" u="none" strike="noStrike" cap="none" noProof="0" dirty="0">
                          <a:latin typeface="Arial"/>
                        </a:rPr>
                        <a:t>agriculture</a:t>
                      </a:r>
                      <a:endParaRPr lang="en-US"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lvl="0" algn="ctr">
                        <a:lnSpc>
                          <a:spcPct val="100000"/>
                        </a:lnSpc>
                        <a:spcBef>
                          <a:spcPts val="0"/>
                        </a:spcBef>
                        <a:spcAft>
                          <a:spcPts val="0"/>
                        </a:spcAft>
                        <a:buNone/>
                      </a:pPr>
                      <a:r>
                        <a:rPr lang="en-US" sz="1800" b="0" i="0" u="none" strike="noStrike" cap="none" noProof="0" dirty="0">
                          <a:latin typeface="Arial"/>
                        </a:rPr>
                        <a:t>noun</a:t>
                      </a:r>
                      <a:endParaRPr lang="en-US"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lvl="0" algn="l">
                        <a:lnSpc>
                          <a:spcPct val="100000"/>
                        </a:lnSpc>
                        <a:spcBef>
                          <a:spcPts val="0"/>
                        </a:spcBef>
                        <a:spcAft>
                          <a:spcPts val="0"/>
                        </a:spcAft>
                        <a:buNone/>
                      </a:pPr>
                      <a:r>
                        <a:rPr lang="en-US" sz="1800" b="0" i="0" u="none" strike="noStrike" cap="none" noProof="0" dirty="0">
                          <a:latin typeface="Arial"/>
                        </a:rPr>
                        <a:t>the work and methods of growing crops and looking after animals that are then used for food</a:t>
                      </a:r>
                      <a:endParaRPr lang="en-US"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lvl="0" algn="l">
                        <a:lnSpc>
                          <a:spcPct val="100000"/>
                        </a:lnSpc>
                        <a:spcBef>
                          <a:spcPts val="0"/>
                        </a:spcBef>
                        <a:spcAft>
                          <a:spcPts val="0"/>
                        </a:spcAft>
                        <a:buNone/>
                      </a:pPr>
                      <a:r>
                        <a:rPr lang="en-US" sz="1800" b="0" i="0" u="none" strike="noStrike" cap="none" noProof="0" dirty="0">
                          <a:latin typeface="Arial"/>
                        </a:rPr>
                        <a:t>There have been many technological advances in agriculture.</a:t>
                      </a:r>
                      <a:endParaRPr lang="en-US"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extLst>
                  <a:ext uri="{0D108BD9-81ED-4DB2-BD59-A6C34878D82A}">
                    <a16:rowId xmlns:a16="http://schemas.microsoft.com/office/drawing/2014/main" val="10001"/>
                  </a:ext>
                </a:extLst>
              </a:tr>
            </a:tbl>
          </a:graphicData>
        </a:graphic>
      </p:graphicFrame>
      <p:pic>
        <p:nvPicPr>
          <p:cNvPr id="3" name="Picture 4">
            <a:extLst>
              <a:ext uri="{FF2B5EF4-FFF2-40B4-BE49-F238E27FC236}">
                <a16:creationId xmlns:a16="http://schemas.microsoft.com/office/drawing/2014/main" id="{00D1C468-30A9-5521-6201-604C1B955F71}"/>
              </a:ext>
            </a:extLst>
          </p:cNvPr>
          <p:cNvPicPr>
            <a:picLocks noChangeAspect="1"/>
          </p:cNvPicPr>
          <p:nvPr/>
        </p:nvPicPr>
        <p:blipFill>
          <a:blip r:embed="rId2"/>
          <a:stretch>
            <a:fillRect/>
          </a:stretch>
        </p:blipFill>
        <p:spPr>
          <a:xfrm>
            <a:off x="8340436" y="2238107"/>
            <a:ext cx="3283527" cy="4210585"/>
          </a:xfrm>
          <a:prstGeom prst="rect">
            <a:avLst/>
          </a:prstGeom>
        </p:spPr>
      </p:pic>
      <p:pic>
        <p:nvPicPr>
          <p:cNvPr id="5" name="Picture 5" descr="A picture containing sky, grass, outdoor, dog&#10;&#10;Description automatically generated">
            <a:extLst>
              <a:ext uri="{FF2B5EF4-FFF2-40B4-BE49-F238E27FC236}">
                <a16:creationId xmlns:a16="http://schemas.microsoft.com/office/drawing/2014/main" id="{13E7E935-7D5B-0711-3832-E51456BF6FB6}"/>
              </a:ext>
            </a:extLst>
          </p:cNvPr>
          <p:cNvPicPr>
            <a:picLocks noChangeAspect="1"/>
          </p:cNvPicPr>
          <p:nvPr/>
        </p:nvPicPr>
        <p:blipFill>
          <a:blip r:embed="rId3"/>
          <a:stretch>
            <a:fillRect/>
          </a:stretch>
        </p:blipFill>
        <p:spPr>
          <a:xfrm>
            <a:off x="1281039" y="2634223"/>
            <a:ext cx="3374596" cy="2272818"/>
          </a:xfrm>
          <a:prstGeom prst="rect">
            <a:avLst/>
          </a:prstGeom>
        </p:spPr>
      </p:pic>
      <p:sp>
        <p:nvSpPr>
          <p:cNvPr id="6" name="TextBox 5">
            <a:extLst>
              <a:ext uri="{FF2B5EF4-FFF2-40B4-BE49-F238E27FC236}">
                <a16:creationId xmlns:a16="http://schemas.microsoft.com/office/drawing/2014/main" id="{7CCB07F2-2E6B-E659-00DE-60590E735790}"/>
              </a:ext>
            </a:extLst>
          </p:cNvPr>
          <p:cNvSpPr txBox="1"/>
          <p:nvPr/>
        </p:nvSpPr>
        <p:spPr>
          <a:xfrm>
            <a:off x="8340436" y="6428509"/>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u="sng" dirty="0">
                <a:solidFill>
                  <a:schemeClr val="bg1">
                    <a:lumMod val="65000"/>
                  </a:schemeClr>
                </a:solidFill>
                <a:latin typeface="Times New Roman"/>
                <a:cs typeface="Times New Roman"/>
                <a:hlinkClick r:id="rId4">
                  <a:extLst>
                    <a:ext uri="{A12FA001-AC4F-418D-AE19-62706E023703}">
                      <ahyp:hlinkClr xmlns:ahyp="http://schemas.microsoft.com/office/drawing/2018/hyperlinkcolor" val="tx"/>
                    </a:ext>
                  </a:extLst>
                </a:hlinkClick>
              </a:rPr>
              <a:t>Dates</a:t>
            </a:r>
            <a:r>
              <a:rPr lang="en-US" sz="800" dirty="0">
                <a:solidFill>
                  <a:schemeClr val="bg1">
                    <a:lumMod val="65000"/>
                  </a:schemeClr>
                </a:solidFill>
                <a:latin typeface="Times New Roman"/>
                <a:cs typeface="Times New Roman"/>
              </a:rPr>
              <a:t>, Inactive account - ID 12019, 2013, </a:t>
            </a:r>
            <a:r>
              <a:rPr lang="en-US" sz="800" err="1">
                <a:solidFill>
                  <a:schemeClr val="bg1">
                    <a:lumMod val="65000"/>
                  </a:schemeClr>
                </a:solidFill>
                <a:latin typeface="Times New Roman"/>
                <a:cs typeface="Times New Roman"/>
              </a:rPr>
              <a:t>pixabay</a:t>
            </a:r>
            <a:endParaRPr lang="en-US" sz="800">
              <a:solidFill>
                <a:schemeClr val="bg1">
                  <a:lumMod val="65000"/>
                </a:schemeClr>
              </a:solidFill>
              <a:latin typeface="Times New Roman"/>
              <a:cs typeface="Times New Roman"/>
            </a:endParaRPr>
          </a:p>
        </p:txBody>
      </p:sp>
      <p:sp>
        <p:nvSpPr>
          <p:cNvPr id="7" name="TextBox 6">
            <a:extLst>
              <a:ext uri="{FF2B5EF4-FFF2-40B4-BE49-F238E27FC236}">
                <a16:creationId xmlns:a16="http://schemas.microsoft.com/office/drawing/2014/main" id="{836B256F-4DCD-61B7-6382-F92DDC85B6E9}"/>
              </a:ext>
            </a:extLst>
          </p:cNvPr>
          <p:cNvSpPr txBox="1"/>
          <p:nvPr/>
        </p:nvSpPr>
        <p:spPr>
          <a:xfrm>
            <a:off x="1448645" y="4912450"/>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u="sng" dirty="0">
                <a:solidFill>
                  <a:schemeClr val="bg1">
                    <a:lumMod val="65000"/>
                  </a:schemeClr>
                </a:solidFill>
                <a:latin typeface="Times New Roman"/>
                <a:cs typeface="Times New Roman"/>
                <a:hlinkClick r:id="rId5">
                  <a:extLst>
                    <a:ext uri="{A12FA001-AC4F-418D-AE19-62706E023703}">
                      <ahyp:hlinkClr xmlns:ahyp="http://schemas.microsoft.com/office/drawing/2018/hyperlinkcolor" val="tx"/>
                    </a:ext>
                  </a:extLst>
                </a:hlinkClick>
              </a:rPr>
              <a:t>Shepherd</a:t>
            </a:r>
            <a:r>
              <a:rPr lang="en-US" sz="800" dirty="0">
                <a:solidFill>
                  <a:schemeClr val="bg1">
                    <a:lumMod val="65000"/>
                  </a:schemeClr>
                </a:solidFill>
                <a:latin typeface="Times New Roman"/>
                <a:cs typeface="Times New Roman"/>
              </a:rPr>
              <a:t>, Amber Clay, 2012, </a:t>
            </a:r>
            <a:r>
              <a:rPr lang="en-US" sz="800" err="1">
                <a:solidFill>
                  <a:schemeClr val="bg1">
                    <a:lumMod val="65000"/>
                  </a:schemeClr>
                </a:solidFill>
                <a:latin typeface="Times New Roman"/>
                <a:cs typeface="Times New Roman"/>
              </a:rPr>
              <a:t>pixabay</a:t>
            </a:r>
            <a:endParaRPr lang="en-US" sz="800">
              <a:solidFill>
                <a:schemeClr val="bg1">
                  <a:lumMod val="65000"/>
                </a:schemeClr>
              </a:solidFill>
              <a:latin typeface="Times New Roman"/>
              <a:cs typeface="Times New Roman"/>
            </a:endParaRPr>
          </a:p>
        </p:txBody>
      </p:sp>
      <p:pic>
        <p:nvPicPr>
          <p:cNvPr id="8" name="Picture 8" descr="A picture containing text, clipart&#10;&#10;Description automatically generated">
            <a:extLst>
              <a:ext uri="{FF2B5EF4-FFF2-40B4-BE49-F238E27FC236}">
                <a16:creationId xmlns:a16="http://schemas.microsoft.com/office/drawing/2014/main" id="{3CCA41EE-F019-324F-E9FB-AF15F610B99C}"/>
              </a:ext>
            </a:extLst>
          </p:cNvPr>
          <p:cNvPicPr>
            <a:picLocks noChangeAspect="1"/>
          </p:cNvPicPr>
          <p:nvPr/>
        </p:nvPicPr>
        <p:blipFill>
          <a:blip r:embed="rId6"/>
          <a:stretch>
            <a:fillRect/>
          </a:stretch>
        </p:blipFill>
        <p:spPr>
          <a:xfrm>
            <a:off x="6435350" y="4474258"/>
            <a:ext cx="1476353" cy="1443914"/>
          </a:xfrm>
          <a:prstGeom prst="rect">
            <a:avLst/>
          </a:prstGeom>
        </p:spPr>
      </p:pic>
      <p:pic>
        <p:nvPicPr>
          <p:cNvPr id="9" name="Picture 9" descr="A picture containing text, clipart&#10;&#10;Description automatically generated">
            <a:extLst>
              <a:ext uri="{FF2B5EF4-FFF2-40B4-BE49-F238E27FC236}">
                <a16:creationId xmlns:a16="http://schemas.microsoft.com/office/drawing/2014/main" id="{8AF5E5DC-8E00-BAC9-7FB2-20EF8F0D2E11}"/>
              </a:ext>
            </a:extLst>
          </p:cNvPr>
          <p:cNvPicPr>
            <a:picLocks noChangeAspect="1"/>
          </p:cNvPicPr>
          <p:nvPr/>
        </p:nvPicPr>
        <p:blipFill>
          <a:blip r:embed="rId6"/>
          <a:stretch>
            <a:fillRect/>
          </a:stretch>
        </p:blipFill>
        <p:spPr>
          <a:xfrm>
            <a:off x="5436980" y="2730275"/>
            <a:ext cx="1467060" cy="1453206"/>
          </a:xfrm>
          <a:prstGeom prst="rect">
            <a:avLst/>
          </a:prstGeom>
        </p:spPr>
      </p:pic>
    </p:spTree>
    <p:extLst>
      <p:ext uri="{BB962C8B-B14F-4D97-AF65-F5344CB8AC3E}">
        <p14:creationId xmlns:p14="http://schemas.microsoft.com/office/powerpoint/2010/main" val="2709069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AE95B8-C20E-D343-B889-35FEF8A3C1B2}"/>
              </a:ext>
            </a:extLst>
          </p:cNvPr>
          <p:cNvSpPr>
            <a:spLocks noGrp="1"/>
          </p:cNvSpPr>
          <p:nvPr>
            <p:ph type="sldNum" sz="quarter" idx="12"/>
          </p:nvPr>
        </p:nvSpPr>
        <p:spPr/>
        <p:txBody>
          <a:bodyPr/>
          <a:lstStyle/>
          <a:p>
            <a:fld id="{C5A5AB9B-F023-8B4A-BE34-5ADCF95463FD}" type="slidenum">
              <a:rPr lang="en-US" smtClean="0"/>
              <a:pPr/>
              <a:t>15</a:t>
            </a:fld>
            <a:endParaRPr lang="en-US" dirty="0"/>
          </a:p>
        </p:txBody>
      </p:sp>
      <p:graphicFrame>
        <p:nvGraphicFramePr>
          <p:cNvPr id="4" name="Google Shape;130;p52">
            <a:extLst>
              <a:ext uri="{FF2B5EF4-FFF2-40B4-BE49-F238E27FC236}">
                <a16:creationId xmlns:a16="http://schemas.microsoft.com/office/drawing/2014/main" id="{97445281-F85A-5C47-9074-64B7A351B239}"/>
              </a:ext>
            </a:extLst>
          </p:cNvPr>
          <p:cNvGraphicFramePr/>
          <p:nvPr>
            <p:extLst>
              <p:ext uri="{D42A27DB-BD31-4B8C-83A1-F6EECF244321}">
                <p14:modId xmlns:p14="http://schemas.microsoft.com/office/powerpoint/2010/main" val="3882081249"/>
              </p:ext>
            </p:extLst>
          </p:nvPr>
        </p:nvGraphicFramePr>
        <p:xfrm>
          <a:off x="650100" y="457476"/>
          <a:ext cx="10891800" cy="1645940"/>
        </p:xfrm>
        <a:graphic>
          <a:graphicData uri="http://schemas.openxmlformats.org/drawingml/2006/table">
            <a:tbl>
              <a:tblPr firstRow="1" bandRow="1">
                <a:noFill/>
              </a:tblPr>
              <a:tblGrid>
                <a:gridCol w="2351900">
                  <a:extLst>
                    <a:ext uri="{9D8B030D-6E8A-4147-A177-3AD203B41FA5}">
                      <a16:colId xmlns:a16="http://schemas.microsoft.com/office/drawing/2014/main" val="20000"/>
                    </a:ext>
                  </a:extLst>
                </a:gridCol>
                <a:gridCol w="2014500">
                  <a:extLst>
                    <a:ext uri="{9D8B030D-6E8A-4147-A177-3AD203B41FA5}">
                      <a16:colId xmlns:a16="http://schemas.microsoft.com/office/drawing/2014/main" val="20001"/>
                    </a:ext>
                  </a:extLst>
                </a:gridCol>
                <a:gridCol w="3092725">
                  <a:extLst>
                    <a:ext uri="{9D8B030D-6E8A-4147-A177-3AD203B41FA5}">
                      <a16:colId xmlns:a16="http://schemas.microsoft.com/office/drawing/2014/main" val="20002"/>
                    </a:ext>
                  </a:extLst>
                </a:gridCol>
                <a:gridCol w="3432675">
                  <a:extLst>
                    <a:ext uri="{9D8B030D-6E8A-4147-A177-3AD203B41FA5}">
                      <a16:colId xmlns:a16="http://schemas.microsoft.com/office/drawing/2014/main" val="20003"/>
                    </a:ext>
                  </a:extLst>
                </a:gridCol>
              </a:tblGrid>
              <a:tr h="366491">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word</a:t>
                      </a:r>
                      <a:endParaRPr sz="105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class</a:t>
                      </a:r>
                      <a:endParaRPr sz="240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definition</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sentence</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extLst>
                  <a:ext uri="{0D108BD9-81ED-4DB2-BD59-A6C34878D82A}">
                    <a16:rowId xmlns:a16="http://schemas.microsoft.com/office/drawing/2014/main" val="10000"/>
                  </a:ext>
                </a:extLst>
              </a:tr>
              <a:tr h="1008509">
                <a:tc>
                  <a:txBody>
                    <a:bodyPr/>
                    <a:lstStyle/>
                    <a:p>
                      <a:pPr lvl="0" algn="ctr">
                        <a:lnSpc>
                          <a:spcPct val="100000"/>
                        </a:lnSpc>
                        <a:spcBef>
                          <a:spcPts val="0"/>
                        </a:spcBef>
                        <a:spcAft>
                          <a:spcPts val="0"/>
                        </a:spcAft>
                        <a:buNone/>
                      </a:pPr>
                      <a:r>
                        <a:rPr lang="en-US" sz="1800" b="1" i="0" u="none" strike="noStrike" cap="none" noProof="0" dirty="0">
                          <a:latin typeface="Arial"/>
                        </a:rPr>
                        <a:t>genetically modified</a:t>
                      </a:r>
                      <a:endParaRPr lang="en-US" b="1"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lvl="0" algn="ctr">
                        <a:lnSpc>
                          <a:spcPct val="100000"/>
                        </a:lnSpc>
                        <a:spcBef>
                          <a:spcPts val="0"/>
                        </a:spcBef>
                        <a:spcAft>
                          <a:spcPts val="0"/>
                        </a:spcAft>
                        <a:buNone/>
                      </a:pPr>
                      <a:r>
                        <a:rPr lang="en-US" sz="1800" b="0" i="0" u="none" strike="noStrike" cap="none" noProof="0" dirty="0">
                          <a:latin typeface="Arial"/>
                        </a:rPr>
                        <a:t>adjective</a:t>
                      </a:r>
                      <a:endParaRPr lang="en-US"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lvl="0" algn="l">
                        <a:lnSpc>
                          <a:spcPct val="100000"/>
                        </a:lnSpc>
                        <a:spcBef>
                          <a:spcPts val="0"/>
                        </a:spcBef>
                        <a:spcAft>
                          <a:spcPts val="0"/>
                        </a:spcAft>
                        <a:buNone/>
                      </a:pPr>
                      <a:r>
                        <a:rPr lang="en-US" sz="1800" b="0" i="0" u="none" strike="noStrike" cap="none" noProof="0" dirty="0">
                          <a:latin typeface="Arial"/>
                        </a:rPr>
                        <a:t>the process of changing the genes (parts which control particular characteristics) of plants or animals</a:t>
                      </a:r>
                      <a:endParaRPr lang="en-US"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lvl="0" algn="l">
                        <a:lnSpc>
                          <a:spcPct val="100000"/>
                        </a:lnSpc>
                        <a:spcBef>
                          <a:spcPts val="0"/>
                        </a:spcBef>
                        <a:spcAft>
                          <a:spcPts val="0"/>
                        </a:spcAft>
                        <a:buNone/>
                      </a:pPr>
                      <a:r>
                        <a:rPr lang="en-US" sz="1800" b="0" i="0" u="none" strike="noStrike" cap="none" noProof="0" dirty="0">
                          <a:latin typeface="Arial"/>
                        </a:rPr>
                        <a:t>Scientists created the first genetically modified vegetables over 50 years ago.</a:t>
                      </a:r>
                      <a:endParaRPr lang="en-US"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extLst>
                  <a:ext uri="{0D108BD9-81ED-4DB2-BD59-A6C34878D82A}">
                    <a16:rowId xmlns:a16="http://schemas.microsoft.com/office/drawing/2014/main" val="10001"/>
                  </a:ext>
                </a:extLst>
              </a:tr>
            </a:tbl>
          </a:graphicData>
        </a:graphic>
      </p:graphicFrame>
      <p:pic>
        <p:nvPicPr>
          <p:cNvPr id="3" name="Picture 4">
            <a:extLst>
              <a:ext uri="{FF2B5EF4-FFF2-40B4-BE49-F238E27FC236}">
                <a16:creationId xmlns:a16="http://schemas.microsoft.com/office/drawing/2014/main" id="{8CB2DF0C-8804-DB76-6B30-8C1AF5785CA9}"/>
              </a:ext>
            </a:extLst>
          </p:cNvPr>
          <p:cNvPicPr>
            <a:picLocks noChangeAspect="1"/>
          </p:cNvPicPr>
          <p:nvPr/>
        </p:nvPicPr>
        <p:blipFill>
          <a:blip r:embed="rId2"/>
          <a:stretch>
            <a:fillRect/>
          </a:stretch>
        </p:blipFill>
        <p:spPr>
          <a:xfrm>
            <a:off x="5888966" y="2341182"/>
            <a:ext cx="5633049" cy="3412089"/>
          </a:xfrm>
          <a:prstGeom prst="rect">
            <a:avLst/>
          </a:prstGeom>
        </p:spPr>
      </p:pic>
      <p:pic>
        <p:nvPicPr>
          <p:cNvPr id="5" name="Picture 5">
            <a:extLst>
              <a:ext uri="{FF2B5EF4-FFF2-40B4-BE49-F238E27FC236}">
                <a16:creationId xmlns:a16="http://schemas.microsoft.com/office/drawing/2014/main" id="{703AA83E-69D2-837A-3595-7949811C4E60}"/>
              </a:ext>
            </a:extLst>
          </p:cNvPr>
          <p:cNvPicPr>
            <a:picLocks noChangeAspect="1"/>
          </p:cNvPicPr>
          <p:nvPr/>
        </p:nvPicPr>
        <p:blipFill>
          <a:blip r:embed="rId3"/>
          <a:stretch>
            <a:fillRect/>
          </a:stretch>
        </p:blipFill>
        <p:spPr>
          <a:xfrm>
            <a:off x="569343" y="2505775"/>
            <a:ext cx="4957313" cy="3082902"/>
          </a:xfrm>
          <a:prstGeom prst="rect">
            <a:avLst/>
          </a:prstGeom>
        </p:spPr>
      </p:pic>
      <p:sp>
        <p:nvSpPr>
          <p:cNvPr id="6" name="TextBox 5">
            <a:extLst>
              <a:ext uri="{FF2B5EF4-FFF2-40B4-BE49-F238E27FC236}">
                <a16:creationId xmlns:a16="http://schemas.microsoft.com/office/drawing/2014/main" id="{F07E5DD4-09C9-BD2F-B8E4-61B36A3980BD}"/>
              </a:ext>
            </a:extLst>
          </p:cNvPr>
          <p:cNvSpPr txBox="1"/>
          <p:nvPr/>
        </p:nvSpPr>
        <p:spPr>
          <a:xfrm>
            <a:off x="626853" y="5644551"/>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u="sng" dirty="0">
                <a:solidFill>
                  <a:schemeClr val="bg1">
                    <a:lumMod val="65000"/>
                  </a:schemeClr>
                </a:solidFill>
                <a:latin typeface="Times New Roman"/>
                <a:cs typeface="Times New Roman"/>
                <a:hlinkClick r:id="rId4">
                  <a:extLst>
                    <a:ext uri="{A12FA001-AC4F-418D-AE19-62706E023703}">
                      <ahyp:hlinkClr xmlns:ahyp="http://schemas.microsoft.com/office/drawing/2018/hyperlinkcolor" val="tx"/>
                    </a:ext>
                  </a:extLst>
                </a:hlinkClick>
              </a:rPr>
              <a:t>Apples</a:t>
            </a:r>
            <a:r>
              <a:rPr lang="en-US" sz="800" dirty="0">
                <a:solidFill>
                  <a:schemeClr val="bg1">
                    <a:lumMod val="65000"/>
                  </a:schemeClr>
                </a:solidFill>
                <a:latin typeface="Times New Roman"/>
                <a:cs typeface="Times New Roman"/>
              </a:rPr>
              <a:t>, Valter Cirillo, 2020, </a:t>
            </a:r>
            <a:r>
              <a:rPr lang="en-US" sz="800" err="1">
                <a:solidFill>
                  <a:schemeClr val="bg1">
                    <a:lumMod val="65000"/>
                  </a:schemeClr>
                </a:solidFill>
                <a:latin typeface="Times New Roman"/>
                <a:cs typeface="Times New Roman"/>
              </a:rPr>
              <a:t>pixabay</a:t>
            </a:r>
            <a:endParaRPr lang="en-US" sz="800">
              <a:solidFill>
                <a:schemeClr val="bg1">
                  <a:lumMod val="65000"/>
                </a:schemeClr>
              </a:solidFill>
              <a:latin typeface="Times New Roman"/>
              <a:cs typeface="Times New Roman"/>
            </a:endParaRPr>
          </a:p>
        </p:txBody>
      </p:sp>
      <p:sp>
        <p:nvSpPr>
          <p:cNvPr id="7" name="TextBox 6">
            <a:extLst>
              <a:ext uri="{FF2B5EF4-FFF2-40B4-BE49-F238E27FC236}">
                <a16:creationId xmlns:a16="http://schemas.microsoft.com/office/drawing/2014/main" id="{F1AB21B0-AF2A-3978-3002-360C7475E2AB}"/>
              </a:ext>
            </a:extLst>
          </p:cNvPr>
          <p:cNvSpPr txBox="1"/>
          <p:nvPr/>
        </p:nvSpPr>
        <p:spPr>
          <a:xfrm>
            <a:off x="5888966" y="5745192"/>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u="sng" dirty="0">
                <a:solidFill>
                  <a:schemeClr val="bg1">
                    <a:lumMod val="65000"/>
                  </a:schemeClr>
                </a:solidFill>
                <a:latin typeface="Times New Roman"/>
                <a:cs typeface="Times New Roman"/>
                <a:hlinkClick r:id="rId5">
                  <a:extLst>
                    <a:ext uri="{A12FA001-AC4F-418D-AE19-62706E023703}">
                      <ahyp:hlinkClr xmlns:ahyp="http://schemas.microsoft.com/office/drawing/2018/hyperlinkcolor" val="tx"/>
                    </a:ext>
                  </a:extLst>
                </a:hlinkClick>
              </a:rPr>
              <a:t>Modified</a:t>
            </a:r>
            <a:r>
              <a:rPr lang="en-US" sz="800" dirty="0">
                <a:solidFill>
                  <a:schemeClr val="bg1">
                    <a:lumMod val="65000"/>
                  </a:schemeClr>
                </a:solidFill>
                <a:latin typeface="Times New Roman"/>
                <a:cs typeface="Times New Roman"/>
              </a:rPr>
              <a:t>, Arturs </a:t>
            </a:r>
            <a:r>
              <a:rPr lang="en-US" sz="800" err="1">
                <a:solidFill>
                  <a:schemeClr val="bg1">
                    <a:lumMod val="65000"/>
                  </a:schemeClr>
                </a:solidFill>
                <a:latin typeface="Times New Roman"/>
                <a:cs typeface="Times New Roman"/>
              </a:rPr>
              <a:t>Budkevics</a:t>
            </a:r>
            <a:r>
              <a:rPr lang="en-US" sz="800" dirty="0">
                <a:solidFill>
                  <a:schemeClr val="bg1">
                    <a:lumMod val="65000"/>
                  </a:schemeClr>
                </a:solidFill>
                <a:latin typeface="Times New Roman"/>
                <a:cs typeface="Times New Roman"/>
              </a:rPr>
              <a:t>, 2016, </a:t>
            </a:r>
            <a:r>
              <a:rPr lang="en-US" sz="800" err="1">
                <a:solidFill>
                  <a:schemeClr val="bg1">
                    <a:lumMod val="65000"/>
                  </a:schemeClr>
                </a:solidFill>
                <a:latin typeface="Times New Roman"/>
                <a:cs typeface="Times New Roman"/>
              </a:rPr>
              <a:t>pixabay</a:t>
            </a:r>
            <a:endParaRPr lang="en-US" sz="800">
              <a:solidFill>
                <a:schemeClr val="bg1">
                  <a:lumMod val="65000"/>
                </a:schemeClr>
              </a:solidFill>
              <a:latin typeface="Times New Roman"/>
              <a:cs typeface="Times New Roman"/>
            </a:endParaRPr>
          </a:p>
        </p:txBody>
      </p:sp>
    </p:spTree>
    <p:extLst>
      <p:ext uri="{BB962C8B-B14F-4D97-AF65-F5344CB8AC3E}">
        <p14:creationId xmlns:p14="http://schemas.microsoft.com/office/powerpoint/2010/main" val="1363472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AE95B8-C20E-D343-B889-35FEF8A3C1B2}"/>
              </a:ext>
            </a:extLst>
          </p:cNvPr>
          <p:cNvSpPr>
            <a:spLocks noGrp="1"/>
          </p:cNvSpPr>
          <p:nvPr>
            <p:ph type="sldNum" sz="quarter" idx="12"/>
          </p:nvPr>
        </p:nvSpPr>
        <p:spPr/>
        <p:txBody>
          <a:bodyPr/>
          <a:lstStyle/>
          <a:p>
            <a:fld id="{C5A5AB9B-F023-8B4A-BE34-5ADCF95463FD}" type="slidenum">
              <a:rPr lang="en-US" smtClean="0"/>
              <a:pPr/>
              <a:t>16</a:t>
            </a:fld>
            <a:endParaRPr lang="en-US" dirty="0"/>
          </a:p>
        </p:txBody>
      </p:sp>
      <p:graphicFrame>
        <p:nvGraphicFramePr>
          <p:cNvPr id="4" name="Google Shape;130;p52">
            <a:extLst>
              <a:ext uri="{FF2B5EF4-FFF2-40B4-BE49-F238E27FC236}">
                <a16:creationId xmlns:a16="http://schemas.microsoft.com/office/drawing/2014/main" id="{97445281-F85A-5C47-9074-64B7A351B239}"/>
              </a:ext>
            </a:extLst>
          </p:cNvPr>
          <p:cNvGraphicFramePr/>
          <p:nvPr>
            <p:extLst>
              <p:ext uri="{D42A27DB-BD31-4B8C-83A1-F6EECF244321}">
                <p14:modId xmlns:p14="http://schemas.microsoft.com/office/powerpoint/2010/main" val="1881728797"/>
              </p:ext>
            </p:extLst>
          </p:nvPr>
        </p:nvGraphicFramePr>
        <p:xfrm>
          <a:off x="650100" y="457476"/>
          <a:ext cx="10891800" cy="1465719"/>
        </p:xfrm>
        <a:graphic>
          <a:graphicData uri="http://schemas.openxmlformats.org/drawingml/2006/table">
            <a:tbl>
              <a:tblPr firstRow="1" bandRow="1">
                <a:noFill/>
              </a:tblPr>
              <a:tblGrid>
                <a:gridCol w="2351900">
                  <a:extLst>
                    <a:ext uri="{9D8B030D-6E8A-4147-A177-3AD203B41FA5}">
                      <a16:colId xmlns:a16="http://schemas.microsoft.com/office/drawing/2014/main" val="20000"/>
                    </a:ext>
                  </a:extLst>
                </a:gridCol>
                <a:gridCol w="2014500">
                  <a:extLst>
                    <a:ext uri="{9D8B030D-6E8A-4147-A177-3AD203B41FA5}">
                      <a16:colId xmlns:a16="http://schemas.microsoft.com/office/drawing/2014/main" val="20001"/>
                    </a:ext>
                  </a:extLst>
                </a:gridCol>
                <a:gridCol w="3092725">
                  <a:extLst>
                    <a:ext uri="{9D8B030D-6E8A-4147-A177-3AD203B41FA5}">
                      <a16:colId xmlns:a16="http://schemas.microsoft.com/office/drawing/2014/main" val="20002"/>
                    </a:ext>
                  </a:extLst>
                </a:gridCol>
                <a:gridCol w="3432675">
                  <a:extLst>
                    <a:ext uri="{9D8B030D-6E8A-4147-A177-3AD203B41FA5}">
                      <a16:colId xmlns:a16="http://schemas.microsoft.com/office/drawing/2014/main" val="20003"/>
                    </a:ext>
                  </a:extLst>
                </a:gridCol>
              </a:tblGrid>
              <a:tr h="366491">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word</a:t>
                      </a:r>
                      <a:endParaRPr sz="105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class</a:t>
                      </a:r>
                      <a:endParaRPr sz="240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definition</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sentence</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extLst>
                  <a:ext uri="{0D108BD9-81ED-4DB2-BD59-A6C34878D82A}">
                    <a16:rowId xmlns:a16="http://schemas.microsoft.com/office/drawing/2014/main" val="10000"/>
                  </a:ext>
                </a:extLst>
              </a:tr>
              <a:tr h="1008509">
                <a:tc>
                  <a:txBody>
                    <a:bodyPr/>
                    <a:lstStyle/>
                    <a:p>
                      <a:pPr lvl="0" algn="ctr">
                        <a:lnSpc>
                          <a:spcPct val="100000"/>
                        </a:lnSpc>
                        <a:spcBef>
                          <a:spcPts val="0"/>
                        </a:spcBef>
                        <a:spcAft>
                          <a:spcPts val="0"/>
                        </a:spcAft>
                        <a:buNone/>
                      </a:pPr>
                      <a:r>
                        <a:rPr lang="en-US" sz="1800" b="1" i="0" u="none" strike="noStrike" cap="none" noProof="0" dirty="0">
                          <a:latin typeface="Arial"/>
                        </a:rPr>
                        <a:t>consume</a:t>
                      </a:r>
                      <a:endParaRPr lang="en-US" b="1">
                        <a:latin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lvl="0" algn="ctr">
                        <a:lnSpc>
                          <a:spcPct val="100000"/>
                        </a:lnSpc>
                        <a:spcBef>
                          <a:spcPts val="0"/>
                        </a:spcBef>
                        <a:spcAft>
                          <a:spcPts val="0"/>
                        </a:spcAft>
                        <a:buNone/>
                      </a:pPr>
                      <a:r>
                        <a:rPr lang="en-US" sz="1800" b="0" i="0" u="none" strike="noStrike" cap="none" noProof="0" dirty="0">
                          <a:latin typeface="Arial"/>
                        </a:rPr>
                        <a:t>verb</a:t>
                      </a:r>
                      <a:endParaRPr lang="en-US">
                        <a:latin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lvl="0" algn="l">
                        <a:lnSpc>
                          <a:spcPct val="100000"/>
                        </a:lnSpc>
                        <a:spcBef>
                          <a:spcPts val="0"/>
                        </a:spcBef>
                        <a:spcAft>
                          <a:spcPts val="0"/>
                        </a:spcAft>
                        <a:buNone/>
                      </a:pPr>
                      <a:r>
                        <a:rPr lang="en-US" sz="1800" b="0" i="0" u="none" strike="noStrike" cap="none" noProof="0" dirty="0">
                          <a:latin typeface="Arial"/>
                        </a:rPr>
                        <a:t>to use something, e.g. burning fuel or using wind for energy</a:t>
                      </a:r>
                      <a:endParaRPr lang="en-US" dirty="0">
                        <a:latin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lvl="0" algn="l">
                        <a:lnSpc>
                          <a:spcPct val="100000"/>
                        </a:lnSpc>
                        <a:spcBef>
                          <a:spcPts val="0"/>
                        </a:spcBef>
                        <a:spcAft>
                          <a:spcPts val="0"/>
                        </a:spcAft>
                        <a:buNone/>
                      </a:pPr>
                      <a:r>
                        <a:rPr lang="en-US" sz="1800" b="0" i="0" u="none" strike="noStrike" cap="none" noProof="0" dirty="0">
                          <a:latin typeface="Arial"/>
                        </a:rPr>
                        <a:t>When we consume fossil fuels, we pollute the planet.</a:t>
                      </a:r>
                      <a:endParaRPr lang="en-US" dirty="0">
                        <a:latin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extLst>
                  <a:ext uri="{0D108BD9-81ED-4DB2-BD59-A6C34878D82A}">
                    <a16:rowId xmlns:a16="http://schemas.microsoft.com/office/drawing/2014/main" val="10001"/>
                  </a:ext>
                </a:extLst>
              </a:tr>
            </a:tbl>
          </a:graphicData>
        </a:graphic>
      </p:graphicFrame>
      <p:pic>
        <p:nvPicPr>
          <p:cNvPr id="3" name="Picture 4" descr="A picture containing indoor, wall, floor, light&#10;&#10;Description automatically generated">
            <a:extLst>
              <a:ext uri="{FF2B5EF4-FFF2-40B4-BE49-F238E27FC236}">
                <a16:creationId xmlns:a16="http://schemas.microsoft.com/office/drawing/2014/main" id="{AF8158EE-75EF-B387-501C-91F101265124}"/>
              </a:ext>
            </a:extLst>
          </p:cNvPr>
          <p:cNvPicPr>
            <a:picLocks noChangeAspect="1"/>
          </p:cNvPicPr>
          <p:nvPr/>
        </p:nvPicPr>
        <p:blipFill>
          <a:blip r:embed="rId2"/>
          <a:stretch>
            <a:fillRect/>
          </a:stretch>
        </p:blipFill>
        <p:spPr>
          <a:xfrm>
            <a:off x="6320287" y="2106437"/>
            <a:ext cx="5144218" cy="3665918"/>
          </a:xfrm>
          <a:prstGeom prst="rect">
            <a:avLst/>
          </a:prstGeom>
        </p:spPr>
      </p:pic>
      <p:pic>
        <p:nvPicPr>
          <p:cNvPr id="5" name="Picture 5">
            <a:extLst>
              <a:ext uri="{FF2B5EF4-FFF2-40B4-BE49-F238E27FC236}">
                <a16:creationId xmlns:a16="http://schemas.microsoft.com/office/drawing/2014/main" id="{2B80C510-30D0-A556-C1AA-11E108A4E4D7}"/>
              </a:ext>
            </a:extLst>
          </p:cNvPr>
          <p:cNvPicPr>
            <a:picLocks noChangeAspect="1"/>
          </p:cNvPicPr>
          <p:nvPr/>
        </p:nvPicPr>
        <p:blipFill>
          <a:blip r:embed="rId3"/>
          <a:stretch>
            <a:fillRect/>
          </a:stretch>
        </p:blipFill>
        <p:spPr>
          <a:xfrm>
            <a:off x="914400" y="2217951"/>
            <a:ext cx="4971690" cy="3457269"/>
          </a:xfrm>
          <a:prstGeom prst="rect">
            <a:avLst/>
          </a:prstGeom>
        </p:spPr>
      </p:pic>
      <p:sp>
        <p:nvSpPr>
          <p:cNvPr id="6" name="TextBox 5">
            <a:extLst>
              <a:ext uri="{FF2B5EF4-FFF2-40B4-BE49-F238E27FC236}">
                <a16:creationId xmlns:a16="http://schemas.microsoft.com/office/drawing/2014/main" id="{5B50A54E-68E7-C632-1291-B24360B8D609}"/>
              </a:ext>
            </a:extLst>
          </p:cNvPr>
          <p:cNvSpPr txBox="1"/>
          <p:nvPr/>
        </p:nvSpPr>
        <p:spPr>
          <a:xfrm>
            <a:off x="914400" y="5759570"/>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u="sng" dirty="0">
                <a:solidFill>
                  <a:schemeClr val="bg1">
                    <a:lumMod val="65000"/>
                  </a:schemeClr>
                </a:solidFill>
                <a:cs typeface="Times New Roman"/>
                <a:hlinkClick r:id="rId4">
                  <a:extLst>
                    <a:ext uri="{A12FA001-AC4F-418D-AE19-62706E023703}">
                      <ahyp:hlinkClr xmlns:ahyp="http://schemas.microsoft.com/office/drawing/2018/hyperlinkcolor" val="tx"/>
                    </a:ext>
                  </a:extLst>
                </a:hlinkClick>
              </a:rPr>
              <a:t>Fuel</a:t>
            </a:r>
            <a:r>
              <a:rPr lang="en-US" sz="800" dirty="0">
                <a:solidFill>
                  <a:schemeClr val="bg1">
                    <a:lumMod val="65000"/>
                  </a:schemeClr>
                </a:solidFill>
                <a:cs typeface="Times New Roman"/>
              </a:rPr>
              <a:t>, Iade-</a:t>
            </a:r>
            <a:r>
              <a:rPr lang="en-US" sz="800" err="1">
                <a:solidFill>
                  <a:schemeClr val="bg1">
                    <a:lumMod val="65000"/>
                  </a:schemeClr>
                </a:solidFill>
                <a:cs typeface="Times New Roman"/>
              </a:rPr>
              <a:t>Michoko</a:t>
            </a:r>
            <a:r>
              <a:rPr lang="en-US" sz="800" dirty="0">
                <a:solidFill>
                  <a:schemeClr val="bg1">
                    <a:lumMod val="65000"/>
                  </a:schemeClr>
                </a:solidFill>
                <a:cs typeface="Times New Roman"/>
              </a:rPr>
              <a:t>, 2016, </a:t>
            </a:r>
            <a:r>
              <a:rPr lang="en-US" sz="800" err="1">
                <a:solidFill>
                  <a:schemeClr val="bg1">
                    <a:lumMod val="65000"/>
                  </a:schemeClr>
                </a:solidFill>
                <a:cs typeface="Times New Roman"/>
              </a:rPr>
              <a:t>pixabay</a:t>
            </a:r>
            <a:endParaRPr lang="en-US" sz="800">
              <a:solidFill>
                <a:schemeClr val="bg1">
                  <a:lumMod val="65000"/>
                </a:schemeClr>
              </a:solidFill>
              <a:cs typeface="Times New Roman"/>
            </a:endParaRPr>
          </a:p>
        </p:txBody>
      </p:sp>
      <p:sp>
        <p:nvSpPr>
          <p:cNvPr id="7" name="TextBox 6">
            <a:extLst>
              <a:ext uri="{FF2B5EF4-FFF2-40B4-BE49-F238E27FC236}">
                <a16:creationId xmlns:a16="http://schemas.microsoft.com/office/drawing/2014/main" id="{87EAA1E0-8AA2-C10F-1924-66F0D068972E}"/>
              </a:ext>
            </a:extLst>
          </p:cNvPr>
          <p:cNvSpPr txBox="1"/>
          <p:nvPr/>
        </p:nvSpPr>
        <p:spPr>
          <a:xfrm>
            <a:off x="6320287" y="5759570"/>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u="sng" dirty="0">
                <a:solidFill>
                  <a:schemeClr val="bg1">
                    <a:lumMod val="65000"/>
                  </a:schemeClr>
                </a:solidFill>
                <a:cs typeface="Times New Roman"/>
                <a:hlinkClick r:id="rId5">
                  <a:extLst>
                    <a:ext uri="{A12FA001-AC4F-418D-AE19-62706E023703}">
                      <ahyp:hlinkClr xmlns:ahyp="http://schemas.microsoft.com/office/drawing/2018/hyperlinkcolor" val="tx"/>
                    </a:ext>
                  </a:extLst>
                </a:hlinkClick>
              </a:rPr>
              <a:t>Lightbulb</a:t>
            </a:r>
            <a:r>
              <a:rPr lang="en-US" sz="800" dirty="0">
                <a:solidFill>
                  <a:schemeClr val="bg1">
                    <a:lumMod val="65000"/>
                  </a:schemeClr>
                </a:solidFill>
                <a:cs typeface="Times New Roman"/>
              </a:rPr>
              <a:t>, Colin Behrens, 2018, </a:t>
            </a:r>
            <a:r>
              <a:rPr lang="en-US" sz="800" err="1">
                <a:solidFill>
                  <a:schemeClr val="bg1">
                    <a:lumMod val="65000"/>
                  </a:schemeClr>
                </a:solidFill>
                <a:cs typeface="Times New Roman"/>
              </a:rPr>
              <a:t>pixabay</a:t>
            </a:r>
            <a:endParaRPr lang="en-US" sz="800">
              <a:solidFill>
                <a:schemeClr val="bg1">
                  <a:lumMod val="65000"/>
                </a:schemeClr>
              </a:solidFill>
              <a:cs typeface="Times New Roman"/>
            </a:endParaRPr>
          </a:p>
        </p:txBody>
      </p:sp>
    </p:spTree>
    <p:extLst>
      <p:ext uri="{BB962C8B-B14F-4D97-AF65-F5344CB8AC3E}">
        <p14:creationId xmlns:p14="http://schemas.microsoft.com/office/powerpoint/2010/main" val="1598452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AE95B8-C20E-D343-B889-35FEF8A3C1B2}"/>
              </a:ext>
            </a:extLst>
          </p:cNvPr>
          <p:cNvSpPr>
            <a:spLocks noGrp="1"/>
          </p:cNvSpPr>
          <p:nvPr>
            <p:ph type="sldNum" sz="quarter" idx="12"/>
          </p:nvPr>
        </p:nvSpPr>
        <p:spPr/>
        <p:txBody>
          <a:bodyPr/>
          <a:lstStyle/>
          <a:p>
            <a:fld id="{C5A5AB9B-F023-8B4A-BE34-5ADCF95463FD}" type="slidenum">
              <a:rPr lang="en-US" smtClean="0"/>
              <a:pPr/>
              <a:t>17</a:t>
            </a:fld>
            <a:endParaRPr lang="en-US" dirty="0"/>
          </a:p>
        </p:txBody>
      </p:sp>
      <p:graphicFrame>
        <p:nvGraphicFramePr>
          <p:cNvPr id="4" name="Google Shape;130;p52">
            <a:extLst>
              <a:ext uri="{FF2B5EF4-FFF2-40B4-BE49-F238E27FC236}">
                <a16:creationId xmlns:a16="http://schemas.microsoft.com/office/drawing/2014/main" id="{97445281-F85A-5C47-9074-64B7A351B239}"/>
              </a:ext>
            </a:extLst>
          </p:cNvPr>
          <p:cNvGraphicFramePr/>
          <p:nvPr>
            <p:extLst>
              <p:ext uri="{D42A27DB-BD31-4B8C-83A1-F6EECF244321}">
                <p14:modId xmlns:p14="http://schemas.microsoft.com/office/powerpoint/2010/main" val="253258267"/>
              </p:ext>
            </p:extLst>
          </p:nvPr>
        </p:nvGraphicFramePr>
        <p:xfrm>
          <a:off x="650100" y="457476"/>
          <a:ext cx="10891800" cy="1465719"/>
        </p:xfrm>
        <a:graphic>
          <a:graphicData uri="http://schemas.openxmlformats.org/drawingml/2006/table">
            <a:tbl>
              <a:tblPr firstRow="1" bandRow="1">
                <a:noFill/>
              </a:tblPr>
              <a:tblGrid>
                <a:gridCol w="2351900">
                  <a:extLst>
                    <a:ext uri="{9D8B030D-6E8A-4147-A177-3AD203B41FA5}">
                      <a16:colId xmlns:a16="http://schemas.microsoft.com/office/drawing/2014/main" val="20000"/>
                    </a:ext>
                  </a:extLst>
                </a:gridCol>
                <a:gridCol w="2014500">
                  <a:extLst>
                    <a:ext uri="{9D8B030D-6E8A-4147-A177-3AD203B41FA5}">
                      <a16:colId xmlns:a16="http://schemas.microsoft.com/office/drawing/2014/main" val="20001"/>
                    </a:ext>
                  </a:extLst>
                </a:gridCol>
                <a:gridCol w="3092725">
                  <a:extLst>
                    <a:ext uri="{9D8B030D-6E8A-4147-A177-3AD203B41FA5}">
                      <a16:colId xmlns:a16="http://schemas.microsoft.com/office/drawing/2014/main" val="20002"/>
                    </a:ext>
                  </a:extLst>
                </a:gridCol>
                <a:gridCol w="3432675">
                  <a:extLst>
                    <a:ext uri="{9D8B030D-6E8A-4147-A177-3AD203B41FA5}">
                      <a16:colId xmlns:a16="http://schemas.microsoft.com/office/drawing/2014/main" val="20003"/>
                    </a:ext>
                  </a:extLst>
                </a:gridCol>
              </a:tblGrid>
              <a:tr h="366491">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word</a:t>
                      </a:r>
                      <a:endParaRPr sz="105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class</a:t>
                      </a:r>
                      <a:endParaRPr sz="240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definition</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sentence</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CFD3"/>
                    </a:solidFill>
                  </a:tcPr>
                </a:tc>
                <a:extLst>
                  <a:ext uri="{0D108BD9-81ED-4DB2-BD59-A6C34878D82A}">
                    <a16:rowId xmlns:a16="http://schemas.microsoft.com/office/drawing/2014/main" val="10000"/>
                  </a:ext>
                </a:extLst>
              </a:tr>
              <a:tr h="1008509">
                <a:tc>
                  <a:txBody>
                    <a:bodyPr/>
                    <a:lstStyle/>
                    <a:p>
                      <a:pPr lvl="0" algn="ctr">
                        <a:lnSpc>
                          <a:spcPct val="100000"/>
                        </a:lnSpc>
                        <a:spcBef>
                          <a:spcPts val="0"/>
                        </a:spcBef>
                        <a:spcAft>
                          <a:spcPts val="0"/>
                        </a:spcAft>
                        <a:buNone/>
                      </a:pPr>
                      <a:r>
                        <a:rPr lang="en-US" sz="1800" b="1" i="0" u="none" strike="noStrike" cap="none" noProof="0" dirty="0">
                          <a:latin typeface="Arial"/>
                        </a:rPr>
                        <a:t>controversial</a:t>
                      </a:r>
                      <a:endParaRPr lang="en-US" b="1"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lvl="0" algn="ctr">
                        <a:lnSpc>
                          <a:spcPct val="100000"/>
                        </a:lnSpc>
                        <a:spcBef>
                          <a:spcPts val="0"/>
                        </a:spcBef>
                        <a:spcAft>
                          <a:spcPts val="0"/>
                        </a:spcAft>
                        <a:buNone/>
                      </a:pPr>
                      <a:r>
                        <a:rPr lang="en-US" sz="1800" b="0" i="0" u="none" strike="noStrike" cap="none" noProof="0" dirty="0">
                          <a:latin typeface="Arial"/>
                        </a:rPr>
                        <a:t>adjective</a:t>
                      </a:r>
                      <a:endParaRPr lang="en-US"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lvl="0" algn="l">
                        <a:lnSpc>
                          <a:spcPct val="100000"/>
                        </a:lnSpc>
                        <a:spcBef>
                          <a:spcPts val="0"/>
                        </a:spcBef>
                        <a:spcAft>
                          <a:spcPts val="0"/>
                        </a:spcAft>
                        <a:buNone/>
                      </a:pPr>
                      <a:r>
                        <a:rPr lang="en-US" sz="1800" b="0" i="0" u="none" strike="noStrike" cap="none" noProof="0" dirty="0">
                          <a:latin typeface="Arial"/>
                        </a:rPr>
                        <a:t>causing a lot of disagreement or argument</a:t>
                      </a:r>
                      <a:endParaRPr lang="en-US"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lvl="0" algn="l">
                        <a:lnSpc>
                          <a:spcPct val="100000"/>
                        </a:lnSpc>
                        <a:spcBef>
                          <a:spcPts val="0"/>
                        </a:spcBef>
                        <a:spcAft>
                          <a:spcPts val="0"/>
                        </a:spcAft>
                        <a:buNone/>
                      </a:pPr>
                      <a:r>
                        <a:rPr lang="en-US" sz="1800" b="0" i="0" u="none" strike="noStrike" cap="none" noProof="0" dirty="0">
                          <a:latin typeface="Arial"/>
                        </a:rPr>
                        <a:t>When the government introduced a pollution tax, it was very controversial.</a:t>
                      </a:r>
                      <a:endParaRPr lang="en-US"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extLst>
                  <a:ext uri="{0D108BD9-81ED-4DB2-BD59-A6C34878D82A}">
                    <a16:rowId xmlns:a16="http://schemas.microsoft.com/office/drawing/2014/main" val="10001"/>
                  </a:ext>
                </a:extLst>
              </a:tr>
            </a:tbl>
          </a:graphicData>
        </a:graphic>
      </p:graphicFrame>
      <p:pic>
        <p:nvPicPr>
          <p:cNvPr id="3" name="Picture 4" descr="A picture containing text&#10;&#10;Description automatically generated">
            <a:extLst>
              <a:ext uri="{FF2B5EF4-FFF2-40B4-BE49-F238E27FC236}">
                <a16:creationId xmlns:a16="http://schemas.microsoft.com/office/drawing/2014/main" id="{6318CB36-3170-7017-7254-61618960B7D6}"/>
              </a:ext>
            </a:extLst>
          </p:cNvPr>
          <p:cNvPicPr>
            <a:picLocks noChangeAspect="1"/>
          </p:cNvPicPr>
          <p:nvPr/>
        </p:nvPicPr>
        <p:blipFill>
          <a:blip r:embed="rId2"/>
          <a:stretch>
            <a:fillRect/>
          </a:stretch>
        </p:blipFill>
        <p:spPr>
          <a:xfrm rot="420000">
            <a:off x="-120768" y="1712374"/>
            <a:ext cx="5848708" cy="5920536"/>
          </a:xfrm>
          <a:prstGeom prst="rect">
            <a:avLst/>
          </a:prstGeom>
        </p:spPr>
      </p:pic>
      <p:pic>
        <p:nvPicPr>
          <p:cNvPr id="5" name="Picture 5">
            <a:extLst>
              <a:ext uri="{FF2B5EF4-FFF2-40B4-BE49-F238E27FC236}">
                <a16:creationId xmlns:a16="http://schemas.microsoft.com/office/drawing/2014/main" id="{F75A679F-D44B-D22D-D49F-893D81011C97}"/>
              </a:ext>
            </a:extLst>
          </p:cNvPr>
          <p:cNvPicPr>
            <a:picLocks noChangeAspect="1"/>
          </p:cNvPicPr>
          <p:nvPr/>
        </p:nvPicPr>
        <p:blipFill>
          <a:blip r:embed="rId3"/>
          <a:stretch>
            <a:fillRect/>
          </a:stretch>
        </p:blipFill>
        <p:spPr>
          <a:xfrm>
            <a:off x="6722852" y="1936487"/>
            <a:ext cx="5618671" cy="5472309"/>
          </a:xfrm>
          <a:prstGeom prst="rect">
            <a:avLst/>
          </a:prstGeom>
        </p:spPr>
      </p:pic>
      <p:sp>
        <p:nvSpPr>
          <p:cNvPr id="6" name="TextBox 5">
            <a:extLst>
              <a:ext uri="{FF2B5EF4-FFF2-40B4-BE49-F238E27FC236}">
                <a16:creationId xmlns:a16="http://schemas.microsoft.com/office/drawing/2014/main" id="{E2C72B8A-9C95-E2D3-413E-380C80C5E1F0}"/>
              </a:ext>
            </a:extLst>
          </p:cNvPr>
          <p:cNvSpPr txBox="1"/>
          <p:nvPr/>
        </p:nvSpPr>
        <p:spPr>
          <a:xfrm>
            <a:off x="3329796" y="6248400"/>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u="sng" dirty="0">
                <a:solidFill>
                  <a:schemeClr val="bg1">
                    <a:lumMod val="65000"/>
                  </a:schemeClr>
                </a:solidFill>
                <a:latin typeface="Times New Roman"/>
                <a:cs typeface="Times New Roman"/>
                <a:hlinkClick r:id="rId4">
                  <a:extLst>
                    <a:ext uri="{A12FA001-AC4F-418D-AE19-62706E023703}">
                      <ahyp:hlinkClr xmlns:ahyp="http://schemas.microsoft.com/office/drawing/2018/hyperlinkcolor" val="tx"/>
                    </a:ext>
                  </a:extLst>
                </a:hlinkClick>
              </a:rPr>
              <a:t>Hand</a:t>
            </a:r>
            <a:r>
              <a:rPr lang="en-US" sz="800" dirty="0">
                <a:solidFill>
                  <a:schemeClr val="bg1">
                    <a:lumMod val="65000"/>
                  </a:schemeClr>
                </a:solidFill>
                <a:latin typeface="Times New Roman"/>
                <a:cs typeface="Times New Roman"/>
              </a:rPr>
              <a:t>, Inactive account - ID 422737, 2015, </a:t>
            </a:r>
            <a:r>
              <a:rPr lang="en-US" sz="800" err="1">
                <a:solidFill>
                  <a:schemeClr val="bg1">
                    <a:lumMod val="65000"/>
                  </a:schemeClr>
                </a:solidFill>
                <a:latin typeface="Times New Roman"/>
                <a:cs typeface="Times New Roman"/>
              </a:rPr>
              <a:t>pixab</a:t>
            </a:r>
            <a:r>
              <a:rPr lang="en-US" sz="800" err="1">
                <a:solidFill>
                  <a:schemeClr val="bg1"/>
                </a:solidFill>
                <a:latin typeface="Times New Roman"/>
                <a:cs typeface="Times New Roman"/>
              </a:rPr>
              <a:t>ay</a:t>
            </a:r>
            <a:endParaRPr lang="en-US" sz="800">
              <a:solidFill>
                <a:schemeClr val="bg1"/>
              </a:solidFill>
              <a:latin typeface="Times New Roman"/>
              <a:cs typeface="Times New Roman"/>
            </a:endParaRPr>
          </a:p>
        </p:txBody>
      </p:sp>
      <p:sp>
        <p:nvSpPr>
          <p:cNvPr id="7" name="TextBox 6">
            <a:extLst>
              <a:ext uri="{FF2B5EF4-FFF2-40B4-BE49-F238E27FC236}">
                <a16:creationId xmlns:a16="http://schemas.microsoft.com/office/drawing/2014/main" id="{87A206B5-EEDE-BD74-2C63-48FE21203245}"/>
              </a:ext>
            </a:extLst>
          </p:cNvPr>
          <p:cNvSpPr txBox="1"/>
          <p:nvPr/>
        </p:nvSpPr>
        <p:spPr>
          <a:xfrm>
            <a:off x="7714891" y="6032740"/>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u="sng" dirty="0">
                <a:solidFill>
                  <a:schemeClr val="bg1">
                    <a:lumMod val="65000"/>
                  </a:schemeClr>
                </a:solidFill>
                <a:cs typeface="Times New Roman"/>
                <a:hlinkClick r:id="rId5">
                  <a:extLst>
                    <a:ext uri="{A12FA001-AC4F-418D-AE19-62706E023703}">
                      <ahyp:hlinkClr xmlns:ahyp="http://schemas.microsoft.com/office/drawing/2018/hyperlinkcolor" val="tx"/>
                    </a:ext>
                  </a:extLst>
                </a:hlinkClick>
              </a:rPr>
              <a:t>Hand note</a:t>
            </a:r>
            <a:r>
              <a:rPr lang="en-US" sz="800" dirty="0">
                <a:solidFill>
                  <a:schemeClr val="bg1">
                    <a:lumMod val="65000"/>
                  </a:schemeClr>
                </a:solidFill>
                <a:cs typeface="Times New Roman"/>
              </a:rPr>
              <a:t>, ID 422737, 2015, </a:t>
            </a:r>
            <a:r>
              <a:rPr lang="en-US" sz="800" err="1">
                <a:solidFill>
                  <a:schemeClr val="bg1">
                    <a:lumMod val="65000"/>
                  </a:schemeClr>
                </a:solidFill>
                <a:cs typeface="Times New Roman"/>
              </a:rPr>
              <a:t>pixabay</a:t>
            </a:r>
            <a:endParaRPr lang="en-US" sz="800">
              <a:solidFill>
                <a:schemeClr val="bg1">
                  <a:lumMod val="65000"/>
                </a:schemeClr>
              </a:solidFill>
              <a:cs typeface="Times New Roman"/>
            </a:endParaRPr>
          </a:p>
        </p:txBody>
      </p:sp>
      <p:pic>
        <p:nvPicPr>
          <p:cNvPr id="8" name="Picture 8">
            <a:extLst>
              <a:ext uri="{FF2B5EF4-FFF2-40B4-BE49-F238E27FC236}">
                <a16:creationId xmlns:a16="http://schemas.microsoft.com/office/drawing/2014/main" id="{1CDA8F81-4E77-8C19-03CF-17835DE49050}"/>
              </a:ext>
            </a:extLst>
          </p:cNvPr>
          <p:cNvPicPr>
            <a:picLocks noChangeAspect="1"/>
          </p:cNvPicPr>
          <p:nvPr/>
        </p:nvPicPr>
        <p:blipFill>
          <a:blip r:embed="rId6"/>
          <a:stretch>
            <a:fillRect/>
          </a:stretch>
        </p:blipFill>
        <p:spPr>
          <a:xfrm>
            <a:off x="5491162" y="2407220"/>
            <a:ext cx="1626618" cy="1626618"/>
          </a:xfrm>
          <a:prstGeom prst="rect">
            <a:avLst/>
          </a:prstGeom>
          <a:ln>
            <a:solidFill>
              <a:schemeClr val="bg1">
                <a:lumMod val="65000"/>
              </a:schemeClr>
            </a:solidFill>
          </a:ln>
        </p:spPr>
      </p:pic>
    </p:spTree>
    <p:extLst>
      <p:ext uri="{BB962C8B-B14F-4D97-AF65-F5344CB8AC3E}">
        <p14:creationId xmlns:p14="http://schemas.microsoft.com/office/powerpoint/2010/main" val="3129994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AE95B8-C20E-D343-B889-35FEF8A3C1B2}"/>
              </a:ext>
            </a:extLst>
          </p:cNvPr>
          <p:cNvSpPr>
            <a:spLocks noGrp="1"/>
          </p:cNvSpPr>
          <p:nvPr>
            <p:ph type="sldNum" sz="quarter" idx="12"/>
          </p:nvPr>
        </p:nvSpPr>
        <p:spPr/>
        <p:txBody>
          <a:bodyPr/>
          <a:lstStyle/>
          <a:p>
            <a:fld id="{C5A5AB9B-F023-8B4A-BE34-5ADCF95463FD}" type="slidenum">
              <a:rPr lang="en-US" smtClean="0"/>
              <a:pPr/>
              <a:t>18</a:t>
            </a:fld>
            <a:endParaRPr lang="en-US" dirty="0"/>
          </a:p>
        </p:txBody>
      </p:sp>
      <p:pic>
        <p:nvPicPr>
          <p:cNvPr id="5" name="Picture 48" descr="Free Hotel Building photo and picture">
            <a:extLst>
              <a:ext uri="{FF2B5EF4-FFF2-40B4-BE49-F238E27FC236}">
                <a16:creationId xmlns:a16="http://schemas.microsoft.com/office/drawing/2014/main" id="{8F18A5F4-AD30-4F54-8DD0-87FB67A33C42}"/>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28410" y="232024"/>
            <a:ext cx="8840794" cy="583287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Google Shape;130;p52">
            <a:extLst>
              <a:ext uri="{FF2B5EF4-FFF2-40B4-BE49-F238E27FC236}">
                <a16:creationId xmlns:a16="http://schemas.microsoft.com/office/drawing/2014/main" id="{97445281-F85A-5C47-9074-64B7A351B239}"/>
              </a:ext>
            </a:extLst>
          </p:cNvPr>
          <p:cNvGraphicFramePr/>
          <p:nvPr>
            <p:extLst>
              <p:ext uri="{D42A27DB-BD31-4B8C-83A1-F6EECF244321}">
                <p14:modId xmlns:p14="http://schemas.microsoft.com/office/powerpoint/2010/main" val="251482611"/>
              </p:ext>
            </p:extLst>
          </p:nvPr>
        </p:nvGraphicFramePr>
        <p:xfrm>
          <a:off x="402580" y="4628295"/>
          <a:ext cx="10891800" cy="1465719"/>
        </p:xfrm>
        <a:graphic>
          <a:graphicData uri="http://schemas.openxmlformats.org/drawingml/2006/table">
            <a:tbl>
              <a:tblPr firstRow="1" bandRow="1">
                <a:noFill/>
              </a:tblPr>
              <a:tblGrid>
                <a:gridCol w="2351900">
                  <a:extLst>
                    <a:ext uri="{9D8B030D-6E8A-4147-A177-3AD203B41FA5}">
                      <a16:colId xmlns:a16="http://schemas.microsoft.com/office/drawing/2014/main" val="20000"/>
                    </a:ext>
                  </a:extLst>
                </a:gridCol>
                <a:gridCol w="2014500">
                  <a:extLst>
                    <a:ext uri="{9D8B030D-6E8A-4147-A177-3AD203B41FA5}">
                      <a16:colId xmlns:a16="http://schemas.microsoft.com/office/drawing/2014/main" val="20001"/>
                    </a:ext>
                  </a:extLst>
                </a:gridCol>
                <a:gridCol w="3092725">
                  <a:extLst>
                    <a:ext uri="{9D8B030D-6E8A-4147-A177-3AD203B41FA5}">
                      <a16:colId xmlns:a16="http://schemas.microsoft.com/office/drawing/2014/main" val="20002"/>
                    </a:ext>
                  </a:extLst>
                </a:gridCol>
                <a:gridCol w="3432675">
                  <a:extLst>
                    <a:ext uri="{9D8B030D-6E8A-4147-A177-3AD203B41FA5}">
                      <a16:colId xmlns:a16="http://schemas.microsoft.com/office/drawing/2014/main" val="20003"/>
                    </a:ext>
                  </a:extLst>
                </a:gridCol>
              </a:tblGrid>
              <a:tr h="366491">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word</a:t>
                      </a:r>
                      <a:endParaRPr sz="105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class</a:t>
                      </a:r>
                      <a:endParaRPr sz="240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definition</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sentence</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B7CFD3"/>
                    </a:solidFill>
                  </a:tcPr>
                </a:tc>
                <a:extLst>
                  <a:ext uri="{0D108BD9-81ED-4DB2-BD59-A6C34878D82A}">
                    <a16:rowId xmlns:a16="http://schemas.microsoft.com/office/drawing/2014/main" val="10000"/>
                  </a:ext>
                </a:extLst>
              </a:tr>
              <a:tr h="1008509">
                <a:tc>
                  <a:txBody>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lang="en-US" sz="1800" b="1" dirty="0">
                          <a:latin typeface="Arial"/>
                        </a:rPr>
                        <a:t>picturesque</a:t>
                      </a: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0" u="none" strike="noStrike" cap="none" dirty="0">
                          <a:latin typeface="Arial"/>
                          <a:ea typeface="Arial"/>
                          <a:cs typeface="Arial"/>
                          <a:sym typeface="Arial"/>
                        </a:rPr>
                        <a:t>adjective</a:t>
                      </a:r>
                      <a:endParaRPr sz="1800" b="0" u="none" strike="noStrike" cap="none" dirty="0">
                        <a:latin typeface="Arial"/>
                        <a:ea typeface="Arial"/>
                        <a:cs typeface="Arial"/>
                        <a:sym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US" sz="1800" b="0" dirty="0">
                          <a:latin typeface="Arial"/>
                        </a:rPr>
                        <a:t>describing a place that is attractive to look at</a:t>
                      </a: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u="none" strike="noStrike" cap="none" dirty="0">
                          <a:latin typeface="Arial"/>
                        </a:rPr>
                        <a:t>He owned a picturesque farm in the mountains.</a:t>
                      </a:r>
                      <a:endParaRPr sz="1800" b="0" u="none" strike="noStrike" cap="none" dirty="0">
                        <a:latin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extLst>
                  <a:ext uri="{0D108BD9-81ED-4DB2-BD59-A6C34878D82A}">
                    <a16:rowId xmlns:a16="http://schemas.microsoft.com/office/drawing/2014/main" val="10001"/>
                  </a:ext>
                </a:extLst>
              </a:tr>
            </a:tbl>
          </a:graphicData>
        </a:graphic>
      </p:graphicFrame>
      <p:sp>
        <p:nvSpPr>
          <p:cNvPr id="6" name="Rectangle 5">
            <a:extLst>
              <a:ext uri="{FF2B5EF4-FFF2-40B4-BE49-F238E27FC236}">
                <a16:creationId xmlns:a16="http://schemas.microsoft.com/office/drawing/2014/main" id="{544BBAAE-B7BE-4386-B9D7-05D0BE8C4814}"/>
              </a:ext>
            </a:extLst>
          </p:cNvPr>
          <p:cNvSpPr/>
          <p:nvPr/>
        </p:nvSpPr>
        <p:spPr>
          <a:xfrm>
            <a:off x="434842" y="-4757"/>
            <a:ext cx="1625766" cy="215444"/>
          </a:xfrm>
          <a:prstGeom prst="rect">
            <a:avLst/>
          </a:prstGeom>
        </p:spPr>
        <p:txBody>
          <a:bodyPr wrap="none">
            <a:spAutoFit/>
          </a:bodyPr>
          <a:lstStyle/>
          <a:p>
            <a:r>
              <a:rPr lang="en-US" sz="800" u="sng" dirty="0">
                <a:solidFill>
                  <a:schemeClr val="bg1">
                    <a:lumMod val="75000"/>
                  </a:schemeClr>
                </a:solidFill>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val="tx"/>
                    </a:ext>
                  </a:extLst>
                </a:hlinkClick>
              </a:rPr>
              <a:t>Hotel</a:t>
            </a:r>
            <a:r>
              <a:rPr lang="en-US" sz="800" dirty="0">
                <a:solidFill>
                  <a:schemeClr val="bg1">
                    <a:lumMod val="75000"/>
                  </a:schemeClr>
                </a:solidFill>
                <a:latin typeface="Times New Roman" panose="02020603050405020304" pitchFamily="18" charset="0"/>
                <a:ea typeface="Times New Roman" panose="02020603050405020304" pitchFamily="18" charset="0"/>
              </a:rPr>
              <a:t>, George Paris, 2021, </a:t>
            </a:r>
            <a:r>
              <a:rPr lang="en-US" sz="800" dirty="0" err="1">
                <a:solidFill>
                  <a:schemeClr val="bg1">
                    <a:lumMod val="75000"/>
                  </a:schemeClr>
                </a:solidFill>
                <a:latin typeface="Times New Roman" panose="02020603050405020304" pitchFamily="18" charset="0"/>
                <a:ea typeface="Times New Roman" panose="02020603050405020304" pitchFamily="18" charset="0"/>
              </a:rPr>
              <a:t>pixabay</a:t>
            </a:r>
            <a:endParaRPr lang="en-US" sz="800" dirty="0">
              <a:solidFill>
                <a:schemeClr val="bg1">
                  <a:lumMod val="75000"/>
                </a:schemeClr>
              </a:solidFill>
              <a:latin typeface="Times New Roman" panose="02020603050405020304" pitchFamily="18" charset="0"/>
              <a:ea typeface="Times New Roman" panose="02020603050405020304" pitchFamily="18" charset="0"/>
            </a:endParaRPr>
          </a:p>
        </p:txBody>
      </p:sp>
      <p:pic>
        <p:nvPicPr>
          <p:cNvPr id="7" name="Picture 55" descr="Free Switzerland Mountains photo and picture">
            <a:extLst>
              <a:ext uri="{FF2B5EF4-FFF2-40B4-BE49-F238E27FC236}">
                <a16:creationId xmlns:a16="http://schemas.microsoft.com/office/drawing/2014/main" id="{705CCF47-ECAE-4F10-9363-C75781A0699B}"/>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6852692" y="667466"/>
            <a:ext cx="4844104" cy="323949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13BBF170-A93C-4FE4-8FA1-12C4115FAA23}"/>
              </a:ext>
            </a:extLst>
          </p:cNvPr>
          <p:cNvSpPr/>
          <p:nvPr/>
        </p:nvSpPr>
        <p:spPr>
          <a:xfrm>
            <a:off x="7719962" y="3915707"/>
            <a:ext cx="2476960" cy="215444"/>
          </a:xfrm>
          <a:prstGeom prst="rect">
            <a:avLst/>
          </a:prstGeom>
        </p:spPr>
        <p:txBody>
          <a:bodyPr wrap="none">
            <a:spAutoFit/>
          </a:bodyPr>
          <a:lstStyle/>
          <a:p>
            <a:r>
              <a:rPr lang="en-US" sz="800" u="sng" dirty="0">
                <a:solidFill>
                  <a:schemeClr val="bg1">
                    <a:lumMod val="75000"/>
                  </a:schemeClr>
                </a:solidFill>
                <a:latin typeface="Times New Roman" panose="02020603050405020304" pitchFamily="18" charset="0"/>
                <a:ea typeface="Times New Roman" panose="02020603050405020304" pitchFamily="18" charset="0"/>
                <a:hlinkClick r:id="rId7">
                  <a:extLst>
                    <a:ext uri="{A12FA001-AC4F-418D-AE19-62706E023703}">
                      <ahyp:hlinkClr xmlns:ahyp="http://schemas.microsoft.com/office/drawing/2018/hyperlinkcolor" val="tx"/>
                    </a:ext>
                  </a:extLst>
                </a:hlinkClick>
              </a:rPr>
              <a:t>Switzerland</a:t>
            </a:r>
            <a:r>
              <a:rPr lang="en-US" sz="800" dirty="0">
                <a:solidFill>
                  <a:schemeClr val="bg1">
                    <a:lumMod val="75000"/>
                  </a:schemeClr>
                </a:solidFill>
                <a:latin typeface="Times New Roman" panose="02020603050405020304" pitchFamily="18" charset="0"/>
                <a:ea typeface="Times New Roman" panose="02020603050405020304" pitchFamily="18" charset="0"/>
              </a:rPr>
              <a:t>, Inactive account -ID 12019, 2016, </a:t>
            </a:r>
            <a:r>
              <a:rPr lang="en-US" sz="800" dirty="0" err="1">
                <a:solidFill>
                  <a:schemeClr val="bg1">
                    <a:lumMod val="75000"/>
                  </a:schemeClr>
                </a:solidFill>
                <a:latin typeface="Times New Roman" panose="02020603050405020304" pitchFamily="18" charset="0"/>
                <a:ea typeface="Times New Roman" panose="02020603050405020304" pitchFamily="18" charset="0"/>
              </a:rPr>
              <a:t>pixabay</a:t>
            </a:r>
            <a:endParaRPr lang="en-US" sz="800" dirty="0">
              <a:solidFill>
                <a:schemeClr val="bg1">
                  <a:lumMod val="75000"/>
                </a:schemeClr>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390020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AE95B8-C20E-D343-B889-35FEF8A3C1B2}"/>
              </a:ext>
            </a:extLst>
          </p:cNvPr>
          <p:cNvSpPr>
            <a:spLocks noGrp="1"/>
          </p:cNvSpPr>
          <p:nvPr>
            <p:ph type="sldNum" sz="quarter" idx="12"/>
          </p:nvPr>
        </p:nvSpPr>
        <p:spPr/>
        <p:txBody>
          <a:bodyPr/>
          <a:lstStyle/>
          <a:p>
            <a:fld id="{C5A5AB9B-F023-8B4A-BE34-5ADCF95463FD}" type="slidenum">
              <a:rPr lang="en-US" smtClean="0"/>
              <a:pPr/>
              <a:t>19</a:t>
            </a:fld>
            <a:endParaRPr lang="en-US" dirty="0"/>
          </a:p>
        </p:txBody>
      </p:sp>
      <p:graphicFrame>
        <p:nvGraphicFramePr>
          <p:cNvPr id="4" name="Google Shape;130;p52">
            <a:extLst>
              <a:ext uri="{FF2B5EF4-FFF2-40B4-BE49-F238E27FC236}">
                <a16:creationId xmlns:a16="http://schemas.microsoft.com/office/drawing/2014/main" id="{97445281-F85A-5C47-9074-64B7A351B239}"/>
              </a:ext>
            </a:extLst>
          </p:cNvPr>
          <p:cNvGraphicFramePr/>
          <p:nvPr>
            <p:extLst>
              <p:ext uri="{D42A27DB-BD31-4B8C-83A1-F6EECF244321}">
                <p14:modId xmlns:p14="http://schemas.microsoft.com/office/powerpoint/2010/main" val="2193807993"/>
              </p:ext>
            </p:extLst>
          </p:nvPr>
        </p:nvGraphicFramePr>
        <p:xfrm>
          <a:off x="650100" y="457476"/>
          <a:ext cx="10891800" cy="1465719"/>
        </p:xfrm>
        <a:graphic>
          <a:graphicData uri="http://schemas.openxmlformats.org/drawingml/2006/table">
            <a:tbl>
              <a:tblPr firstRow="1" bandRow="1">
                <a:noFill/>
              </a:tblPr>
              <a:tblGrid>
                <a:gridCol w="2351900">
                  <a:extLst>
                    <a:ext uri="{9D8B030D-6E8A-4147-A177-3AD203B41FA5}">
                      <a16:colId xmlns:a16="http://schemas.microsoft.com/office/drawing/2014/main" val="20000"/>
                    </a:ext>
                  </a:extLst>
                </a:gridCol>
                <a:gridCol w="2014500">
                  <a:extLst>
                    <a:ext uri="{9D8B030D-6E8A-4147-A177-3AD203B41FA5}">
                      <a16:colId xmlns:a16="http://schemas.microsoft.com/office/drawing/2014/main" val="20001"/>
                    </a:ext>
                  </a:extLst>
                </a:gridCol>
                <a:gridCol w="3092725">
                  <a:extLst>
                    <a:ext uri="{9D8B030D-6E8A-4147-A177-3AD203B41FA5}">
                      <a16:colId xmlns:a16="http://schemas.microsoft.com/office/drawing/2014/main" val="20002"/>
                    </a:ext>
                  </a:extLst>
                </a:gridCol>
                <a:gridCol w="3432675">
                  <a:extLst>
                    <a:ext uri="{9D8B030D-6E8A-4147-A177-3AD203B41FA5}">
                      <a16:colId xmlns:a16="http://schemas.microsoft.com/office/drawing/2014/main" val="20003"/>
                    </a:ext>
                  </a:extLst>
                </a:gridCol>
              </a:tblGrid>
              <a:tr h="366491">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word</a:t>
                      </a:r>
                      <a:endParaRPr sz="105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a:ea typeface="Arial"/>
                          <a:cs typeface="Arial"/>
                          <a:sym typeface="Arial"/>
                        </a:rPr>
                        <a:t>class</a:t>
                      </a:r>
                      <a:endParaRPr sz="2400" b="1" u="none" strike="noStrike" cap="none" dirty="0">
                        <a:solidFill>
                          <a:srgbClr val="405168"/>
                        </a:solidFill>
                        <a:latin typeface="Helvetica"/>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definition</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B7CFD3"/>
                    </a:solidFill>
                  </a:tcPr>
                </a:tc>
                <a:tc>
                  <a:txBody>
                    <a:bodyPr/>
                    <a:lstStyle/>
                    <a:p>
                      <a:pPr marL="0" marR="0" lvl="0" indent="0" algn="ctr" rtl="0">
                        <a:lnSpc>
                          <a:spcPct val="100000"/>
                        </a:lnSpc>
                        <a:spcBef>
                          <a:spcPts val="0"/>
                        </a:spcBef>
                        <a:spcAft>
                          <a:spcPts val="0"/>
                        </a:spcAft>
                        <a:buClr>
                          <a:srgbClr val="000000"/>
                        </a:buClr>
                        <a:buSzPts val="3600"/>
                        <a:buFont typeface="Arial"/>
                        <a:buNone/>
                      </a:pPr>
                      <a:r>
                        <a:rPr lang="en-US" sz="2400" b="1" u="none" strike="noStrike" cap="none" dirty="0">
                          <a:solidFill>
                            <a:srgbClr val="405168"/>
                          </a:solidFill>
                          <a:latin typeface="Helvetica" pitchFamily="2" charset="0"/>
                          <a:ea typeface="Arial"/>
                          <a:cs typeface="Arial"/>
                          <a:sym typeface="Arial"/>
                        </a:rPr>
                        <a:t>sentence</a:t>
                      </a:r>
                      <a:endParaRPr sz="1050" b="1" u="none" strike="noStrike" cap="none" dirty="0">
                        <a:solidFill>
                          <a:srgbClr val="405168"/>
                        </a:solidFill>
                        <a:latin typeface="Helvetica" pitchFamily="2" charset="0"/>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B7CFD3"/>
                    </a:solidFill>
                  </a:tcPr>
                </a:tc>
                <a:extLst>
                  <a:ext uri="{0D108BD9-81ED-4DB2-BD59-A6C34878D82A}">
                    <a16:rowId xmlns:a16="http://schemas.microsoft.com/office/drawing/2014/main" val="10000"/>
                  </a:ext>
                </a:extLst>
              </a:tr>
              <a:tr h="1008509">
                <a:tc>
                  <a:txBody>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lang="en-US" sz="1800" b="1" dirty="0">
                          <a:latin typeface="Helvetica"/>
                          <a:cs typeface="Helvetica"/>
                        </a:rPr>
                        <a:t>non-toxic</a:t>
                      </a: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0" u="none" strike="noStrike" cap="none" dirty="0">
                          <a:latin typeface="Helvetica" panose="020B0604020202020204" pitchFamily="34" charset="0"/>
                          <a:ea typeface="Arial"/>
                          <a:cs typeface="Helvetica" panose="020B0604020202020204" pitchFamily="34" charset="0"/>
                          <a:sym typeface="Arial"/>
                        </a:rPr>
                        <a:t>adjective</a:t>
                      </a:r>
                      <a:endParaRPr sz="1800" b="0" u="none" strike="noStrike" cap="none" dirty="0">
                        <a:latin typeface="Helvetica" panose="020B0604020202020204" pitchFamily="34" charset="0"/>
                        <a:ea typeface="Arial"/>
                        <a:cs typeface="Helvetica" panose="020B0604020202020204" pitchFamily="34" charset="0"/>
                        <a:sym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US" sz="1800" b="0" dirty="0">
                          <a:latin typeface="Helvetica" panose="020B0604020202020204" pitchFamily="34" charset="0"/>
                          <a:cs typeface="Helvetica" panose="020B0604020202020204" pitchFamily="34" charset="0"/>
                        </a:rPr>
                        <a:t>not poisonous or not containing poisonous substances</a:t>
                      </a: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u="none" strike="noStrike" cap="none" dirty="0">
                          <a:latin typeface="Helvetica" panose="020B0604020202020204" pitchFamily="34" charset="0"/>
                          <a:cs typeface="Helvetica" panose="020B0604020202020204" pitchFamily="34" charset="0"/>
                        </a:rPr>
                        <a:t>He used non-toxic paint to decorate the baby’s bedroom.</a:t>
                      </a:r>
                      <a:endParaRPr sz="1800" b="0" u="none" strike="noStrike" cap="none" dirty="0">
                        <a:latin typeface="Helvetica" panose="020B0604020202020204" pitchFamily="34" charset="0"/>
                        <a:cs typeface="Helvetica" panose="020B0604020202020204" pitchFamily="34"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DDD1"/>
                    </a:solidFill>
                  </a:tcPr>
                </a:tc>
                <a:extLst>
                  <a:ext uri="{0D108BD9-81ED-4DB2-BD59-A6C34878D82A}">
                    <a16:rowId xmlns:a16="http://schemas.microsoft.com/office/drawing/2014/main" val="10001"/>
                  </a:ext>
                </a:extLst>
              </a:tr>
            </a:tbl>
          </a:graphicData>
        </a:graphic>
      </p:graphicFrame>
      <p:pic>
        <p:nvPicPr>
          <p:cNvPr id="7" name="Picture 49" descr="Free Barrl Atom vector and picture">
            <a:extLst>
              <a:ext uri="{FF2B5EF4-FFF2-40B4-BE49-F238E27FC236}">
                <a16:creationId xmlns:a16="http://schemas.microsoft.com/office/drawing/2014/main" id="{C2298B57-2FD2-4C59-A1EE-94EFE84D8E3C}"/>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3992922" y="2044906"/>
            <a:ext cx="3827891" cy="377907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0" descr="Free Sign Hazard vector and picture">
            <a:extLst>
              <a:ext uri="{FF2B5EF4-FFF2-40B4-BE49-F238E27FC236}">
                <a16:creationId xmlns:a16="http://schemas.microsoft.com/office/drawing/2014/main" id="{A8880E10-0CAB-49C5-B167-078F135B2740}"/>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650100" y="3421641"/>
            <a:ext cx="2145222" cy="2145222"/>
          </a:xfrm>
          <a:prstGeom prst="rect">
            <a:avLst/>
          </a:prstGeom>
          <a:noFill/>
          <a:extLst>
            <a:ext uri="{909E8E84-426E-40DD-AFC4-6F175D3DCCD1}">
              <a14:hiddenFill xmlns:a14="http://schemas.microsoft.com/office/drawing/2010/main">
                <a:solidFill>
                  <a:srgbClr val="FFFFFF"/>
                </a:solidFill>
              </a14:hiddenFill>
            </a:ext>
          </a:extLst>
        </p:spPr>
      </p:pic>
      <p:pic>
        <p:nvPicPr>
          <p:cNvPr id="5" name="Graphic 4" descr="Close">
            <a:extLst>
              <a:ext uri="{FF2B5EF4-FFF2-40B4-BE49-F238E27FC236}">
                <a16:creationId xmlns:a16="http://schemas.microsoft.com/office/drawing/2014/main" id="{60EF0BFA-F2EE-4849-8DD3-745AB6DC9E8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446932" y="2020783"/>
            <a:ext cx="4973921" cy="4062090"/>
          </a:xfrm>
          <a:prstGeom prst="rect">
            <a:avLst/>
          </a:prstGeom>
        </p:spPr>
      </p:pic>
      <p:sp>
        <p:nvSpPr>
          <p:cNvPr id="8" name="Rectangle 7">
            <a:extLst>
              <a:ext uri="{FF2B5EF4-FFF2-40B4-BE49-F238E27FC236}">
                <a16:creationId xmlns:a16="http://schemas.microsoft.com/office/drawing/2014/main" id="{4BFA1F72-A9BA-4B6E-BC0F-B26AAF884DCC}"/>
              </a:ext>
            </a:extLst>
          </p:cNvPr>
          <p:cNvSpPr/>
          <p:nvPr/>
        </p:nvSpPr>
        <p:spPr>
          <a:xfrm>
            <a:off x="4939294" y="5928069"/>
            <a:ext cx="1935145" cy="215444"/>
          </a:xfrm>
          <a:prstGeom prst="rect">
            <a:avLst/>
          </a:prstGeom>
        </p:spPr>
        <p:txBody>
          <a:bodyPr wrap="none">
            <a:spAutoFit/>
          </a:bodyPr>
          <a:lstStyle/>
          <a:p>
            <a:r>
              <a:rPr lang="en-US" sz="800" u="sng" dirty="0">
                <a:solidFill>
                  <a:schemeClr val="bg1">
                    <a:lumMod val="75000"/>
                  </a:schemeClr>
                </a:solidFill>
                <a:latin typeface="Times New Roman" panose="02020603050405020304" pitchFamily="18" charset="0"/>
                <a:ea typeface="Times New Roman" panose="02020603050405020304" pitchFamily="18" charset="0"/>
                <a:hlinkClick r:id="rId8">
                  <a:extLst>
                    <a:ext uri="{A12FA001-AC4F-418D-AE19-62706E023703}">
                      <ahyp:hlinkClr xmlns:ahyp="http://schemas.microsoft.com/office/drawing/2018/hyperlinkcolor" val="tx"/>
                    </a:ext>
                  </a:extLst>
                </a:hlinkClick>
              </a:rPr>
              <a:t>Barrl</a:t>
            </a:r>
            <a:r>
              <a:rPr lang="en-US" sz="800" dirty="0">
                <a:solidFill>
                  <a:schemeClr val="bg1">
                    <a:lumMod val="75000"/>
                  </a:schemeClr>
                </a:solidFill>
                <a:latin typeface="Times New Roman" panose="02020603050405020304" pitchFamily="18" charset="0"/>
                <a:ea typeface="Times New Roman" panose="02020603050405020304" pitchFamily="18" charset="0"/>
              </a:rPr>
              <a:t>, OpenClipart-Vectors, 2013, </a:t>
            </a:r>
            <a:r>
              <a:rPr lang="en-US" sz="800" dirty="0" err="1">
                <a:solidFill>
                  <a:schemeClr val="bg1">
                    <a:lumMod val="75000"/>
                  </a:schemeClr>
                </a:solidFill>
                <a:latin typeface="Times New Roman" panose="02020603050405020304" pitchFamily="18" charset="0"/>
                <a:ea typeface="Times New Roman" panose="02020603050405020304" pitchFamily="18" charset="0"/>
              </a:rPr>
              <a:t>pixabay</a:t>
            </a:r>
            <a:endParaRPr lang="en-US" sz="800" dirty="0">
              <a:solidFill>
                <a:schemeClr val="bg1">
                  <a:lumMod val="75000"/>
                </a:schemeClr>
              </a:solidFill>
              <a:latin typeface="Times New Roman" panose="02020603050405020304" pitchFamily="18" charset="0"/>
              <a:ea typeface="Times New Roman" panose="02020603050405020304" pitchFamily="18" charset="0"/>
            </a:endParaRPr>
          </a:p>
        </p:txBody>
      </p:sp>
      <p:pic>
        <p:nvPicPr>
          <p:cNvPr id="10" name="Graphic 9" descr="Close">
            <a:extLst>
              <a:ext uri="{FF2B5EF4-FFF2-40B4-BE49-F238E27FC236}">
                <a16:creationId xmlns:a16="http://schemas.microsoft.com/office/drawing/2014/main" id="{0B8AB7D8-8B0D-41AF-A090-97A4738CDDE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42363" y="2808122"/>
            <a:ext cx="2977688" cy="3372259"/>
          </a:xfrm>
          <a:prstGeom prst="rect">
            <a:avLst/>
          </a:prstGeom>
        </p:spPr>
      </p:pic>
      <p:sp>
        <p:nvSpPr>
          <p:cNvPr id="11" name="Rectangle 10">
            <a:extLst>
              <a:ext uri="{FF2B5EF4-FFF2-40B4-BE49-F238E27FC236}">
                <a16:creationId xmlns:a16="http://schemas.microsoft.com/office/drawing/2014/main" id="{E04CEB0A-6C52-45C1-B66F-394FA12040AE}"/>
              </a:ext>
            </a:extLst>
          </p:cNvPr>
          <p:cNvSpPr/>
          <p:nvPr/>
        </p:nvSpPr>
        <p:spPr>
          <a:xfrm>
            <a:off x="709622" y="5633524"/>
            <a:ext cx="2138727" cy="215444"/>
          </a:xfrm>
          <a:prstGeom prst="rect">
            <a:avLst/>
          </a:prstGeom>
        </p:spPr>
        <p:txBody>
          <a:bodyPr wrap="none">
            <a:spAutoFit/>
          </a:bodyPr>
          <a:lstStyle/>
          <a:p>
            <a:r>
              <a:rPr lang="en-US" sz="800" u="sng" dirty="0">
                <a:solidFill>
                  <a:schemeClr val="bg1">
                    <a:lumMod val="75000"/>
                  </a:schemeClr>
                </a:solidFill>
                <a:latin typeface="Times New Roman" panose="02020603050405020304" pitchFamily="18" charset="0"/>
                <a:ea typeface="Times New Roman" panose="02020603050405020304" pitchFamily="18" charset="0"/>
                <a:hlinkClick r:id="rId9">
                  <a:extLst>
                    <a:ext uri="{A12FA001-AC4F-418D-AE19-62706E023703}">
                      <ahyp:hlinkClr xmlns:ahyp="http://schemas.microsoft.com/office/drawing/2018/hyperlinkcolor" val="tx"/>
                    </a:ext>
                  </a:extLst>
                </a:hlinkClick>
              </a:rPr>
              <a:t>Sign</a:t>
            </a:r>
            <a:r>
              <a:rPr lang="en-US" sz="800" dirty="0">
                <a:solidFill>
                  <a:schemeClr val="bg1">
                    <a:lumMod val="75000"/>
                  </a:schemeClr>
                </a:solidFill>
                <a:latin typeface="Times New Roman" panose="02020603050405020304" pitchFamily="18" charset="0"/>
                <a:ea typeface="Times New Roman" panose="02020603050405020304" pitchFamily="18" charset="0"/>
              </a:rPr>
              <a:t>, Clker-Free-Vector-Images, 2012, </a:t>
            </a:r>
            <a:r>
              <a:rPr lang="en-US" sz="800" dirty="0" err="1">
                <a:solidFill>
                  <a:schemeClr val="bg1">
                    <a:lumMod val="75000"/>
                  </a:schemeClr>
                </a:solidFill>
                <a:latin typeface="Times New Roman" panose="02020603050405020304" pitchFamily="18" charset="0"/>
                <a:ea typeface="Times New Roman" panose="02020603050405020304" pitchFamily="18" charset="0"/>
              </a:rPr>
              <a:t>pixabay</a:t>
            </a:r>
            <a:endParaRPr lang="en-US" sz="800" dirty="0">
              <a:solidFill>
                <a:schemeClr val="bg1">
                  <a:lumMod val="75000"/>
                </a:schemeClr>
              </a:solidFill>
              <a:latin typeface="Times New Roman" panose="02020603050405020304" pitchFamily="18" charset="0"/>
              <a:ea typeface="Times New Roman" panose="02020603050405020304" pitchFamily="18" charset="0"/>
            </a:endParaRPr>
          </a:p>
        </p:txBody>
      </p:sp>
      <p:pic>
        <p:nvPicPr>
          <p:cNvPr id="13" name="Picture 54" descr="Free Green Smoothie Drink photo and picture">
            <a:extLst>
              <a:ext uri="{FF2B5EF4-FFF2-40B4-BE49-F238E27FC236}">
                <a16:creationId xmlns:a16="http://schemas.microsoft.com/office/drawing/2014/main" id="{0247B5ED-FCFF-435D-BAEC-0A4043849FF0}"/>
              </a:ext>
            </a:extLst>
          </p:cNvPr>
          <p:cNvPicPr>
            <a:picLocks noChangeAspect="1" noChangeArrowheads="1"/>
          </p:cNvPicPr>
          <p:nvPr/>
        </p:nvPicPr>
        <p:blipFill>
          <a:blip r:embed="rId10" r:link="rId11">
            <a:extLst>
              <a:ext uri="{28A0092B-C50C-407E-A947-70E740481C1C}">
                <a14:useLocalDpi xmlns:a14="http://schemas.microsoft.com/office/drawing/2010/main" val="0"/>
              </a:ext>
            </a:extLst>
          </a:blip>
          <a:srcRect/>
          <a:stretch>
            <a:fillRect/>
          </a:stretch>
        </p:blipFill>
        <p:spPr bwMode="auto">
          <a:xfrm>
            <a:off x="8494783" y="2689897"/>
            <a:ext cx="3047117" cy="2943627"/>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5B0B5175-1463-4AAE-9187-67B1E231D919}"/>
              </a:ext>
            </a:extLst>
          </p:cNvPr>
          <p:cNvSpPr txBox="1"/>
          <p:nvPr/>
        </p:nvSpPr>
        <p:spPr>
          <a:xfrm>
            <a:off x="8380651" y="5675678"/>
            <a:ext cx="3101727" cy="307777"/>
          </a:xfrm>
          <a:prstGeom prst="rect">
            <a:avLst/>
          </a:prstGeom>
          <a:noFill/>
        </p:spPr>
        <p:txBody>
          <a:bodyPr wrap="square">
            <a:spAutoFit/>
          </a:bodyPr>
          <a:lstStyle/>
          <a:p>
            <a:r>
              <a:rPr lang="en-US" sz="1400" u="sng" dirty="0">
                <a:solidFill>
                  <a:schemeClr val="bg1">
                    <a:lumMod val="75000"/>
                  </a:schemeClr>
                </a:solidFill>
                <a:latin typeface="Times New Roman" panose="02020603050405020304" pitchFamily="18" charset="0"/>
                <a:ea typeface="Times New Roman" panose="02020603050405020304" pitchFamily="18" charset="0"/>
                <a:hlinkClick r:id="rId12">
                  <a:extLst>
                    <a:ext uri="{A12FA001-AC4F-418D-AE19-62706E023703}">
                      <ahyp:hlinkClr xmlns:ahyp="http://schemas.microsoft.com/office/drawing/2018/hyperlinkcolor" val="tx"/>
                    </a:ext>
                  </a:extLst>
                </a:hlinkClick>
              </a:rPr>
              <a:t>Splash</a:t>
            </a:r>
            <a:r>
              <a:rPr lang="en-US" sz="1400" dirty="0">
                <a:solidFill>
                  <a:schemeClr val="bg1">
                    <a:lumMod val="75000"/>
                  </a:schemeClr>
                </a:solidFill>
                <a:latin typeface="Times New Roman" panose="02020603050405020304" pitchFamily="18" charset="0"/>
                <a:ea typeface="Times New Roman" panose="02020603050405020304" pitchFamily="18" charset="0"/>
              </a:rPr>
              <a:t>, Edwin P M, 2017, </a:t>
            </a:r>
            <a:r>
              <a:rPr lang="en-US" sz="1400" dirty="0" err="1">
                <a:solidFill>
                  <a:schemeClr val="bg1">
                    <a:lumMod val="75000"/>
                  </a:schemeClr>
                </a:solidFill>
                <a:latin typeface="Times New Roman" panose="02020603050405020304" pitchFamily="18" charset="0"/>
                <a:ea typeface="Times New Roman" panose="02020603050405020304" pitchFamily="18" charset="0"/>
              </a:rPr>
              <a:t>pixabay</a:t>
            </a:r>
            <a:endParaRPr lang="en-US" sz="1400" dirty="0">
              <a:solidFill>
                <a:schemeClr val="bg1">
                  <a:lumMod val="75000"/>
                </a:schemeClr>
              </a:solidFill>
              <a:latin typeface="Times New Roman" panose="02020603050405020304" pitchFamily="18" charset="0"/>
              <a:ea typeface="Times New Roman" panose="02020603050405020304" pitchFamily="18" charset="0"/>
            </a:endParaRPr>
          </a:p>
        </p:txBody>
      </p:sp>
      <p:pic>
        <p:nvPicPr>
          <p:cNvPr id="15" name="Graphic 14" descr="Checkmark">
            <a:extLst>
              <a:ext uri="{FF2B5EF4-FFF2-40B4-BE49-F238E27FC236}">
                <a16:creationId xmlns:a16="http://schemas.microsoft.com/office/drawing/2014/main" id="{ED516645-AA46-4BE2-B65F-3EA3D2250D5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568226" y="3305247"/>
            <a:ext cx="3552753" cy="3552753"/>
          </a:xfrm>
          <a:prstGeom prst="rect">
            <a:avLst/>
          </a:prstGeom>
        </p:spPr>
      </p:pic>
    </p:spTree>
    <p:extLst>
      <p:ext uri="{BB962C8B-B14F-4D97-AF65-F5344CB8AC3E}">
        <p14:creationId xmlns:p14="http://schemas.microsoft.com/office/powerpoint/2010/main" val="14998128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4C0152-C3B4-CAE0-B60D-C0DABCF3264B}"/>
              </a:ext>
            </a:extLst>
          </p:cNvPr>
          <p:cNvSpPr/>
          <p:nvPr/>
        </p:nvSpPr>
        <p:spPr>
          <a:xfrm>
            <a:off x="1" y="0"/>
            <a:ext cx="12192000" cy="6858000"/>
          </a:xfrm>
          <a:prstGeom prst="rect">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5">
            <a:extLst>
              <a:ext uri="{FF2B5EF4-FFF2-40B4-BE49-F238E27FC236}">
                <a16:creationId xmlns:a16="http://schemas.microsoft.com/office/drawing/2014/main" id="{88DBE62B-F654-CD83-7332-2816C7EBA70E}"/>
              </a:ext>
            </a:extLst>
          </p:cNvPr>
          <p:cNvSpPr txBox="1">
            <a:spLocks/>
          </p:cNvSpPr>
          <p:nvPr/>
        </p:nvSpPr>
        <p:spPr>
          <a:xfrm>
            <a:off x="1" y="3181350"/>
            <a:ext cx="12191998" cy="4953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lumMod val="85000"/>
                    <a:lumOff val="15000"/>
                  </a:schemeClr>
                </a:solidFill>
                <a:latin typeface="+mj-lt"/>
                <a:ea typeface="+mj-ea"/>
                <a:cs typeface="+mj-cs"/>
              </a:defRPr>
            </a:lvl1pPr>
          </a:lstStyle>
          <a:p>
            <a:pPr algn="ctr"/>
            <a:r>
              <a:rPr lang="en-US" sz="3600" dirty="0">
                <a:solidFill>
                  <a:schemeClr val="bg1"/>
                </a:solidFill>
              </a:rPr>
              <a:t>Thank you</a:t>
            </a:r>
          </a:p>
        </p:txBody>
      </p:sp>
    </p:spTree>
    <p:extLst>
      <p:ext uri="{BB962C8B-B14F-4D97-AF65-F5344CB8AC3E}">
        <p14:creationId xmlns:p14="http://schemas.microsoft.com/office/powerpoint/2010/main" val="3154303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تصميم مخصص">
  <a:themeElements>
    <a:clrScheme name="مخصص 1">
      <a:dk1>
        <a:sysClr val="windowText" lastClr="000000"/>
      </a:dk1>
      <a:lt1>
        <a:sysClr val="window" lastClr="FFFFFF"/>
      </a:lt1>
      <a:dk2>
        <a:srgbClr val="44546A"/>
      </a:dk2>
      <a:lt2>
        <a:srgbClr val="E7E6E6"/>
      </a:lt2>
      <a:accent1>
        <a:srgbClr val="056074"/>
      </a:accent1>
      <a:accent2>
        <a:srgbClr val="F0A959"/>
      </a:accent2>
      <a:accent3>
        <a:srgbClr val="575756"/>
      </a:accent3>
      <a:accent4>
        <a:srgbClr val="336297"/>
      </a:accent4>
      <a:accent5>
        <a:srgbClr val="B7CFD2"/>
      </a:accent5>
      <a:accent6>
        <a:srgbClr val="E6DDD2"/>
      </a:accent6>
      <a:hlink>
        <a:srgbClr val="0563C1"/>
      </a:hlink>
      <a:folHlink>
        <a:srgbClr val="954F72"/>
      </a:folHlink>
    </a:clrScheme>
    <a:fontScheme name="main font ese">
      <a:majorFont>
        <a:latin typeface="Helvetica"/>
        <a:ea typeface=""/>
        <a:cs typeface="GE Dinar One"/>
      </a:majorFont>
      <a:minorFont>
        <a:latin typeface="Helvetica"/>
        <a:ea typeface=""/>
        <a:cs typeface="GE Dinar On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8" ma:contentTypeDescription="Create a new document." ma:contentTypeScope="" ma:versionID="fa472664127b19dbe82a20b3b1113fa8">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988ad2e7cab4fe1d3c2b70e4b1dc44fa"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89C936-F01F-4F2D-B734-166460D9E1F7}">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2.xml><?xml version="1.0" encoding="utf-8"?>
<ds:datastoreItem xmlns:ds="http://schemas.openxmlformats.org/officeDocument/2006/customXml" ds:itemID="{79BB48AA-3662-408B-B872-F9086E414729}"/>
</file>

<file path=customXml/itemProps3.xml><?xml version="1.0" encoding="utf-8"?>
<ds:datastoreItem xmlns:ds="http://schemas.openxmlformats.org/officeDocument/2006/customXml" ds:itemID="{F7D3999C-0D35-4239-B05A-ED8436516BA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3540</TotalTime>
  <Words>927</Words>
  <Application>Microsoft Macintosh PowerPoint</Application>
  <PresentationFormat>Widescreen</PresentationFormat>
  <Paragraphs>190</Paragraphs>
  <Slides>20</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20</vt:i4>
      </vt:variant>
    </vt:vector>
  </HeadingPairs>
  <TitlesOfParts>
    <vt:vector size="28" baseType="lpstr">
      <vt:lpstr>Arial</vt:lpstr>
      <vt:lpstr>Calibri</vt:lpstr>
      <vt:lpstr>Calibri Light</vt:lpstr>
      <vt:lpstr>Helvetica</vt:lpstr>
      <vt:lpstr>Helvetica Light</vt:lpstr>
      <vt:lpstr>Times New Roman</vt:lpstr>
      <vt:lpstr>Office Theme</vt:lpstr>
      <vt:lpstr>تصميم مخصص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Reem Samir Abu Ghaida</dc:creator>
  <cp:lastModifiedBy>Joanne Lafaele</cp:lastModifiedBy>
  <cp:revision>367</cp:revision>
  <dcterms:created xsi:type="dcterms:W3CDTF">2021-02-06T17:30:35Z</dcterms:created>
  <dcterms:modified xsi:type="dcterms:W3CDTF">2023-05-30T11:33:52Z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