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theme" Target="theme/theme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viewProps" Target="view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presProps" Target="presProps.xml" 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22-11-06T07:56:37.88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14932 1414 0,'0'-25'359,"25"25"-343,0-25-16,0 0 15,-25 1 1,25 24-16,-1-25 16,1 25-1,-25-25 1,25 25 0</inkml:trace>
  <inkml:trace contextRef="#ctx0" brushRef="#br0" timeOffset="895.85">15205 1191 0,'25'0'16,"-25"-25"0,25 25-16,0 0 15,-1-50 1,1 50-1,25 0 1,-25-25 0,49 25-1,1-24 1,-26-1 0,26 0-1,-26 0 1,-24 0-16,0 25 15,0 0-15,-1 0 16,-24-24-16,25 24 16,25 0-16,-25-25 15,24 25-15,50-25 16,-24-25 0,49 26 15,-50-1-16,26-50 1,-26 51 0,0-1-1,1-25 1,24 25 0,-25 1-1,26 24 1,-51-25-16,-24 0 15,25 25-15,-1 0 16,1 0-16,24 0 16,25-25-1,-49 25 1,24 0 0,-24 0-1,25 0 1,-26 0 15,26 0-15,24 0-1,0 0 1,50 0 0,-75 0-16,-24 0 15,-25 0-15,24 0 16,26 0-16,-26 0 15,1 0-15,49 0 16,25 0-16,75 0 16,24 0-1,0 0 1,0 50 0,1 24-1,-125-49 1</inkml:trace>
  <inkml:trace contextRef="#ctx0" brushRef="#br0" timeOffset="1717.27">19918 670 0,'0'0'15,"75"25"-15,-1-1 0,0 1 16,1-25 0,-50 0-16,-1 0 15,1 25-15,0 0 16,0-25 0,0 0 46,-25 25-46,24-25-16,1 24 15,-25 1-15,25-25 16,-25 50 0,25-25-1,-25 24 1,25-24-1,-25 0 1,0 24 15,0-24-31,0 0 16,0 0 0,0 24-1,0-24-15,0 25 16,24-25-16,-24-1 15,0 26 1,0 0 0,0-26-1,0 1 1</inkml:trace>
  <inkml:trace contextRef="#ctx0" brushRef="#br0" timeOffset="11917.28">9004 6995 0,'0'25'297,"0"0"-281,0-1-16,0 1 16,0 0-1,0 0-15,0 0 16,0-1-16,0 1 15,50-25 251,-25 0-250,24 0-16,1-25 15,-1-24-15,51-1 16,-26-24 0,-49 49-1,0 0 16,-1 0-15,1-24 0,0-1-1,0 0 1,-25 26 0,25-1-16,-1-25 15,-24 25-15,0 1 16,25-1-1,0 25 1,0-25 0,24 0-1,-24 0 1,25 1 0,-1-1-1,1 0 1,-25 0-1,0 25 17,24-25-17,-24 25 1,0 0 0</inkml:trace>
  <inkml:trace contextRef="#ctx0" brushRef="#br0" timeOffset="46316.56">23912 13891 0,'0'-25'297,"0"0"-282,-25 0 1,25 0 656,-25 1-657,25-1-15,0 0 16,0-49 0,-25 74-1,25-25 48,0 0-48,0 0 1,0 0 0,0 1-1,-49-1 1,49 50 250,0-1-266,0 1 218,24 0-202,1 0 0,-25 0-16,0-1 15,25-24 1,-25 25-1,0 0 64,0 0-64,25-25 1,0 25-1,-25-1 1,25 1 0,-25 0-1,0 0 1,24-25 93,-24 49-93,0-24-16,0 0 16,0 0-1,25 0 266,0-25-265,-25 24-16,0 1 328,0 0-328</inkml:trace>
  <inkml:trace contextRef="#ctx0" brushRef="#br0" timeOffset="52036.7">6598 17314 0</inkml:trace>
  <inkml:trace contextRef="#ctx0" brushRef="#br0" timeOffset="57957.19">7119 15949 0</inkml:trace>
  <inkml:trace contextRef="#ctx0" brushRef="#br0" timeOffset="60572.73">5904 17512 0,'24'-25'62,"26"25"-62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22-11-06T07:55:42.51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19596 6077 0,'25'0'344,"-1"0"-313,1 0-31,0 0 16,0 0-1,0 0 48,-1 0-63,1 0 15,25 0 1,-25 0 0,24 0-1,-24 0 110,-25 50-93,0-25-17,0-1 1,25 26-16,0-50 15,-25 50 1,0-1 0,0 1-1,0-1 1,0-24 0,0 50-1,0-51 1,0 1-1,0 25 1,0-25 0,0 49-1,0-24 1,0-26 0,-25 1-1,25 0 16,0 0-15,-25 0 0,25 24-1,0-24 1,-25 0 0,-24 0-1,24 0 1,25-1-1,-25-24-15,25 50 16,-25-25 0,0 0-1,25-1 1,0 1 0,-24-25-1,24 25 32,-25 0-31,50-25 281,24-50-297,50-24 15,-24 24-15</inkml:trace>
  <inkml:trace contextRef="#ctx0" brushRef="#br0" timeOffset="2463.33">20588 6176 0,'-50'0'281,"25"0"-281,1 0 16,-1 0-16,0 0 15,25 50 1,0-25 0,-25 0-1,0 49 1,25-24 0,0 24-1,0-49-15,-49 0 16,49-1-16,0 1 15,-25 0 1,25 0 0,0 24-1,-25-24 1,0 0 0,1-25-1,-1 25 16,25 0 1,-25-25-17,0 0 1,0 0 0,25 24-16,0 1 15,-24 0 1,24 0 15,0 0-15,0 0 15,0-1-15,0 1-1,0 0 1,0 0-1,0 0-15,0-1 16,0 1 0,0 0-1,0 0 17,0 0-17,0-1 1,24 1 31,1 0-32,25-25-15,-25 25 16,49 0 0,-24-25-1,-26 0 1,1 0-1,0 24 1,0-24 15,24 0-31,-24 0 16,25 0 15,-25 0 110,24 0-126,-24 0 1,0 0 0</inkml:trace>
  <inkml:trace contextRef="#ctx0" brushRef="#br0" timeOffset="4239.24">21977 6598 0,'-50'0'187,"1"0"-171,-1 0-16,-24 0 16,24 0-16,-24 0 15,24 0 1,0 0 0,26 0-16,-26 0 15,25 0-15,0 0 16,1 0-1,-51 0-15,1 0 16,-1 0 0,-24 0-1,50 0 1,24 0 0,0 0 15</inkml:trace>
  <inkml:trace contextRef="#ctx0" brushRef="#br0" timeOffset="6791.57">21952 5804 0,'25'0'297,"25"0"-235,-1 0-46,26 0-16,-1 0 15,25 0-15,75 0 16,-25 0 0,-50 75-1,-49-50 1,-1-1 0,-24-24 15,0 25-16,0-25 1,-1 25 0,1 25-1,50-26 1,-51 1 0,51 0-1,-50 49 1,24-24-16,1 0 15,-50-1 1,0-24-16,25 49 16,24 1-1,50-26 1,1 26 0,-26 49-1,-49-50 16,0 26-15,-25-26 0,0 0-1,0 1 1,-25-50-16,-25-1 16,50 1-16,-25 0 0,-24 25 15,-1-26 1,1 26-1,-1-25 1,25-25 0,-24 49-1,-1-49 1,-24 25 0,-1 0 15,-24-25-31,74 25 15,0-25 17,1 0-17,-1 0 1,0 0 0,0 0-1,0 0 1,-24 0-1,-1 0 1,50 25 250,25-1-266,49 26 15,50-25-15,-24 0 16,-1-1-16,-25-24 16,100 25-1,-50-25 1,49 0-1,-123 0 1,24 0 0,-24 0-1,0 0-15,-1 0 16,1 0 0,99 0-1,0-25 1,-50 1-1,25 24 1,-75 0 0,-98 0 202,24 0-202</inkml:trace>
  <inkml:trace contextRef="#ctx0" brushRef="#br0" timeOffset="7991.34">24829 6325 0,'-49'0'110,"-26"0"-110,26 0 15,-1 0-15,1 0 16,-1 0-16,0 0 16,1 0-16,24 0 15,0 0-15,0 0 31,1 0 16,-1 0-31,-74 0 0,24-25-1,50 25 1</inkml:trace>
  <inkml:trace contextRef="#ctx0" brushRef="#br0" timeOffset="9678.91">24705 6921 0,'-24'0'110,"-1"0"-110,0 0 15,0 0-15,0 0 16,-24 0-1,24 0 1,-25 0 0,26 0-1,-1 0 1,-50 0 0,26 0-1,24 0 1,0 0-1</inkml:trace>
  <inkml:trace contextRef="#ctx0" brushRef="#br0" timeOffset="12687.24">25598 5383 0,'0'0'0,"-24"0"0,-1 0 15,0 0 1,0 0 109,25 24-109,0 1-16,0 0 15,0 0 1,-25-25-16,25 74 16,0-24-1,0 24 16,0-24-15,0 74 0,0-50-1,50 26 1,-25-26 0,-25-24-16,49 98 15,-24-73-15,0-26 16,0 26-1,24-1 1,1 1 0,-25-26-1,0-49 1,-1 0 0,26 50-1,-25-50 1,49 0-1,26 0 17,-51 0-32,-24-25 15,0 0-15,0 25 0,-1-25 16,26 1 0,-50-1-1,0-50 1,0 51-1,0-26 1,0 25 0,0-24-1,0-1 1,0 0 0,0 1-1,-25-1 1,-24 1-1,-1-1 1,25-24 15,0 49-31,1-50 16,-1 51-16,25-26 16,-25 25-1,25-25 1,-25 1-1,25 24 1,-25-25 0,-24 1-1,49 24 1,-25 0 0,25 0-1,-25 1 1,25-1-16,-25 0 31</inkml:trace>
  <inkml:trace contextRef="#ctx0" brushRef="#br0" timeOffset="14945.64">26268 6226 0,'0'25'125,"25"0"-110,-25 24 1,0-24 0,0 0-16,0 0 15,0-1 1,0 26-1,25-25-15,-25 24 16,0-24 0,0 25-16,0 24 15,0 1 17,0 24-17,0-49 1,0-26-1,0 26 1,0 0 0,0-26-1,0 1 1,0 0 0,0 0-16,0 0 15,0-1 1,0 1-1,-25 0 1,25 0 0,-25 24-1,25 1 1,0-25 0,0 0 15,0-1-16,0 1 17,0 0-17,0 25 1,0-26 0,0 1 15,0 0-31,0 0 15,0 0 1,0-1 0,0 1-1,-25 0 17,25 0 14,0 0-30,0-1 0,0 1-1,0 0-15,0 0 32</inkml:trace>
  <inkml:trace contextRef="#ctx0" brushRef="#br0" timeOffset="19031.65">21580 5234 0,'25'0'235,"49"0"-235,-24-25 15,-25 0-15,24 25 16,26-74 0,-50 49-1,-1-49 1,26-1-1,-25 26 1,49-1 0,-24-25-1,74 1 1,-25 0 0,-25 24-1,50-24 1,-99 24-1,50-24 1,-51 49-16,26-25 16,25 1-1,-26 49 1,75-25 0,-74 25-1,24 0 1,-24-25-1,24 25 1,1 0 0,24 25-1,0 49 1,25 50 0,0 99-1,50 1 1,-1 24-1,-98-149 1,24 25 0,75 99-16,-75-173 0,0-1 15,25 1 1,50 24 0,-25 51-1,-50-51 1,0 0-1,0 50 1,0-49 0,25 49-1,-24-25 1,-1-49 0,0-1-1,0-24 1,-74 0-16,74 0 15,-99-1 1,50-24-16,-25 25 16,0-25 15,-25 25-15</inkml:trace>
  <inkml:trace contextRef="#ctx0" brushRef="#br0" timeOffset="23655.58">26566 13990 0,'0'0'0,"0"-25"0,0-25 15,0 26 1,0-26-1,0-49-15,-25 24 16,0 26-16,-49-100 31,-1 0-15,1 25 0,24 0-1,1 0 1,-50 0-1,-50-124 1,-50 74 0,-222-49-1,-175-25 1,-49 0 0,372 124-16,-49 50 15,74-1-15,0 1 16,25-25-16,-125-50 15,150 0 1,0 0 0,24 75-1,-149-26 17,-98 76-17,-100 24 1,-99 0-1,24 0 1,26 0 0,99 74-1,123 25 1,26-49 0,223-1-16,-149 1 15,148-25 1,-48 0-16,-76 49 15,-98-24 1,49 49 0,25 25-1,0 25 1,124 0 15,74 24-15,50 1-1,-24-25 1,-26-25 0,50-50-16,-25-24 15,0 24-15,25 1 16,0-1-16,0 75 16,0-50-16,0 25 15,0 149 1,0 25-1,100 49 1,48 0 0,1-24-1,25-100 1,-25-74 0,49 74-1,25-50 16,1 51-15,-1-75 0,-124-75-16,25 0 15,0 26-15,25-1 0,-25-25 16,124 174 0,-50 25-1,50-25 1,149-49-1,25-26 1,25-49 0,-75-49-1,-25-26 1,-50 26 0,-24-75-1,0 0 1,0 0 15,-99 0-31,148 0 16,-123 0-16,-1 0 15,298 0 1,-25 0 0,-49-50-1,-25-99 1,-25 50-1,-50 0 1,1-50 0,-25 50-1,-1 0 1,100 24 0,-74 26-1,49-1 1,-224 25-1,-48 0 1,24 25-16,-25 0 0,-49-24 0,49-1 31,0-25-15,0-24 0,75 24-1,-50 0 1,0-24-1,25 0 1,-75-26 0,1-24-1,-26 25 1,-24 50-16,0-1 16,-25-24-16,0 49 15,0 0-15,25-49 16,-25-26-1,0 26 1,0-25 0,0-25 15,0 24-15,-149-123-1,-99-25 1,0 50-1,74 49 1,0 0 0,100 75-16,0 24 15,24-24-15,-24 49 16,-26-50-16,-148-73 16,99 73-1,1 1-15,-249-50 16,0-25-1,-25 50 1,1-25 0,123-100-1,99-24 1,100 50 15,0 49-15,49 25-1,-24-25 1,49 100 0,0 24-1</inkml:trace>
  <inkml:trace contextRef="#ctx0" brushRef="#br0" timeOffset="26887.25">13246 12551 0,'0'0'0,"0"25"157,0 0-142,0 0-15,-25-1 16,0 1 0,25 0-1,0 0 1,-25 0-1,25 24 1,0 50 0,25-24-1,0 24 1,25-49-16,-26-1 16,1 26-16,25-26 15,-1 1-15,51 124 16,24 24-1,-25-99 1,50 75 0,-1-75-1,51 0 1,-1-24 15,75-26-15,99-24-1,50-25 1,148-99 0,75-100-1,447-123 1,-298 148-16,867 50 16,-842 75-16,-25-75 15,372-100 1,-447 100-1,-198 0 1,-174 25 0,-198 74-1,-25-24 1,-74-26 0,-26 26 15,1 49-31,0 0 15,-25-25-15,25 25 0,0 0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22-11-06T07:59:16.4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21059 1687 0,'25'-25'313,"0"-25"-298,0 50-15,-1-25 16,1 25 78,25 0-79,-25 0-15,-1 0 16,1 0-16,0 0 15,0 0 95,0 0-95,-1 0 1,1 0 93,0 0-77,0 50-17,-25-25-15,0 0 16,0 24-16,0-24 16,0 0-16,0 49 31,0-49-31,0 0 15,0 0-15,0 24 16,0-24 0,0 25-1,0-25 1,0 49 0,0 0-1,0-24 1,0-25-1,0 49 1,0-24 0,0-25-1,0-1 17,-25-24 155,0 0-171,0 0-1,-24 0-15,24 0 94,0 0-78,0 0-16,1 25 15,-1-25 1,50 0 171,49 0-171,0 0-16,-49 0 16,0 0-1,49 0 1,-49 0 0,0 0-1,0 0 32,0 0-47,24 0 16,26-49-1,-1 24 1,-49 25 62,0 0-62,0 0-1,24 0 1</inkml:trace>
  <inkml:trace contextRef="#ctx0" brushRef="#br0" timeOffset="3542.68">27335 1439 0,'0'24'421,"25"26"-405,-25 0-16,24-26 16,1 26-16,-25-25 15,50 25 1,-25-26 0,-25 1-1,24 0 1,-24 0-1,0 0 17,0-1-17,0 1 1,0 25 0,0-25-1,0 24 1,0 26-1,0-26 1,0 1 0,0-1-1,0 26 1,0-50 0,0-1-16,-24 51 15,24-50 1,-25-1-16,-25 26 15,1 0 1,-1-1 0,0-24 15,50 25-15,-24-50 77,-26 0-77,0 0-16,26 0 16,-1 0-16,0 0 15,0 0 1,50 0 171,25 0-187,-1 0 16,26 0-16,-1 0 16,25 0-1,-24 0 1,24 0-1,-25 0 1,-49-25 0,0 25-1,0 0 32,24 0-31,26 0-16,-26 0 15,-24 0-15,0 0 0</inkml:trace>
  <inkml:trace contextRef="#ctx0" brushRef="#br0" timeOffset="7287.47">17934 7615 0,'0'-25'63,"0"0"-63,25 1 15,-1-1 1,-24 0-1,0 0 1,25 25 47,0 0-48,25 0-15,24 0 16,-49 0-16,0 25 15,24-25 1,-49 25-16,25 0 16,0-1-16,0 1 15,-25 25 1,24-1 0,-24-24-1,0 25 1,0 24-1,0 1 1,0 74 0,0-1-1,-24 1 17,-26-25-17,25 0 1,25-99-16,-25 25 15,25-26 1,-24 26 0,24-25-1,0-75 157,24-24-156,1-1-16,50-49 15,-1 25-15,-24 0 16,24-75 0,-49 25-1,-25 25 1,0 25 0,0 25-1,0 49 1,0-25-1,0-24 1,0 49 0,0 0-1,0-24 1,0-1 0,25 1-1,-25 24 1,0 0-1,0 0-15,0 75 157,0-1-157,0 26 15,0-1-15,0-24 16,25 24-16,-1-24 16,1-1-1,25 51-15,-50-51 16,25-24-16,-1 49 15,1-49 17,0 25-17,0-25 1,0 24 0,-1 1-1,1 0 1,25-1-1,-1-24 1,-24-25 0,0 25-1,25-25 1,-50 49 0,24-49-1,1 0 1,25 0-1,24 25 1,25 0 15,-74-25-15,0 25 0,0-25-1</inkml:trace>
  <inkml:trace contextRef="#ctx0" brushRef="#br0" timeOffset="8479.59">20389 8136 0,'-24'0'78,"-1"0"-62,-25 0-16,1 0 15,24-25-15,-25 25 16,-24 0 0,49 0-1,-74-49 1,49 49-16,25-25 0,-49 25 31,24 0-15,26 0-1,-26 0 1,0 0 0,26 0-1</inkml:trace>
  <inkml:trace contextRef="#ctx0" brushRef="#br0" timeOffset="11141.98">20637 7714 0,'25'75'219,"0"-26"-219,-25-24 15,25 25-15,-25-1 16,50 75 0,-26-49-1,1 49 1,0-25 0,0 0-1,24 0 1,-49-24-1,50-26 1,-50 51 0,50-26-1,-50 0 1,0 26 0,0-51 15</inkml:trace>
  <inkml:trace contextRef="#ctx0" brushRef="#br0" timeOffset="12727.49">23068 7615 0,'-24'50'16,"-1"-26"-16,0 1 15,-74 50 1,0 24 0,-26 0-1,26-49 1,25-25 0,24-1 15</inkml:trace>
  <inkml:trace contextRef="#ctx0" brushRef="#br0" timeOffset="13430.74">23490 8210 0,'-50'0'16,"1"0"-1,-26 0 1,-98 0 0,74 0-16,-75 0 15,100 0 1,-1 0-16,-24 0 16,74 0 15</inkml:trace>
  <inkml:trace contextRef="#ctx0" brushRef="#br0" timeOffset="15486.65">24780 7689 0,'25'0'172,"-1"0"-172,1 0 15,0 0-15,0 0 16,0 25 0,-25 0-1,0 0 1,0 0 0,0 24-1,0 1 1,0 24-1,-50 1 1,-124-26 15,75-24-15,74-25 0,1 0-1,73 0 126,50 25-126,100 25-15,-25-26 16,-75 1-16,0 25 16,-49-50-16,-1 0 31,-24 25-15,0-1-1,-25 1 141,0 0-140,-25 0 0,0 24-16,0-49 15,1 25-15,-1 0 16,0-25 0,-25 0-1,26 0-15,-26 0 16,25 0-16,0 0 125,1 0-110</inkml:trace>
  <inkml:trace contextRef="#ctx0" brushRef="#br0" timeOffset="16535.62">26442 8434 0,'-25'0'110,"-25"0"-95,1 0-15,24 0 16,-25-25-16,-24 0 16,0 0-1,49 25 48,0 0-48,-25 0 1,-24-25-16,24 25 16,25-24-1,1 24 1,-1 0-16</inkml:trace>
  <inkml:trace contextRef="#ctx0" brushRef="#br0" timeOffset="17385.46">26963 8409 0,'24'0'0,"1"-25"16,0 25-1</inkml:trace>
  <inkml:trace contextRef="#ctx0" brushRef="#br0" timeOffset="20174.46">26640 8086 0,'25'0'219,"-25"25"-172,25-25-31,0 25-1,-1 0 1,-24 0-1,25-1-15,0-24 16,0 50 0,-25 24-1,0-24 1,0-25 0,0 49-1,0-49 1,0 49-1,0 26 1,0 24 0,0-50-1,0-49-15,0 24 0,0 1 16,0 0 0,-25 24-1,25-49-15,-25-25 16,25 50-1,0-75 173,50-99-188,-25 24 16,24-24-16,1 50 15,-25 0-15,-1-75 31,-24 25-15,25 49 0,-25-24-1,0 25 1,0 49 0,0 75 452,0-1-452,0-24-16,0 25 16,0-26-16,0 1 15,0 25 1,0-1-16,25 1 15,0-25-15,-25 0 16,0 24 0,0 1-1,25-1 1,-25-24 0,25 0-1,-25 0 1,24 24-1,-24-24 1,25 0 0,0 0-1,0-25 142,0 0-142,-1 0 1</inkml:trace>
  <inkml:trace contextRef="#ctx0" brushRef="#br0" timeOffset="24174.65">25648 7689 0,'-25'-24'235,"0"24"-220,-24-25 1,24 0-16,-25 0 16,-74-24-1,25 24 1,-25-25 0,-25 25-1,25 1 1,-25-26-1,1 0 1,-51 1 0,100 24-16,-124-25 15,124 26 1,-50-1-16,-199-25 16,26-49-1,74 0 1,74 49 15,50 0-15,99 50-1,-24 0 1,-50 0 0,-25 0-1,-75 0-15,-49 0 16,25 0-16,-50 0 15,-49 0-15,-1 0 16,1 0-16,-398 0 16,398 0-1,-25 0-15,-199 0 16,99 0 0,199 0-1,-74 0 1,-50 25-1,-149 50 17,50-1-17,49 75 1,-49 0 0,-100 24-1,-74-98 1,348-75-1,123 0 1,124 0 0,26 0-1,-1 0 1</inkml:trace>
  <inkml:trace contextRef="#ctx0" brushRef="#br0" timeOffset="27598.4">15850 10889 0,'25'0'94,"-25"-49"-78,25-26-16,24-24 15,-24-99 1,50 98 0,-1-24-1,25 0 1,-49 50 0,74-50-1,0 49 1,-25 1-1,-24 74 1,-51 0 0,1 0 31,0 0-32,0 0 1,49 50-1,1 74 1,-26 0 0,-24 25-1,25-1 1,-1 51 0,50-1-1,25-24 1,0 24-1,-99 75 1,-25-149-16,0 174 16,0-174-1,0-50-15,0-49 16,0 0 15,0 0-31,-49 74 16,-51 0 15,26-49-15,49-1-1,0-49 17,1 0-17,-26 0 1,0 0-1,1 0-15,-50 0 16,74 0 0,0 0-1,75 0 595,24 25-610,0 0 15,26-25 1,321 0 0,-247 0-1,0 0 1,-1 0-1,-24 0 1,0 0 0,0 0-1,0 25 1,-25 24 0,-75-24-1,-24-25 1</inkml:trace>
  <inkml:trace contextRef="#ctx0" brushRef="#br0" timeOffset="30118.97">19273 10592 0,'0'0'0,"0"-25"15,0 0 1,25 25 0,25-25-16,-26 0 15,1 25-15,0 0 78,-25 50-62,25 49-16,0-24 16,-25-1-16,24 0 15,1 75 1,50 0-1,-1-74 1,-49 49 15,0-50-15,-25 0-16,0-24 16,0 24-16,0 174 15,-50 50 1,-49 0-1,74-149 1,-25-75 0,50-49-1,0 0 157,25-25-156,0 0-16,25 0 15,24 0-15,25-25 16,125-198 0,-26-1-1,-74-49 1,-50 50 0,-49 124-1,-25 25 1,0-1-1,0 1 1,0-1 0,0 51-1,-25-26-15,25 25 16,0 0 0,0 1-1,0-1 1,-24 0-1,24 0 1,0 0 0,0 0-1,0 1 1,-25-1 0,25-25-1,0 25 1,0 1-16,0-1 15,0 0 1,0-25 0,0 1-1,0 24 1,0-25 0,0 75 202,0 25-202,0 24-16,0 1 16,-25-1-16,0 149 15,25-74 1,75-50 15,24 50-15,25-50-1,25 1 1,-100-26 0,1-49-16,-25 24 15,24 26-15,-24-26 0,-25 1 16,50 49-1,-1-24 1,26-1 0,-1 1-1,75-51 1,-50 26 0,-24-25-1,-26-25 1,1 25-1,-25-25 1,-1 0 15,1 0-15</inkml:trace>
  <inkml:trace contextRef="#ctx0" brushRef="#br0" timeOffset="31398.97">22151 11162 0,'-50'0'62,"-49"0"-62,0 0 16,-25 25-16,74 0 15,0 0 1,1-25-16,-1 0 16,-24 0-16,24 24 0,25-24 15,50 25 220,49 0-220,75 0-15</inkml:trace>
  <inkml:trace contextRef="#ctx0" brushRef="#br0" timeOffset="32126.72">22448 11559 0,'-99'25'0,"0"0"15,24-1 1,-24 26-16,0-50 16,0 25-16,-50 24 15,25-24 1,-25 0 0,99-25-16,26 25 15,-26 0 1,25-25-1,0 0 17</inkml:trace>
  <inkml:trace contextRef="#ctx0" brushRef="#br0" timeOffset="34216.03">20489 9128 0,'24'0'94,"51"0"-94,-26 0 15,1 50-15,49 24 16,1 1-16,48 24 16,150 99-1,0-24 1,-1-25-1,-123-100 1,-149-49 0,0 25-16,24 0 15,-24-25-15,0 0 16,0 0 0,24 25-1,50-25 1,75 0-1,99 0 1,-99 0 0,49 0-1,-99 0 1,25 0 0,-25 0-1,-50 0 1,-49 0-16,49 0 15,-24 0-15,-25 0 16,24 0-16,51 0 16,48 0-1,1 0 1,-25 0 0,-49 0 15,-1-25-16,-24 0 1,24-25 0,0 26-1,51-51 1,-76 1 0,1 49-1,-50 0 1</inkml:trace>
  <inkml:trace contextRef="#ctx0" brushRef="#br0" timeOffset="38686.96">22547 10815 0,'50'0'125,"0"0"-109,-26 25-16,26-1 15,25 1-15,-1 0 16,0 0 0,-49 0-16,25 24 15,-1-24-15,1 25 0,-25-26 16,0 1-1,24 25 1,-24-50 0,25 0-1,-26 0 1,1 0 0,25 0-1,-1 0 1,26 0 15,-26 0-15,-24 0-16,25 0 15,-25 0-15,-1 0 16,1 0 0,-25-25 62,0 0-63,0-24-15,0 24 16,0 0-16,0 0 94,-25 25-94,25-25 15,0-24 1,-24 24-16,24 0 16,0 0-1,-50 1 1,75 73 546,0 1-562,-1 24 16,51 75 0,-1-25-1,26 0 1,-51-49-16,1 24 15,-1-25 1,-49-24-16,75 24 16,-1 75-1,-24-50 1,-1 25 0,-24-24-1,25-1 16,-25-50-15,-1 26 0,1-26-1</inkml:trace>
  <inkml:trace contextRef="#ctx0" brushRef="#br0" timeOffset="46334.44">21282 13196 0,'-24'0'16,"-26"0"0,0 0-1,-98 0 1,-1 0-1,-149-50 1,-74-49 0,0 50-1,99-1 1,0 25 0,-49 25-1,173 0-15,-223 0 16,149 0-1,24 0-15,-222 25 16,24 25 0,124-1-1,99-49 1,50 0 0,75 0 15,24 0 63,-25 0-94,-24 0 15,24 0-15,0 0 16,-24 0-1,49 0 1,75 0 109,99 0-125,99 0 16,74 0-16</inkml:trace>
  <inkml:trace contextRef="#ctx0" brushRef="#br0" timeOffset="48375.39">18331 13692 0,'0'0'0,"24"0"0,-24-25 16,25 25-1,25-24 1,-25-1-16,24 25 16,1 0-16,-25 0 15,0 0 126,-25 25-126,24 49-15,-24-24 16,25-1-16,0 26 16,-25-1-1,0 25 1,0-24-16,0-26 16,0 1-16,0-25 0,0-1 15,0 101 1,0-26-1,0 0 1,0 25 0,-99-25-1,-1 25 1,1-49 0,25-26-1,74-24 16,-50-25-15,75 0 218,25 0-218,24-25 0,50-24-16,-25-1 15,25-24-15,0-1 16,100-24 0,-26-25-1,-49 0 1,-75 74-1,-49 50 1,25-24 47,-25 24-63,24 0 15,1 0-15,-25 0 16,24 0-1</inkml:trace>
  <inkml:trace contextRef="#ctx0" brushRef="#br0" timeOffset="69422.91">0 16272 0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22-11-06T08:01:33.77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24209 15081 0,'0'-25'344,"25"25"-344,-25-24 16,25-1-1,-25 0 1,0-25-16,0 26 15,0-51 17,0 1-17,0 24 1,0-24 0,0 24-1,0 25 1,0 1-1,0-1 1,0-25 0,-25 25 15,25 1-15,0-1-1,0 0 1,0 0-1,-25 0 1,25 0 0,0 1-16,-24-1 31,-1-25-15,-25 25-1,1-24 1,24 24-16,0 0 15,0 25-15,25-25 0,-49 25 16,24-24 0,-25-1-1,25 25 1,-49-25 0,-25-25-1,24 26 1,1-26-1,-1 25 1,26 25 0,-26 0-1,26 0 17,24 0-17,0 0 1,-24 0-1,-26 50 1,26-1 0,-1-24-1,25 0 1,0 0 0,-24 24-1,-1 1 1,25-25-1,1 24 1,-1 1 0,25 49-1,-25-49 1,25 74 15,0-74-31,0 24 16,0-24-16,0-1 15,0 1 1,0 49 0,0 50-1,0-75 1,0 1 0,0-26-1,0 50 1,0-24-1,25-1 1,0-24 0,-1 0-16,-24-1 15,25-24-15,0 0 16,0 0 0,-25-1-16,25-24 78,-1 0-63,26 0-15,24 0 16,1 0-16,-26 0 16,51 0-1,-51 0 1,26 0-1,-51 0 1,1 0-16,0 0 63,0 0-48,49 0 1,-49 0-1,74-24 1,-24 24 0,-51 0 31,1-25-47,0 25 31,0 0-31,-25-25 15,50 25 1,-26 0 0,1 0-1,25-25 1,-25 25 0,-1-25 15,1 25-16,-25-24 32,0-1-31,25 25 0</inkml:trace>
  <inkml:trace contextRef="#ctx0" brushRef="#br0" timeOffset="1439.83">26219 14039 0</inkml:trace>
  <inkml:trace contextRef="#ctx0" brushRef="#br0" timeOffset="2240.56">26144 15056 0</inkml:trace>
  <inkml:trace contextRef="#ctx0" brushRef="#br0" timeOffset="7663.71">5407 15726 0,'0'-25'78,"0"1"16,0-1-47,0 0-16,-24 0-31,24 0 16,0 1-16,0-51 31,-25 1-15,25 49-1,-25-25 1,0 50 0,25-49-1,-49 49 1,24-75 0,-50 1-1,1 24 1,0-49-1,-26 25 1,1-1 0,25 26-16,-26-26 15,26 50 1,0-24-16,-26 24 16,1-25-1,25 26 16,49 24-15,0 0 0,-24 0-1,24 0 1,-25 0 0,-24 0-1,-1 24 1,51 1-1,-26 0-15,0-25 16,26 25-16,-51 24 16,25-24-16,-24 74 15,0 1 1,-1 24 0,1 24-1,-1 76 1,-24 24-1,0 25 17,0-50-17,74-74 1,25-25 0,0-75-16,0 1 15,0 0-15,0-26 0,0 1 16,0 0-1,0 0 1,25 0-16,-25-1 16,0 1 15,49 0-31,125 99 16,0-50-1,-26 26 1,51-51-1,-25 1 1,74-1 15,-25-24-15,-124-25-16,-25 0 16,1 0-16,-1 0 0,-24 0 15,-1 0 1,26 0-16,24 0 15,-24 0-15,-51 0 16,76 0 0,-26 0-1,-24 0 1,24-49 0,-24-75-1,24 74 1,25-24-1,-24-1 1,-51 1 0,1 49 15,-25 0-31,50 0 16,-25 1-16,-1-1 0,-24 0 15,25-49 1,0-1-1,-25 26 1,25-76 0,0 76-1,-25-26 1,0 51 0,0-1-1</inkml:trace>
  <inkml:trace contextRef="#ctx0" brushRef="#br0" timeOffset="21176.1">9996 14114 0,'0'49'359,"0"1"-359,25 0 16,-25-1-16,25 1 16,0 24-1,-25-49 32,25-25 141,-1 0-173,1 0 1,25 0-16,49 0 15,-25-74-15,1 24 16,49-49 0,173-100-1,51 1 1,272-124 0,-198 98-1,-1 26 1,-98 49-1,-50-25 1,-125 100 0,-73 0-1,-50 49 1,24 25 0,-49-25 30,25 0-30,25-24-16,24 24 31,-49 25-15,-25-25-16,25 25 16,-1 0-16,1 0 15,-50 0 173,-49 74-188</inkml:trace>
  <inkml:trace contextRef="#ctx0" brushRef="#br0" timeOffset="28071.79">22076 12353 0,'0'25'219,"0"-1"-219,0 1 16,0 0-16,0 25 15,25-1-15,0 50 32,0-74-17,-25 25 1,24-25 78,-24-1-79,0 26 1,0-25 0,0 0-1,0-1 1,25-24 140,25 0-156,24 0 16,1-74-16,49 0 15,-50 49-15,-49-25 16,-25 25 31,25 25-47,-1-24 78,1-1-78,0 25 16,25-50-16,24 25 15,-24-24 1,49-50-1,-25 24 1,-24 1 0,0 24-1,-1 0 1,-24 1 0,0 24-1,0 0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22-11-06T08:02:19.93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21481 6871 0,'25'0'766,"24"0"-766,1 25 15,-1 24-15,26-24 16,-25 25-16,-26-25 16,26-25-1,-25 24-15,0-24 16,-1 0-16,-24 25 15,25-25 173,0-25-172,-25 1-16,0-1 15,0 0-15,0 0 16,0 0-16,0-24 15,0 24 17,0 0-17,0-49 1,0-1 0,0 26-1,0 24 1,0 0-1,0 0 1,0 75 109,0-1-109,0 1-16,0 0 15,0-26-15,0 1 16,0 25 0,25 24-1,0-24 1,-1 24-1,-24-49 1,25 0-16,-25 0 16,0 24-1,0-24-15,25-25 16,-25 50 0,0-25-1,0-1 1,0 26-1,0-25 1,0 0 0,0-1-1,0 1 17,0 0-17,0 0 1,0 0-1,0-1-15,-50-24 16,26 25-16,-1 0 0,-25-25 16,1 25-1,24-25 1,25 25 0,-50-25-1,1 24 1,24-24-1,0 0 1,0 0 0,-25 0-1,26 0 1,-1 0 0,-25 0 15</inkml:trace>
  <inkml:trace contextRef="#ctx0" brushRef="#br0" timeOffset="2024.07">22225 8086 0,'-25'0'406,"-24"0"-406,-1 0 16,0 0-16,1 0 15,-100 0 1,25 0-1,49 0 1,51 0 0,-1 0 62,0 0-78,-25 0 15,1 0 1,-1 0-16,25 0 16</inkml:trace>
  <inkml:trace contextRef="#ctx0" brushRef="#br0" timeOffset="5319.98">21580 8558 0,'0'0'0,"25"0"47,0 0-31,-25-25-1,24 0-15,1 0 16,0 25 0,0 0 93,0 0-93,0 0 109,-1 0-94,1 0-31,0 25 16,-25 0-1,0 0 48,0 24-63,0-24 15,0 25 17,0-26-17,0 51-15,0-1 31,0 1-15,-25-26 0,25 1-1,-25-25 1,1 0 0,24-1-1,-25 1 1,25 0-1,-25 0 1,25 0 0,0-50 156,0 0-157,25-25-15,0 1 16,24-1-16,-24 25 15,25-74 1,-26 49-16,26 1 16,-25-26-16,-25 26 15,25-1-15,-1 1 16,-24-1-16,25-49 16,0 74-1,-25-25-15,0 1 16,25 24-1,-25 0 79,0 0-78,0 1 15,0 48 141,0 1-156,0 25-16,0-1 15,0 1-15,-25-25 16,0 49-1,25-24 1,0-25-16,0 49 16,0-49-16,-25 24 15,25-24 79,0 0-78,0 0-16,25 0 172,0-25 124,0 0-280,0 24 0,-1-24-16,1 0 109,0 0-78,0 0 110,0 0-110</inkml:trace>
  <inkml:trace contextRef="#ctx0" brushRef="#br0" timeOffset="13414.47">17165 7913 0,'0'0'0,"0"24"266,-25-24-251,25 50-15,0-25 16,0 0-1,0 0 1,0-1 0,-25-24-1,25 25 1,25-25 156,0 0-172,49 0 15,-24 0-15,-50-25 16,25 1 0,-1 24-1,1-25 1,0 0 0,-25 0-1,25 0 16,-25 0 16,0 1 63,25 24-95,-25-25 157,0 0-172,24 25 297,-24 25-297,25 24 16,-25-24-1,25 0-15,0 0 16,-25 25 0,0-26-1,25 26 1,-25-25-1,0 0 1,0-1 0,0 1-1,0 0 1,0 0 15,0 0-15,0-1-1,0 1 17,0 0-17,0 0 1,0 0 0,-25-1 15,0-24-16,0 25-15,-24 0 16,24-25-16,0 25 16,0-25-1,0 0 1,1 0 0,-1 0-1,0 0 16,0 0 32</inkml:trace>
  <inkml:trace contextRef="#ctx0" brushRef="#br0" timeOffset="15855.48">18380 8012 0,'-25'0'360,"1"25"-360,-1 0 15,0-25 1,25 24 0,-25-24-1,25 25-15,-25-25 16,25 25-1,-24 0 1,-1 0-16,0 24 16,0-24-1,25 0-15,-49 49 32,24-49-32,0 0 0,25 0 15,-25-25 16,0 0-15,25 24 78,-24-24-79,24 25 1,0 0 0,0 0-1</inkml:trace>
  <inkml:trace contextRef="#ctx0" brushRef="#br0" timeOffset="18391.25">17934 8086 0,'0'25'875,"0"0"-859,25 0-1,-1-25-15,-24 49 16,25 1-1,50 0 1,-26-1 0,1 1-1,-1-1 1,-24-24 0,0 0-1,0 0 1,-25 0-1</inkml:trace>
  <inkml:trace contextRef="#ctx0" brushRef="#br0" timeOffset="56635.07">31254 8359 0,'0'25'453,"0"25"-437,0-26 0,0 1-1,25-25 267,24 0-267,1 0-15,-25 0 16,0 0-16,-1 0 15,1 0 1,0 0 62,0 0-47,0 0-31,-1 0 0,1 0 32,-74 0 140,-51 0-172,1 25 15,0 0-15,-25 24 16,49 26-16,-73 74 15,-1-25 1,50-75 0,74-24 15,0 0-15,0-25-1,0 0 1,1 0-1,-1 0 1,0 0 0,0 0-1,0 0 1,1 0 0,-1 0-1,25-25 32,-25-49-31,25 24-16,-25 0 15,-24-74 17,49 0-17,-25 25 1,25-25-1,-25 25 1,0 25 0,25-1-16,0 26 15,0 24-15,0 0 16,0 0-16,0-25 16,0-24-1,0 24 1,0 26-1,0 48 189,0 1-204,0 50 15,0-26-15,0 1 16,0 0-1,0-1 1,0 1 0,0-25-1,0-1 1,0 1 281,-50-25-282,26 0-15,-26 25 16,-24-25-16,-1 0 16,-49-25-1,-99-24 1,-99-26 0,-100 75-1,-99 0 1,-124 50-1,-25-50 1,-148 0 0,-75 0-1,-99-50 1,272 1 0,398-51-16,123 51 15,100-1 1,25 50-16,49 0 15,0 0-15,50 0 313,25 0-313,-26 0 16,1 0-16,0 0 15,0 0 1,0 25-16,-1-25 31,1 0 0,0 25-31,0-25 16,49 24-16,75 26 16,-75-25-1,1-25-15,74 50 16,74-26-1,-49 1 1,-26-25 0,-73 0-1,-50 25 17,-1-25-17,1 0 48,0 25-63,0 0 15,24 24 1,-24-49-16,0 25 16,0-25-1,-25 25 48,0 0-63,0-1 15,0 1 17,0 0-1,0 0-16,0 0 1,0-1 15,0 1-31,0 0 16,0 0 0,0 49-1,0-24 1,-50 24-1,-24-49 1,-1 0 0,26 24-1,-50-24 1,49-25 0,25 0-1,0 0-15,1 0 16,-26 25-1,25-25 1,0 0 0,-24 0-1,24 0 1,0 0 0,0-50-1,-24-49 1,-1-25-1,-24-25 1,74 100-16</inkml:trace>
  <inkml:trace contextRef="#ctx0" brushRef="#br0" timeOffset="58368.08">30014 7714 0,'24'0'93,"51"0"-77,49 0-16,0 0 16,223 0-1,-173 0 1,-50 0 0,-50 0-1,-24 0 16,-1 0 1,1 0-32,25 0 15,98 0 1,-24 0 0,-75 25-1,-49-25 1</inkml:trace>
  <inkml:trace contextRef="#ctx0" brushRef="#br0" timeOffset="72175.23">10046 7218 0,'25'0'15,"0"0"1,-25-25-16,0 1 47,0-26-32,24 0-15,-24 1 16,25-50 0,-25 49-1,0-49 1,50 24-1,-50 1 1,49 24 0,-49 1 15,50-51-15,-25 51-1,0-1 1,-1 25-1,1-24 1,0 49-16,-25-50 16,0 25-1,25 25 95,24 0-95,26 0-15,24 0 16,-25 50-16,26 0 16,-26-1-1,75 1 1,-124-1-16,-1-24 15,26 0-15,-25 25 16,0-1 0,0 1-1,-25-25 1,0-1 0,0 26-1,0 49 1,-50 25-1,-198 25 1,0-25 0,-25-74-1,50 24 1,-100-49 15,150-25-15,49-74-1,0-50 1,-25 24 0,25 51-1,25-1 1,49 1 0,25 49 15,25 24 219,0 1-219,0 0-15,-25 0-16,0 0 15,1-1-15,-1 1 16,0-25 0,-25 0-1,1 0 1,-75 0-1,0-25 17,25 25-17,49-24 1,25-1 0,0 25-1</inkml:trace>
  <inkml:trace contextRef="#ctx0" brushRef="#br0" timeOffset="73518.94">7863 6375 0,'0'0'16,"-50"0"-16,26 0 0,24 25 15,-50-25 1,50 24 0,0 1 31,0 0-32,0 0 1,25 0-1,0 49 1,49 0 0,0 1-1,-24-26 1,25 1 0,-26 0-1,-24-1 1,0-24-1,24 25 1,-24-25 0,-25-1-1,0 26 95,0-25-95,-25 0-15,-49 24 16,24-24-16,26-25 16,-101 74-1,-23-74 1,24 25-1,-75-25 1,50 0 0,75 0-16,24 0 15,26-25 1,-26-24-16,25 24 0,0 0 16,1 0-1,-1-24 1,25 24 15,-50-49-15,50-1-1,0-99 1,0 50 0,0 0-1,0 50 1,0 24-1,0 1 1</inkml:trace>
  <inkml:trace contextRef="#ctx0" brushRef="#br0" timeOffset="74615.77">9649 5730 0,'25'0'78,"24"49"-62,1 51-16,0-51 16,-1 1-16,1 24 15,49 1 1,-49-1-1,24 50 1,-49-49 0,0-1-1,0 0 1,-25-49 0</inkml:trace>
  <inkml:trace contextRef="#ctx0" brushRef="#br0" timeOffset="76263.83">8781 6945 0</inkml:trace>
  <inkml:trace contextRef="#ctx0" brushRef="#br0" timeOffset="76358.96">8781 6945 0</inkml:trace>
  <inkml:trace contextRef="#ctx0" brushRef="#br0" timeOffset="84150.67">33412 7937 0,'0'25'203,"0"0"-203,0 0 16,0 25-16,-25-26 16,25 1-16,-25-25 15,0 25 1,1 25-16,24-26 15,0 1 1,-25-25-16,25 50 16,0-25-1,0-1 1,0 1 0,0 25-1,0-1 16,0 1-15,0 0 0,0-1-1,0-24 1,0 0 0,25-25 249,-1 0-218,1 0-31,-25-25-1,0 0-15,0 0 16,25 25 31,0 0-32,-25-24 142,0-1-157,0 0 109,-25 25 266</inkml:trace>
  <inkml:trace contextRef="#ctx0" brushRef="#br0" timeOffset="86167.99">32668 8012 0,'0'74'281,"0"-24"-265,0-25-16,0 0 15,0 24-15,0 26 16,25-51 0,-25 1-1,0 50 1,0-51 0,0 1 30,0 0-14,0 0-32,0 0 15,0-1 17,0 1-17,0 0-15,0 0 16,0 0-1,0-1 17,24 1-17,-24 0 1,0 0 0,0 0-1,0-1-15</inkml:trace>
  <inkml:trace contextRef="#ctx0" brushRef="#br0" timeOffset="90974.93">25251 8582 0,'25'0'234,"-25"75"-218,25-26-1,0-24-15,-1 25 16,-24 49 0,50-25-1,-50-24 1,0-25-1,0 0 1,25-25 78,-25 25-63,25-25 16,-1 0-31,1 0-16,25 0 15,-1-25 1,-24 0-1,25-25 1,-25 25 0,-1-49-1,1 0 1,25 24 0,-50 0-1,0 26 1,0-1-16,0 0 15,25 0 235,-25 75-234,0 24 0,24-24-16,1 24 15,-25 1-15,0 74 16,0-50 0,0 0-1,25 0 1,-25-74 15,0 25-15,0-26-1,0 26 1,0-25-16,0 24 16,0-24-16,0 0 0,0 25 15,0-1 1,0 1-1,0-1 1,0-24 0,-74-25 140,24 0-140,-24 0-16,24 0 15,-24 0-15,24 0 16,-24 0-1,24 0 1,0 0 0,26 0-1,-1 0 1,-25 0 0,1 0-1,-1 0 1,25 0-1</inkml:trace>
  <inkml:trace contextRef="#ctx0" brushRef="#br0" timeOffset="92572.4">26863 9252 0,'-24'0'141,"-51"0"-141,1 0 15,-1 0-15,1-25 16,24 25-16,-49-24 31,0-1-15,49 25-16,1 0 16,-1 0-1,25 0-15,1-25 16,48 25 249,51 25-265,-1 24 16,1-24-16,24 25 16,-50-1-16,1 26 15,49-1 1,-49-24 0,-25-1-16</inkml:trace>
  <inkml:trace contextRef="#ctx0" brushRef="#br0" timeOffset="93583.26">26764 9699 0,'-25'0'110,"-24"0"-95,-1 0-15,1 0 16,24 0 0,0 0 15,0 0 0,0 0-31,1 0 47,-26 0-31</inkml:trace>
  <inkml:trace contextRef="#ctx0" brushRef="#br0" timeOffset="96919.94">27608 8359 0,'0'25'297,"0"0"-281,0 49-16,0-49 15,0 25-15,0 24 16,0 50 0,0 0-1,0-25 1,0 1-1,0-51 1,0 1 0,0-1-1,0-24 1,0 0 0</inkml:trace>
  <inkml:trace contextRef="#ctx0" brushRef="#br0" timeOffset="99703.21">28129 8409 0,'-25'25'265,"25"-1"-249,0 1-16,0 0 15,-25-25-15,25 25 16,-25 24 0,25-24-1,0 0 1,0 0 0,0 0-1,0 49 1,0-49-1,0 24 17,0-24-17,0 25 1,0-25 0,25-25 280,0 0-217,0 0-64,-1 0-15,1 0 16,0 0 124,0 0-140,0 0 32,-25-25 77,24 0-93,-24 0 31,0 0-32,0 1-15,-24-1 250,-1 25-250,0 0 16,0-25-1,0 25 110,1-25-109,-1 25 0</inkml:trace>
  <inkml:trace contextRef="#ctx0" brushRef="#br0" timeOffset="101383.26">28501 9426 0,'-75'0'234,"50"0"-234,1 0 16,-1 0-16,-25 0 16,25 0-1,-49 0 1,49 0-16,-49 49 16,-1-49-16,50 0 15,-24 0 1,-75 0-1,25 0 1,-25 0 0,49 0-1,1 0 1,49 0 0,0 0 77,-24 0-77,-1 0-16,25 0 16,0 0-16,-24 0 15</inkml:trace>
  <inkml:trace contextRef="#ctx0" brushRef="#br0" timeOffset="104927.69">27508 9699 0,'25'0'172,"50"0"-156,24 0-16,-50 0 16,26 0-16,-26 0 15,-24 24-15,25 1 31,-50 0 251,0 25-282,0-26 15,0 26 1,0-25 0,0 0-1,0-1 48,-25 1-48,25 0-15,-25 0 16,0 25 0,1-50-1,-1 24 1,0-24-1,25 25 64,-25-25-64,0 0-15,50 0 203,25-25-203,49-24 16,0-51-16,-24 26 16,24 49-1,-49-24 1,-1-1-1,-24 25 1,-25 0 0,-50 25 421,26 0-421,-1 0-1,0 0 1,0 0-16,25 50 297,0-25-281,0 0-1,0-1 110,0 1-15,0 0-95,25 0 63,0 0-62,-25-1 0,25 1-1,-1-25 1,1 0 78,0 0-79,-25 25 1,25-25-1,0 0 1,-1 0 0,1 0-1,0 0 1,0 0 46,24 25-46,-24-25-16,0 0 16,0 0-16,-50 0 297</inkml:trace>
  <inkml:trace contextRef="#ctx0" brushRef="#br0" timeOffset="109072.44">7441 7789 0,'25'0'141,"-25"24"-126,25 1 1,-25 0-16,25 25 16,24-26-1,1 26 1,-50-25-16,25 25 16,24-50-16,-24 24 15,0 1-15,49 25 16,-49-50-1,0 0 1,25 0 62,-26 0-62,26 0-16,0-50 15,-50 1-15,49 24 16,-49 0 0,0 0-1,25 0 1,-25 0 0,0 1 15,0-1 31,0 0-62,0 0 16,25 25 171,0 75-171,24 49-16,1 25 16,24-1-16,1 1 15,98 74 1,1 25 0,24-24-1,-24-100 1,-25 0 15,-99-75-31,-1-24 16,1 25-16,-50-25 0,25 24 15,-1 1 1,-24 24 0,0-49-1,-24 0 1,-1 0-1,0-25 1,-49 0 0,-1 0-1,-24 0 1,49 0 0,1 0-16,24 0 15,0 0 1,0 0-1,0 0 1,1 0 0,24-25-1,-50 0 1,0 0 0,1 0-1,24 1 1,0-1-1,-24-25 1,24 25 0,25 1-1,-25-1 1,25 0 0,0 0-1,-25-24 1,25-1-1,-25 25 1</inkml:trace>
  <inkml:trace contextRef="#ctx0" brushRef="#br0" timeOffset="110455.05">10468 8657 0,'-25'0'47,"0"0"-47,-49 0 16,-1 0-16,26 0 15,-26 0 1,50 0-1,-24 0 1,24 0 47,-25 0-63,-24 0 15,-1 0 1,1 0-16,0 0 15,49 0 1</inkml:trace>
  <inkml:trace contextRef="#ctx0" brushRef="#br0" timeOffset="111958.89">10344 8979 0,'-25'0'125,"-25"0"-109,1 0-16,-1 0 15,0 0-15,1 0 16,-75 0 0,24 0-1,-24 0 1,50 0 0,49 0-1</inkml:trace>
  <inkml:trace contextRef="#ctx0" brushRef="#br0" timeOffset="115881.97">10864 8582 0,'0'0'0,"50"0"15,-25-24-15,0-1 16,24 0 0,-24 25 15,25 0-16,24 0 1,100 25 0,24 0-1,-74 24 1,-99-24 0,0-25-16,-25 25 78,0 0-63,0 24-15,0 1 16,0-25 0,0 49-1,-25-49 1,-25 49-1,-49-24 1,25 0 0,24-50-1,-24 0 1,49 0-16,0 0 16,0 0-1,1 0 1,24 24 140,0 1-140,49 25-16,26-25 15,-1 24-15,0 1 16,26 24 0,-26-49-1,-74 0 1,0 0-1,0-1 32,0 1-31,0 25 0,0-25-1,0-1 1,0 51-1,0-26 1,0 26 0,0-50-1,-25-1-15,0-24 16,1 0 0,-51 0-16,26 25 15,-100 0 1,99 0-1,50-75 126,25-24-125</inkml:trace>
  <inkml:trace contextRef="#ctx0" brushRef="#br0" timeOffset="118119.85">12278 8458 0,'25'0'109,"25"25"-109,24 25 16,1-25-16,-26 24 16,-24-24-1,49 49 1,-49-49-1,0 50 1,0 24 0,-25 0-1,0 25 1,0-74-16,0 74 16,0-99-1,-25 24-15,0 50 16,0-74-1,1 25 1,24-75 156,0-25-172,0-24 16,24-25-16,1 0 15,74-50 1,-24 0-1,-50 25 1,24 49 0,-49 26-1,0-1 1,0 25 46,0 1-46,25 24 0,-25-25-1,0 50 204,0 24-219,0 1 16,-25 24-16,25-49 15,0 49 1,-25-24 0,25 24-1,0-24 1,0 25-1,0-51 1,0 1 0,0 0-1,0 49 1,50 1 0,0-26-1,-26-24 1,1-25-1,0 25-15,0-25 47,-25 25-31,25-25-16,-1 0 16,1 0 93,0 0-109,0 0 16,25 0-16,24 0 15</inkml:trace>
  <inkml:trace contextRef="#ctx0" brushRef="#br0" timeOffset="143143.35">4068 14982 0,'0'-25'516,"-50"0"-501,1 25-15,24 0 16,0 0-16,-49-49 16,-50 49 15,0 0-15,74 0-16,0 0 15,26 0-15,-1 0 16,-25 0-1,1 0 1,-26-25 0,26 25-1,-1 0 1,25 0 93,-24 0-93,24 0 0,0 0-1,0 0 79,0 0-78,-24 0-1,-1 0-15,25 0 16,1 0-1,73 0 142,1 50-157,24-1 15</inkml:trace>
  <inkml:trace contextRef="#ctx0" brushRef="#br0" timeOffset="145374.7">3175 15081 0,'25'0'266,"0"0"-16,-1 0-250,1 0 15,0 25 1,25-25-1,-26 0 48,1 25-47,0-25-1,-25 25 1,25-25-16,-25 24 15,25-24 1,-1 25 0,-24 0-1,0 0 1,0 0 0,0-1 15,0 1 0,0 0-31,0 0 16,-24 0-1,-26 0 1,25-1 0,-24 1-1,-1-25 1,75 0 312,24 0-312,26 0-16,-50 0 15,24 0 1,-24 0-16,-25 25 31,25-25 63,0 0-79,-1 0-15</inkml:trace>
  <inkml:trace contextRef="#ctx0" brushRef="#br0" timeOffset="146798.94">2232 14957 0,'-24'0'109,"-51"0"-93,26 0-16,-1 0 16,25 0-16,0 0 15,-24 0 1,24 0 0,-25 0-1,-74-49 1,75 49-16,-1 0 15,25 0-15,-49 0 16,24-25-16,-99 25 16,50 0-1,25 0 1,24 0 0,75 0 187,25 0-188,-1 0-15</inkml:trace>
  <inkml:trace contextRef="#ctx0" brushRef="#br0" timeOffset="149608.02">1612 15106 0,'25'0'62,"-25"25"63,25-25-109,-25 25-16,0 24 15,0-24 1,0 0 0,0 0-1,0-1 1,0 1-1,0 25 1,0-25 15,0 0-15,0-1 15,0 1-31,0 0 31,0 0 1,-25-25-32,0 0 31,0 0 922,1 0-937,-1 0-1,74 0 173,1 0-188,0-25 15,-1 25-15,1 0 16,-25 0 78,24 0-94,-24 0 15,0 0 1</inkml:trace>
  <inkml:trace contextRef="#ctx0" brushRef="#br0" timeOffset="153936.75">5705 13965 0,'0'0'0,"0"-25"16,0 0-1,0 50 235,0 25-250,0-1 16,0-24-16,0 0 16,0 25-16,0-26 31,0 1-16,0 25 1,25-50 125,0 0-126,-1 0-15,1 0 16,25 0-16,-25 0 16,0-25 93,-25 0-78,0 0-15,-25 25 843,25 25-828,-25-25-31,0 0 16,0 0 47,0 25-17,25 0-46,-24-25 94,-1 0-78,50 0 249,24 0-265,1-50 16,0 25 0,-50 1-1,24 24 1,-24-25 0,0 0-16,0 0 15,0 0 1,0 1 15,0-1-15,0 0-1,25 25 1,-25-25 0,0-24-1,0 73 298,0 1-298,0 25-15,0-25 16,0-1-16,0 26 16,0-25-1,0 24 1,0 1-1,0-25 1,0 0-16,0-1 16,0 1 15,-25 0-15,-24 0-1,-1 0 1,25-25-1,0 25 1,1-1 0,-1-24-1,0 25 1,0 0 0,0 0-1,1-25 1,-26 25-1,0-25-15,1 24 16,-1-24 0,25 25-1,100-25 220,24 0-235,25 0 15,0 0-15,-49-25 16,-1-24-16,0-1 16</inkml:trace>
  <inkml:trace contextRef="#ctx0" brushRef="#br0" timeOffset="154791.16">6697 14064 0,'-25'0'78,"1"0"-78,-1 0 16,-25 0-16,25 0 16,1 0-1,-1 0 1,0 0-16,0 0 31</inkml:trace>
  <inkml:trace contextRef="#ctx0" brushRef="#br0" timeOffset="155966.68">6672 14163 0,'0'25'219,"-24"0"-203,-26-25-16,0 0 15,26 0-15,-1 0 16,0 0 0,0 0-16,0 0 15,1 0 1,98 0 203,-24 0-204,-1 0-15,26 0 16,-26 0-16</inkml:trace>
  <inkml:trace contextRef="#ctx0" brushRef="#br0" timeOffset="158118.88">7268 13593 0,'25'-25'109,"-1"25"-93,1 0 0,0 0-16,0 0 15,0 0 1,-1 0-1,1 0 1,0 0 0,0 0-16,0 0 31,-25 25 0,0 0-15,0 0 31,0-1-32,0 1-15,0 0 16,0 49 0,0-49-16,0 0 15,0 0 1,-50 24-1,25-24 1,-49 0 0,24 0-1,50 0 17,-25-25-32,50 0 171,25-75-171,49 1 16,-49-1-16,-1 26 16,-24 24-16,49-74 15,-24 49 1,-25-24 0,0 24-1,-25-24 1,49 24 15,-49-24-15,25 49-16,-25 0 15,25 0-15,-25 0 16,0 1-16,0-1 16,-25 50 155,25-1-171,-50-24 16,50 50-16,0-25 16,-24 0-1,-1 49 1,0-24 0,25-25-1,-25 24 32,25-24-47,0 0 16,0 24-1,0-24 1,0 50 0,0-51-1,0 26 1,0 0-1,0-26 1,0 26-16,0-25 16,0 0-16,0 24 15,25 125 1,99-1 0,25 76-1,-25-1 1,-25-75-1,-24-74 1,-51-74 0,1 0-1,-25 0 1,25-25 0,0 25-1,24-1 1,-24 1-16,-25 0 15,25-25-15,-25 25 16,0 0 0</inkml:trace>
  <inkml:trace contextRef="#ctx0" brushRef="#br0" timeOffset="159447.56">8632 14957 0,'0'0'0,"-174"0"0,-24 25 16,24-25-1,1 0-15,-150 25 16,174-25-16,50 0 16,-99-25-1,-1-49 1,50-26-1,-24-73 1,-26 24 0,75 25-1,25 49 1,124 75 125,74 75-141,75 49 15,-25 50-15</inkml:trace>
  <inkml:trace contextRef="#ctx0" brushRef="#br0" timeOffset="161158.82">7441 15751 0,'25'0'0,"-25"-25"16,25 25-16,0 0 78,0 0-78,-1 0 16,1 0-1,0 0 1,25 0-16,-26 0 15,1 0 1,0 0 78,0 0-94,24 0 15,-24 0 1,0 0 0,0 0 15,-25 25-31,0 0 16,0 0-1,0-1 1,0 26-1,0-25 1,0 0 62,0-1-78,-25-48 47,-49-1-47,24-25 16,25 50-16,-24-25 15,-1 1 1,100 24 140,-1 49-156,1 26 16,-25-26-16,24-24 15,-49 25 1,50-1-16,-50-24 47,0-50 78</inkml:trace>
  <inkml:trace contextRef="#ctx0" brushRef="#br0" timeOffset="163215.25">9748 14015 0,'-49'0'31,"-1"0"-31,0 0 15,1 0-15,24 0 16,-25 0 0,26 0-1,-1 0 1,0 0 0,0 0-16,0 0 15,1 0 1,-1 0 46,0 0-30</inkml:trace>
  <inkml:trace contextRef="#ctx0" brushRef="#br0" timeOffset="164054.82">9798 14337 0,'-25'0'0,"-25"0"16,26 0-1,-51 0-15,50 0 16,1 0-16,-1 0 16,0 25-1,0-25 32,0 0-31,1 0-1,-1 0 1,0 0 0,0 0-1,0 0 1</inkml:trace>
  <inkml:trace contextRef="#ctx0" brushRef="#br0" timeOffset="165286.89">10046 13519 0,'25'24'63,"0"1"-47,-25 50-16,0-26 15,0-24-15,24 25 16,-24 49-1,25-50 1,-25-24 0,0 50-1,50-51 1,-50 1 0,25 0-1,24 0 16,1 0-31,-25-1 0,-1 1 16,-24 0 15</inkml:trace>
  <inkml:trace contextRef="#ctx0" brushRef="#br0" timeOffset="166488.76">11658 14511 0,'0'25'94,"-49"-1"-79,-1-24-15,0 0 16,26 25-1,-1-25 79,0 0-94,-25 0 16,-49 0-16,-25 0 15,-25 0 1,-24 0 0,98 0-1,50 0 79,-24-25-94,24-24 16,-49-26-16,49 51 15,0-1-15,25 0 16,-25 25 15,0-50-15,-24 25-1,-1 1 1,-49-1 0,74 25-1,0 0 1,25 25 171,50 24-171</inkml:trace>
  <inkml:trace contextRef="#ctx0" brushRef="#br0" timeOffset="168382.35">10666 15106 0,'0'0'16,"25"-25"-16,0 25 78,-25-25-78,24 1 15,1-1 1,0 25 62,0 0-78,24 0 16,-24 0-16,0 0 15,0 0 1,49 0 0,-49 0-1,0 0 1,0 0 0,24 0-1,-24 25 1,-25-1-1,25 1 1,0 50 0,-25-26 15,0 1-31,0 24 0,-50-24 16,25 0-16,-49 24 15,-1-49 16,26 0-15,24-25 0,0 0-16,0 0 15,1 0-15,-1 0 0,0 0 16,-25 0 0,26 0-1,48 0 141,26 24-156,24 1 16,1 0-16,-1-25 16,100 50-1,24-50 1,-74 0 0,-24 0-1,-51 0 1,1 0-1,-25 0 1,24-50 0,-24 50-1,0 0 1</inkml:trace>
  <inkml:trace contextRef="#ctx0" brushRef="#br0" timeOffset="172502.68">11832 14139 0,'0'-25'0,"25"25"109,-1 0-93,1 0 0,0 0-1,0 0 1,0 0-16,-25 25 16,24-1-16,26-24 15,-50 25 1,50 0-1,-26-25 1,1 25 0,25 0-1,0-1 1,-26 1 0,1 0-1,-25 0 1,0 0-1,0 24 1,0 1 0,0-25 15,0 0-15,0-1-1,0 1 1,-25 0-1,25 0 1,-24 0 0,24-1 359,0 1-282,0 0-93,0 0 110,0 0-95,0-1 17,0-48 265,0-1-282,24-25-15,-24 1 16,25-1-16,0 0 15,0 26 1,-25-26-16,0 0 16,0 26-1,0-1 95,0 0-95,0 0 1,0 0-16,0-24 16,0 24-1,0 0 157,0 0-109,0 0-63,25 1 15,-1-1 1,-24 50 281,0-1-282,0 1-15,0 25 16,0-25-16,0-1 16,0 26-1,0-25 1,0 25-1,0 24 1,0-49-16,0 0 16,0-1-16,0 1 15,0 0 1,0 0 0,0 0-16,0-1 31,0 1-31,0 0 15,0 0 1,0 0 15,25-25-15,-25 24-16</inkml:trace>
  <inkml:trace contextRef="#ctx0" brushRef="#br0" timeOffset="176527.02">769 13419 0,'25'0'0,"0"0"16,-1 0 0,1-24-1,0 24 1,-25-25 0,25 0-16,0 25 78,-1 0-63,1 0 173,0 0-173,0 25-15,-25 0 16,0 24 0,25-49-16,-25 25 15,24-25 1,-24 50 0,25-50-1,-25 24 1,25-24 15,-25 25-15,50 50-1,-1-26 1,-24-49 0,-25 25-1,25-25 63,0 0-78,24 0 16,1 0 0,-1-25-16,1 0 15,0 1 1,-26 24-1,1-25 1,0 25 0,50-50-1,-26 1 1,-24 49-16,0-25 16,-25 0-16,49 25 234,1 0-234,99-25 16,74 0-16,75 25 15,-1-24-15,224-1 16,-49 25-1,-274 0 1,-148 0 0,-26 0 15,-73 0 203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22-11-06T08:06:07.21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5829 5879 0,'-25'25'375,"25"-1"-375,0 1 16,-25-25-16,1 25 16,24 0 15,0 0-16,0-1 564,-25 26-564,25-25 1,0 0 109,0-1-110,-25 1-15,25 0 16,0 0 0,0 0 187</inkml:trace>
  <inkml:trace contextRef="#ctx0" brushRef="#br0" timeOffset="2294.49">5680 5879 0,'0'25'328,"0"24"-328,0-24 16,0 0-16,25 24 15,-25-24 17,0 0-1,25 0 16,-25 0-32,0 24-15,25-24 16,-1 49 0,-24-49-1,0 25 1,25-50 140,0 25-140,-25-1-1</inkml:trace>
  <inkml:trace contextRef="#ctx0" brushRef="#br0" timeOffset="4581.05">6375 5755 0,'0'49'125,"0"1"-125,0 24 16,0-49-16,0 25 15,0-1 1,0 1 0,25-50 171,-1 0-187,26 0 16,0 0-16,-1 0 15,-24 0 1,0 0 31,0 0-47,-1 0 16,1-25 15,-25 0-16,25 25-15,-25-24 32,0-1-17,25 25 17,-25-25-17,0 0 1,0 0-1,25 50 298,-25 25-297,24-1-16,1 1 15,-25 0-15,0 24 16,0-24-1,0-1 1,25 1 0,-25-1-1,0-24 1,0 0 15,0 0 79,-25-25-95,0 0 1,1 0-16,-26 0 15,25 0 1,0 0 0,1 0-1,-1 0-15,0 0 16,0 0 15,-24-25-15,24 25-1,50 0 157,49 0-156,0 0-16,1 0 16,-26 0-16,1 0 15,25 0-15,24 0 31,-25 0-31</inkml:trace>
  <inkml:trace contextRef="#ctx0" brushRef="#br0" timeOffset="5390.99">7987 6325 0,'-50'0'63,"-24"-25"-63,0 1 15,-1 24-15,26 0 16,24 0-16,-25 0 31,25 0 94,1 0-109</inkml:trace>
  <inkml:trace contextRef="#ctx0" brushRef="#br0" timeOffset="6271">8111 6127 0,'0'0'0,"-25"0"0,1 0 15,-1 0 1,0 0-16,-25 0 16,1 0-16,-26 0 0,26 0 15,-51 0 1,51 0 0,24 0-1,0-25 32,0 25-31,1 0-1,-1 0 1,50 0 109,24 0-109</inkml:trace>
  <inkml:trace contextRef="#ctx0" brushRef="#br0" timeOffset="7694.97">8582 6077 0,'0'-25'63,"0"1"-48,0-26 1,0 25 0,0 75 249,0 24-249,25-24-16,-25-1 15,0 26-15,0-1 16,0 1 0,0-26-16,0 1 15,0-25-15,0-1 0,0 1 16,0 50 0,0-26-1,0 1 1</inkml:trace>
  <inkml:trace contextRef="#ctx0" brushRef="#br0" timeOffset="11662.32">9103 6350 0,'0'25'250,"-24"-25"-250,24 25 63,0-1-48,-25-24-15,25 25 0,0 0 204,0 0-173,25-25 47,-1 0-62,1 0-16,0 0 15,0 0 48,0 0-48,-1 0 1,1 0 46,0-25-46,-50 25 703,25-25-657,-25 25-46,25-25 46,0 1-46,-24 24-16,-1 0 16,25-25 77,-25 25 361,0 0-439</inkml:trace>
  <inkml:trace contextRef="#ctx0" brushRef="#br0" timeOffset="17319.91">10244 5779 0,'0'25'188,"0"0"-173,0 0-15,0 25 16,0-26-16,0 1 141,25 0-126,0 25 1,25-26-16,-50 1 0,49 0 15,-24-25 95,25 0-110,-26 0 15,1 0-15,0 0 16,0 0 0,0 0-1,-1-25 17,-24 0-32,50 25 15,-25 0 1,0-24-1,-1-1 1,26 0 15,-50 0-15,0 0 93,0 1-93,25-1 296,-25 0-312,0 0 16,0-25 0,0 26 77,0-1-61,0 0-17,0 0-15,0 0 16,0 1 0,25 24 140,-1 0-141,1 74-15,0 0 16,-25 1-16,0-50 16,50 49-1,-50-24 1,24 24 0,-24 1-1,0-26 1,0 26-1,25-26 1,-25 26 0,0-1-1,0 25 1,25-74 0,0 25-16,-25-26 15,0 1 1,0 0-1,0 0 1,0 0 78,0 24-94,0-24 31,-25-25-31,0 25 16,0-25-1,1 0 1,-1 0 0,-25 0-16,-24 0 31,-25 0-31,-25 0 15,-25 0 17,74 0-17,51 0 1,-1 0 0</inkml:trace>
  <inkml:trace contextRef="#ctx0" brushRef="#br0" timeOffset="18389.04">12353 6003 0,'0'0'0,"-25"25"0,-25-1 16,-74 1-1,25-25 1,-25 0 0,0 25-1,25 0 17,74-25-32,-25 0 0,1 0 15,-26 0-15,26 0 16,-1 0-1,50 25 126,75-1-125,24-24-16,0 0 15,0 25-15,-24 0 16</inkml:trace>
  <inkml:trace contextRef="#ctx0" brushRef="#br0" timeOffset="19466.51">11931 6251 0,'25'0'62,"0"0"-46,-1 0-16,1 0 16,0 0-1,0 0-15,0 0 16,-1 0-1,1 25 110,-25-1-125,25-24 16,0 0-16,0 25 16,0-25-1,-1 0 32,1 0 78,-25 25-109,-25-25 109,-24 0-125,-51 0 15,51 0-15,-1 0 16,-24 0 0,-75 0-1,-49 25 1,74-25 0,74 0-1,75 0 220,99 0-220,-25 0-15,-25 0 16,1 0-16,-26 0 15,51 0-15</inkml:trace>
  <inkml:trace contextRef="#ctx0" brushRef="#br0" timeOffset="20807.31">13047 5283 0,'0'25'265,"0"0"-249,0 0-16,0 24 16,0 26-16,0-50 15,0-1 1,0 1 0,0 0-1,0 0 1,0 0 46,0-1-62,0 1 16,0 0-16,0 25 16</inkml:trace>
  <inkml:trace contextRef="#ctx0" brushRef="#br0" timeOffset="23614.73">13419 5432 0,'-24'0'32,"-1"0"-32,25 25 140,0 0-124,0 24-16,-25-49 16,25 25-16,25-25 593,0 0-561,-1 0-32,-24-25 93</inkml:trace>
  <inkml:trace contextRef="#ctx0" brushRef="#br0" timeOffset="24970.77">13122 6102 0,'0'0'0,"-100"25"16,26 0-16,24-1 15,1-24-15,-26 0 16,51 25 0,-1-25-1,0 0 16,0 0-31,-49 0 32,49 0-17,0 0 1,100 0 156,24 0-172,-25 0 15,-24 0-15,-25 0 16,24 0-16</inkml:trace>
  <inkml:trace contextRef="#ctx0" brushRef="#br0" timeOffset="27951.2">13047 6722 0,'0'0'0,"0"-25"15,0 0 1,25 25 140,0 0-140,-25 25 62,0 25-62,0-25-16,0-1 15,0 1-15,0 0 16,0 0-1,0 0 1,0 0 0,0-1-16,0 1 15,0 0 1,-25 25-16,-25-50 16,1 49-1,-1-49 1,1 25-1,-75 25 1,49-26 15,50 1-15,1-25 0,73-25 124,50-24-140,50-1 16,-50 1-16,-24 24 15,24-25-15,-24 1 16,-51 24 15,1 0-15,0 0 0,0 0-1,0 0 1,-1 25-16,1-24 15,-25-1-15,25 0 16,25 0 0,-50 0-1,0 1 1,-25 48 187,-25 26-203,25-50 16,1 25-16,24 0 15,-50-1 1,25 1 0,0 0-1,1 0 1,-1 0-1,25 24 1,0-24 0,-50 25-1,25-25 1,25-1 0,0 1-1,-25 0-15,25 0 31,25-25 235,0 0-266,0 0 16,25 0-1,-26 0 1,1 0 62,0 0-78,25 0 16,-26 0-16,1 0 15,0 0-15,25 0 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DF158-DF5F-47F6-8BC1-9B4F93ABF347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49300-9CEC-4A5E-AC24-FB43F95DA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586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DF158-DF5F-47F6-8BC1-9B4F93ABF347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49300-9CEC-4A5E-AC24-FB43F95DA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034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DF158-DF5F-47F6-8BC1-9B4F93ABF347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49300-9CEC-4A5E-AC24-FB43F95DA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088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DF158-DF5F-47F6-8BC1-9B4F93ABF347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49300-9CEC-4A5E-AC24-FB43F95DA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959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DF158-DF5F-47F6-8BC1-9B4F93ABF347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49300-9CEC-4A5E-AC24-FB43F95DA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750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DF158-DF5F-47F6-8BC1-9B4F93ABF347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49300-9CEC-4A5E-AC24-FB43F95DA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481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DF158-DF5F-47F6-8BC1-9B4F93ABF347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49300-9CEC-4A5E-AC24-FB43F95DA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693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DF158-DF5F-47F6-8BC1-9B4F93ABF347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49300-9CEC-4A5E-AC24-FB43F95DA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61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DF158-DF5F-47F6-8BC1-9B4F93ABF347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49300-9CEC-4A5E-AC24-FB43F95DA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859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DF158-DF5F-47F6-8BC1-9B4F93ABF347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49300-9CEC-4A5E-AC24-FB43F95DA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086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DF158-DF5F-47F6-8BC1-9B4F93ABF347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49300-9CEC-4A5E-AC24-FB43F95DA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847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0DF158-DF5F-47F6-8BC1-9B4F93ABF347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249300-9CEC-4A5E-AC24-FB43F95DA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073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8.emf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 /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0.emf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 /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2.emf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 /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4.emf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6.emf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8.emf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7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7.xml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 /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ar-AE" dirty="0"/>
              <a:t>مدرسة الحكمة الخاصة </a:t>
            </a:r>
            <a:br>
              <a:rPr lang="ar-AE" dirty="0"/>
            </a:br>
            <a:r>
              <a:rPr lang="ar-AE" dirty="0"/>
              <a:t>قسم الثانوي بنين</a:t>
            </a:r>
            <a:br>
              <a:rPr lang="ar-AE" dirty="0"/>
            </a:br>
            <a:r>
              <a:rPr lang="ar-AE" dirty="0"/>
              <a:t>مراجعة رياضيات 10ع1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114799"/>
            <a:ext cx="9144000" cy="1502229"/>
          </a:xfrm>
        </p:spPr>
        <p:txBody>
          <a:bodyPr/>
          <a:lstStyle/>
          <a:p>
            <a:r>
              <a:rPr lang="ar-AE" sz="3600" dirty="0">
                <a:solidFill>
                  <a:srgbClr val="FF0000"/>
                </a:solidFill>
              </a:rPr>
              <a:t>مراجعة رياضيات 10ع 1</a:t>
            </a:r>
          </a:p>
          <a:p>
            <a:r>
              <a:rPr lang="ar-AE" sz="3200" dirty="0">
                <a:solidFill>
                  <a:srgbClr val="FF0000"/>
                </a:solidFill>
              </a:rPr>
              <a:t>ا : رمزي حسن </a:t>
            </a:r>
            <a:r>
              <a:rPr lang="ar-AE" dirty="0">
                <a:solidFill>
                  <a:srgbClr val="FF0000"/>
                </a:solidFill>
              </a:rPr>
              <a:t> 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784" y="1122363"/>
            <a:ext cx="1750422" cy="185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494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8823"/>
            <a:ext cx="11704320" cy="6322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028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1" y="156754"/>
            <a:ext cx="11848010" cy="6583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063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" y="91440"/>
            <a:ext cx="11939451" cy="667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32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1886"/>
            <a:ext cx="11965577" cy="5982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1270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754" y="130629"/>
            <a:ext cx="11887199" cy="6583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313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817" y="104503"/>
            <a:ext cx="11887200" cy="657061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2125440" y="178560"/>
              <a:ext cx="6518880" cy="61261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116080" y="169200"/>
                <a:ext cx="6537600" cy="6144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964897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70" y="365760"/>
            <a:ext cx="11534503" cy="612648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4741560" y="1509120"/>
              <a:ext cx="5519160" cy="48135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732200" y="1499760"/>
                <a:ext cx="5537880" cy="4832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443674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1" y="195942"/>
            <a:ext cx="11808822" cy="666205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0" y="518040"/>
              <a:ext cx="10064160" cy="53402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9360" y="508680"/>
                <a:ext cx="10082880" cy="5358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773428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0"/>
            <a:ext cx="11717383" cy="659674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1053720" y="4330800"/>
              <a:ext cx="8385480" cy="18756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44360" y="4321440"/>
                <a:ext cx="8404200" cy="1894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0171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6250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276840" y="2062800"/>
              <a:ext cx="11751840" cy="37418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7480" y="2053440"/>
                <a:ext cx="11770560" cy="3760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030320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440"/>
            <a:ext cx="12192000" cy="676656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2044800" y="1901880"/>
              <a:ext cx="2822400" cy="6969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035440" y="1892520"/>
                <a:ext cx="2841120" cy="715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527619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3" y="130629"/>
            <a:ext cx="11991703" cy="672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3236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691" y="117565"/>
            <a:ext cx="11861075" cy="6635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8565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29" y="143692"/>
            <a:ext cx="11913325" cy="6557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688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95" y="535577"/>
            <a:ext cx="11508376" cy="606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4911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17" y="509451"/>
            <a:ext cx="11534503" cy="6178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2450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36" y="404948"/>
            <a:ext cx="11260183" cy="606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897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94" y="339634"/>
            <a:ext cx="11612880" cy="6361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911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69" y="91440"/>
            <a:ext cx="11665131" cy="296526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69" y="3669196"/>
            <a:ext cx="11665131" cy="3188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6202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11</Words>
  <Application>Microsoft Office PowerPoint</Application>
  <PresentationFormat>Widescreen</PresentationFormat>
  <Paragraphs>3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مدرسة الحكمة الخاصة  قسم الثانوي بنين مراجعة رياضيات 10ع1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asifhammoud1978@gmail.com</cp:lastModifiedBy>
  <cp:revision>12</cp:revision>
  <dcterms:created xsi:type="dcterms:W3CDTF">2022-11-05T19:27:14Z</dcterms:created>
  <dcterms:modified xsi:type="dcterms:W3CDTF">2024-09-14T18:28:01Z</dcterms:modified>
</cp:coreProperties>
</file>