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7" r:id="rId2"/>
  </p:sldMasterIdLst>
  <p:notesMasterIdLst>
    <p:notesMasterId r:id="rId12"/>
  </p:notesMasterIdLst>
  <p:sldIdLst>
    <p:sldId id="323" r:id="rId3"/>
    <p:sldId id="291" r:id="rId4"/>
    <p:sldId id="256" r:id="rId5"/>
    <p:sldId id="257" r:id="rId6"/>
    <p:sldId id="273" r:id="rId7"/>
    <p:sldId id="258" r:id="rId8"/>
    <p:sldId id="324" r:id="rId9"/>
    <p:sldId id="260" r:id="rId10"/>
    <p:sldId id="32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tamaran" panose="020B0604020202020204" charset="0"/>
      <p:regular r:id="rId17"/>
      <p:bold r:id="rId18"/>
    </p:embeddedFont>
    <p:embeddedFont>
      <p:font typeface="Mali" panose="020B0604020202020204" charset="-34"/>
      <p:regular r:id="rId19"/>
      <p:bold r:id="rId20"/>
      <p:italic r:id="rId21"/>
      <p:boldItalic r:id="rId22"/>
    </p:embeddedFont>
    <p:embeddedFont>
      <p:font typeface="Arabic Typesetting" panose="03020402040406030203" pitchFamily="66" charset="-78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99FF99"/>
    <a:srgbClr val="E37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BEE637-E5BC-4442-80A8-6425869BFDC2}">
  <a:tblStyle styleId="{45BEE637-E5BC-4442-80A8-6425869BFD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8506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57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b02c50ada_0_1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b02c50ada_0_1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97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65c2bdbe35_0_3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65c2bdbe35_0_3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79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0ba41449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0ba41449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0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57666404c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57666404c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43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57666404c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57666404c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97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0" y="544351"/>
            <a:ext cx="4310034" cy="553736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91193" y="3753715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909949">
            <a:off x="-397199" y="-513928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07151" y="-344170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98303">
            <a:off x="-90846" y="562140"/>
            <a:ext cx="821806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60582" y="4251990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633251">
            <a:off x="8002695" y="-216047"/>
            <a:ext cx="2047494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500072">
            <a:off x="441960" y="-1138122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4"/>
          <p:cNvSpPr/>
          <p:nvPr/>
        </p:nvSpPr>
        <p:spPr>
          <a:xfrm rot="-3909949" flipH="1">
            <a:off x="6724583" y="-382453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89" name="Google Shape;89;p14"/>
          <p:cNvSpPr/>
          <p:nvPr/>
        </p:nvSpPr>
        <p:spPr>
          <a:xfrm flipH="1">
            <a:off x="7901355" y="-212695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90" name="Google Shape;90;p14"/>
          <p:cNvSpPr/>
          <p:nvPr/>
        </p:nvSpPr>
        <p:spPr>
          <a:xfrm rot="-4500072" flipH="1">
            <a:off x="6334833" y="-1006646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/>
          </p:nvPr>
        </p:nvSpPr>
        <p:spPr>
          <a:xfrm>
            <a:off x="113932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951825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297927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4"/>
          </p:nvPr>
        </p:nvSpPr>
        <p:spPr>
          <a:xfrm>
            <a:off x="2791775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5"/>
          </p:nvPr>
        </p:nvSpPr>
        <p:spPr>
          <a:xfrm>
            <a:off x="481922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6"/>
          </p:nvPr>
        </p:nvSpPr>
        <p:spPr>
          <a:xfrm>
            <a:off x="4631726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/>
          </p:nvPr>
        </p:nvSpPr>
        <p:spPr>
          <a:xfrm>
            <a:off x="6612225" y="2574750"/>
            <a:ext cx="14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471679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 hasCustomPrompt="1"/>
          </p:nvPr>
        </p:nvSpPr>
        <p:spPr>
          <a:xfrm>
            <a:off x="125122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309117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4" hasCustomPrompt="1"/>
          </p:nvPr>
        </p:nvSpPr>
        <p:spPr>
          <a:xfrm>
            <a:off x="4928904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 hasCustomPrompt="1"/>
          </p:nvPr>
        </p:nvSpPr>
        <p:spPr>
          <a:xfrm>
            <a:off x="677107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/>
          <p:nvPr/>
        </p:nvSpPr>
        <p:spPr>
          <a:xfrm rot="10800000">
            <a:off x="-743931" y="3730984"/>
            <a:ext cx="10397952" cy="2040488"/>
          </a:xfrm>
          <a:custGeom>
            <a:avLst/>
            <a:gdLst/>
            <a:ahLst/>
            <a:cxnLst/>
            <a:rect l="l" t="t" r="r" b="b"/>
            <a:pathLst>
              <a:path w="215390" h="42268" extrusionOk="0">
                <a:moveTo>
                  <a:pt x="147821" y="9899"/>
                </a:moveTo>
                <a:cubicBezTo>
                  <a:pt x="148114" y="9899"/>
                  <a:pt x="148405" y="9902"/>
                  <a:pt x="148680" y="9995"/>
                </a:cubicBezTo>
                <a:cubicBezTo>
                  <a:pt x="148715" y="10007"/>
                  <a:pt x="148748" y="10023"/>
                  <a:pt x="148783" y="10038"/>
                </a:cubicBezTo>
                <a:cubicBezTo>
                  <a:pt x="148441" y="9986"/>
                  <a:pt x="148100" y="9939"/>
                  <a:pt x="147763" y="9899"/>
                </a:cubicBezTo>
                <a:cubicBezTo>
                  <a:pt x="147782" y="9899"/>
                  <a:pt x="147802" y="9899"/>
                  <a:pt x="147821" y="9899"/>
                </a:cubicBezTo>
                <a:close/>
                <a:moveTo>
                  <a:pt x="142114" y="8980"/>
                </a:moveTo>
                <a:cubicBezTo>
                  <a:pt x="142749" y="8980"/>
                  <a:pt x="143433" y="9249"/>
                  <a:pt x="144077" y="9388"/>
                </a:cubicBezTo>
                <a:cubicBezTo>
                  <a:pt x="144409" y="9460"/>
                  <a:pt x="144736" y="9496"/>
                  <a:pt x="145062" y="9496"/>
                </a:cubicBezTo>
                <a:cubicBezTo>
                  <a:pt x="145419" y="9496"/>
                  <a:pt x="145774" y="9453"/>
                  <a:pt x="146133" y="9365"/>
                </a:cubicBezTo>
                <a:cubicBezTo>
                  <a:pt x="146350" y="9571"/>
                  <a:pt x="146611" y="9722"/>
                  <a:pt x="146896" y="9807"/>
                </a:cubicBezTo>
                <a:cubicBezTo>
                  <a:pt x="145896" y="9716"/>
                  <a:pt x="144926" y="9676"/>
                  <a:pt x="143990" y="9676"/>
                </a:cubicBezTo>
                <a:cubicBezTo>
                  <a:pt x="141989" y="9676"/>
                  <a:pt x="140147" y="9862"/>
                  <a:pt x="138516" y="10139"/>
                </a:cubicBezTo>
                <a:cubicBezTo>
                  <a:pt x="138896" y="9951"/>
                  <a:pt x="139277" y="9765"/>
                  <a:pt x="139659" y="9582"/>
                </a:cubicBezTo>
                <a:cubicBezTo>
                  <a:pt x="139765" y="9532"/>
                  <a:pt x="139876" y="9481"/>
                  <a:pt x="139991" y="9481"/>
                </a:cubicBezTo>
                <a:cubicBezTo>
                  <a:pt x="139998" y="9481"/>
                  <a:pt x="140005" y="9481"/>
                  <a:pt x="140012" y="9481"/>
                </a:cubicBezTo>
                <a:cubicBezTo>
                  <a:pt x="140141" y="9488"/>
                  <a:pt x="140256" y="9561"/>
                  <a:pt x="140384" y="9583"/>
                </a:cubicBezTo>
                <a:cubicBezTo>
                  <a:pt x="140413" y="9588"/>
                  <a:pt x="140441" y="9590"/>
                  <a:pt x="140470" y="9590"/>
                </a:cubicBezTo>
                <a:cubicBezTo>
                  <a:pt x="140764" y="9590"/>
                  <a:pt x="141017" y="9339"/>
                  <a:pt x="141284" y="9186"/>
                </a:cubicBezTo>
                <a:cubicBezTo>
                  <a:pt x="141544" y="9036"/>
                  <a:pt x="141824" y="8980"/>
                  <a:pt x="142114" y="8980"/>
                </a:cubicBezTo>
                <a:close/>
                <a:moveTo>
                  <a:pt x="135755" y="10734"/>
                </a:moveTo>
                <a:lnTo>
                  <a:pt x="135755" y="10734"/>
                </a:lnTo>
                <a:cubicBezTo>
                  <a:pt x="135529" y="10793"/>
                  <a:pt x="135310" y="10853"/>
                  <a:pt x="135098" y="10912"/>
                </a:cubicBezTo>
                <a:cubicBezTo>
                  <a:pt x="135311" y="10834"/>
                  <a:pt x="135531" y="10774"/>
                  <a:pt x="135755" y="10734"/>
                </a:cubicBezTo>
                <a:close/>
                <a:moveTo>
                  <a:pt x="75256" y="10492"/>
                </a:moveTo>
                <a:lnTo>
                  <a:pt x="75998" y="10768"/>
                </a:lnTo>
                <a:cubicBezTo>
                  <a:pt x="75944" y="10845"/>
                  <a:pt x="75892" y="10921"/>
                  <a:pt x="75840" y="10997"/>
                </a:cubicBezTo>
                <a:cubicBezTo>
                  <a:pt x="75653" y="10831"/>
                  <a:pt x="75459" y="10662"/>
                  <a:pt x="75256" y="10492"/>
                </a:cubicBezTo>
                <a:close/>
                <a:moveTo>
                  <a:pt x="125815" y="10343"/>
                </a:moveTo>
                <a:cubicBezTo>
                  <a:pt x="125967" y="10343"/>
                  <a:pt x="126113" y="10374"/>
                  <a:pt x="126238" y="10457"/>
                </a:cubicBezTo>
                <a:cubicBezTo>
                  <a:pt x="124466" y="11058"/>
                  <a:pt x="122752" y="11708"/>
                  <a:pt x="121187" y="12402"/>
                </a:cubicBezTo>
                <a:cubicBezTo>
                  <a:pt x="120863" y="11990"/>
                  <a:pt x="120542" y="11576"/>
                  <a:pt x="120225" y="11158"/>
                </a:cubicBezTo>
                <a:lnTo>
                  <a:pt x="120225" y="11158"/>
                </a:lnTo>
                <a:cubicBezTo>
                  <a:pt x="120611" y="11185"/>
                  <a:pt x="121001" y="11202"/>
                  <a:pt x="121390" y="11202"/>
                </a:cubicBezTo>
                <a:cubicBezTo>
                  <a:pt x="122350" y="11202"/>
                  <a:pt x="123305" y="11100"/>
                  <a:pt x="124185" y="10803"/>
                </a:cubicBezTo>
                <a:lnTo>
                  <a:pt x="125133" y="10484"/>
                </a:lnTo>
                <a:cubicBezTo>
                  <a:pt x="125349" y="10411"/>
                  <a:pt x="125590" y="10343"/>
                  <a:pt x="125815" y="10343"/>
                </a:cubicBezTo>
                <a:close/>
                <a:moveTo>
                  <a:pt x="82359" y="8503"/>
                </a:moveTo>
                <a:lnTo>
                  <a:pt x="82359" y="8503"/>
                </a:lnTo>
                <a:cubicBezTo>
                  <a:pt x="80297" y="10067"/>
                  <a:pt x="78548" y="11752"/>
                  <a:pt x="77704" y="12837"/>
                </a:cubicBezTo>
                <a:cubicBezTo>
                  <a:pt x="77337" y="12431"/>
                  <a:pt x="76916" y="11997"/>
                  <a:pt x="76434" y="11541"/>
                </a:cubicBezTo>
                <a:cubicBezTo>
                  <a:pt x="76677" y="11418"/>
                  <a:pt x="76945" y="11268"/>
                  <a:pt x="77231" y="11098"/>
                </a:cubicBezTo>
                <a:cubicBezTo>
                  <a:pt x="77240" y="11098"/>
                  <a:pt x="77248" y="11099"/>
                  <a:pt x="77256" y="11099"/>
                </a:cubicBezTo>
                <a:cubicBezTo>
                  <a:pt x="77258" y="11099"/>
                  <a:pt x="77260" y="11099"/>
                  <a:pt x="77262" y="11099"/>
                </a:cubicBezTo>
                <a:cubicBezTo>
                  <a:pt x="77971" y="11095"/>
                  <a:pt x="78567" y="10604"/>
                  <a:pt x="79131" y="10176"/>
                </a:cubicBezTo>
                <a:cubicBezTo>
                  <a:pt x="80106" y="9441"/>
                  <a:pt x="81197" y="8875"/>
                  <a:pt x="82359" y="8503"/>
                </a:cubicBezTo>
                <a:close/>
                <a:moveTo>
                  <a:pt x="15305" y="12475"/>
                </a:moveTo>
                <a:lnTo>
                  <a:pt x="15305" y="12784"/>
                </a:lnTo>
                <a:lnTo>
                  <a:pt x="14592" y="13190"/>
                </a:lnTo>
                <a:cubicBezTo>
                  <a:pt x="14843" y="12966"/>
                  <a:pt x="15081" y="12727"/>
                  <a:pt x="15305" y="12475"/>
                </a:cubicBezTo>
                <a:close/>
                <a:moveTo>
                  <a:pt x="15305" y="13064"/>
                </a:moveTo>
                <a:lnTo>
                  <a:pt x="15305" y="13376"/>
                </a:lnTo>
                <a:cubicBezTo>
                  <a:pt x="15236" y="13312"/>
                  <a:pt x="15167" y="13246"/>
                  <a:pt x="15098" y="13181"/>
                </a:cubicBezTo>
                <a:cubicBezTo>
                  <a:pt x="15061" y="13200"/>
                  <a:pt x="15024" y="13215"/>
                  <a:pt x="14984" y="13227"/>
                </a:cubicBezTo>
                <a:cubicBezTo>
                  <a:pt x="15091" y="13173"/>
                  <a:pt x="15197" y="13118"/>
                  <a:pt x="15305" y="13064"/>
                </a:cubicBezTo>
                <a:close/>
                <a:moveTo>
                  <a:pt x="72441" y="10982"/>
                </a:moveTo>
                <a:cubicBezTo>
                  <a:pt x="72768" y="11170"/>
                  <a:pt x="73081" y="11353"/>
                  <a:pt x="73380" y="11531"/>
                </a:cubicBezTo>
                <a:cubicBezTo>
                  <a:pt x="72855" y="12318"/>
                  <a:pt x="72365" y="13215"/>
                  <a:pt x="71912" y="14173"/>
                </a:cubicBezTo>
                <a:cubicBezTo>
                  <a:pt x="71324" y="13540"/>
                  <a:pt x="70711" y="12899"/>
                  <a:pt x="70083" y="12268"/>
                </a:cubicBezTo>
                <a:cubicBezTo>
                  <a:pt x="70471" y="12115"/>
                  <a:pt x="70904" y="12056"/>
                  <a:pt x="71280" y="11867"/>
                </a:cubicBezTo>
                <a:cubicBezTo>
                  <a:pt x="71670" y="11669"/>
                  <a:pt x="71975" y="11341"/>
                  <a:pt x="72323" y="11074"/>
                </a:cubicBezTo>
                <a:cubicBezTo>
                  <a:pt x="72361" y="11045"/>
                  <a:pt x="72400" y="11014"/>
                  <a:pt x="72441" y="10982"/>
                </a:cubicBezTo>
                <a:close/>
                <a:moveTo>
                  <a:pt x="84884" y="9551"/>
                </a:moveTo>
                <a:lnTo>
                  <a:pt x="85590" y="10224"/>
                </a:lnTo>
                <a:cubicBezTo>
                  <a:pt x="85678" y="10307"/>
                  <a:pt x="85767" y="10391"/>
                  <a:pt x="85860" y="10471"/>
                </a:cubicBezTo>
                <a:cubicBezTo>
                  <a:pt x="83998" y="11948"/>
                  <a:pt x="82192" y="13505"/>
                  <a:pt x="80679" y="15038"/>
                </a:cubicBezTo>
                <a:cubicBezTo>
                  <a:pt x="80223" y="14770"/>
                  <a:pt x="79768" y="14500"/>
                  <a:pt x="79316" y="14224"/>
                </a:cubicBezTo>
                <a:cubicBezTo>
                  <a:pt x="79003" y="14032"/>
                  <a:pt x="78693" y="13835"/>
                  <a:pt x="78386" y="13636"/>
                </a:cubicBezTo>
                <a:cubicBezTo>
                  <a:pt x="78252" y="13470"/>
                  <a:pt x="78108" y="13298"/>
                  <a:pt x="77955" y="13121"/>
                </a:cubicBezTo>
                <a:cubicBezTo>
                  <a:pt x="78038" y="13089"/>
                  <a:pt x="78121" y="13059"/>
                  <a:pt x="78202" y="13025"/>
                </a:cubicBezTo>
                <a:cubicBezTo>
                  <a:pt x="80581" y="12093"/>
                  <a:pt x="82842" y="10860"/>
                  <a:pt x="84884" y="9551"/>
                </a:cubicBezTo>
                <a:close/>
                <a:moveTo>
                  <a:pt x="40109" y="14742"/>
                </a:moveTo>
                <a:lnTo>
                  <a:pt x="40109" y="14742"/>
                </a:lnTo>
                <a:cubicBezTo>
                  <a:pt x="40206" y="14797"/>
                  <a:pt x="40301" y="14855"/>
                  <a:pt x="40395" y="14915"/>
                </a:cubicBezTo>
                <a:cubicBezTo>
                  <a:pt x="40320" y="14962"/>
                  <a:pt x="40247" y="15006"/>
                  <a:pt x="40177" y="15050"/>
                </a:cubicBezTo>
                <a:cubicBezTo>
                  <a:pt x="40154" y="14947"/>
                  <a:pt x="40132" y="14845"/>
                  <a:pt x="40109" y="14742"/>
                </a:cubicBezTo>
                <a:close/>
                <a:moveTo>
                  <a:pt x="147148" y="15060"/>
                </a:moveTo>
                <a:lnTo>
                  <a:pt x="147147" y="15061"/>
                </a:lnTo>
                <a:lnTo>
                  <a:pt x="147142" y="15064"/>
                </a:lnTo>
                <a:lnTo>
                  <a:pt x="147148" y="15060"/>
                </a:lnTo>
                <a:close/>
                <a:moveTo>
                  <a:pt x="14296" y="11313"/>
                </a:moveTo>
                <a:cubicBezTo>
                  <a:pt x="14038" y="12052"/>
                  <a:pt x="13884" y="12820"/>
                  <a:pt x="13864" y="13606"/>
                </a:cubicBezTo>
                <a:lnTo>
                  <a:pt x="11773" y="14798"/>
                </a:lnTo>
                <a:cubicBezTo>
                  <a:pt x="11569" y="14915"/>
                  <a:pt x="11365" y="15031"/>
                  <a:pt x="11160" y="15147"/>
                </a:cubicBezTo>
                <a:lnTo>
                  <a:pt x="11160" y="15147"/>
                </a:lnTo>
                <a:cubicBezTo>
                  <a:pt x="11812" y="14775"/>
                  <a:pt x="12293" y="14155"/>
                  <a:pt x="12740" y="13546"/>
                </a:cubicBezTo>
                <a:cubicBezTo>
                  <a:pt x="13277" y="12814"/>
                  <a:pt x="13795" y="12070"/>
                  <a:pt x="14296" y="11313"/>
                </a:cubicBezTo>
                <a:close/>
                <a:moveTo>
                  <a:pt x="38180" y="14135"/>
                </a:moveTo>
                <a:cubicBezTo>
                  <a:pt x="38654" y="14183"/>
                  <a:pt x="39119" y="14299"/>
                  <a:pt x="39559" y="14480"/>
                </a:cubicBezTo>
                <a:cubicBezTo>
                  <a:pt x="39632" y="14755"/>
                  <a:pt x="39704" y="15030"/>
                  <a:pt x="39775" y="15306"/>
                </a:cubicBezTo>
                <a:cubicBezTo>
                  <a:pt x="39538" y="15458"/>
                  <a:pt x="39345" y="15588"/>
                  <a:pt x="39200" y="15691"/>
                </a:cubicBezTo>
                <a:cubicBezTo>
                  <a:pt x="38733" y="15367"/>
                  <a:pt x="38261" y="15051"/>
                  <a:pt x="37784" y="14743"/>
                </a:cubicBezTo>
                <a:cubicBezTo>
                  <a:pt x="37924" y="14540"/>
                  <a:pt x="38056" y="14338"/>
                  <a:pt x="38181" y="14136"/>
                </a:cubicBezTo>
                <a:lnTo>
                  <a:pt x="38180" y="14135"/>
                </a:lnTo>
                <a:close/>
                <a:moveTo>
                  <a:pt x="149692" y="10586"/>
                </a:moveTo>
                <a:cubicBezTo>
                  <a:pt x="149777" y="10636"/>
                  <a:pt x="149862" y="10687"/>
                  <a:pt x="149948" y="10738"/>
                </a:cubicBezTo>
                <a:lnTo>
                  <a:pt x="149926" y="10767"/>
                </a:lnTo>
                <a:cubicBezTo>
                  <a:pt x="149511" y="11363"/>
                  <a:pt x="149105" y="11966"/>
                  <a:pt x="148709" y="12574"/>
                </a:cubicBezTo>
                <a:cubicBezTo>
                  <a:pt x="148489" y="12558"/>
                  <a:pt x="148267" y="12550"/>
                  <a:pt x="148042" y="12550"/>
                </a:cubicBezTo>
                <a:cubicBezTo>
                  <a:pt x="147650" y="12550"/>
                  <a:pt x="147251" y="12574"/>
                  <a:pt x="146849" y="12617"/>
                </a:cubicBezTo>
                <a:cubicBezTo>
                  <a:pt x="147337" y="12417"/>
                  <a:pt x="147604" y="12296"/>
                  <a:pt x="147604" y="12296"/>
                </a:cubicBezTo>
                <a:lnTo>
                  <a:pt x="147604" y="12296"/>
                </a:lnTo>
                <a:cubicBezTo>
                  <a:pt x="147603" y="12296"/>
                  <a:pt x="131588" y="13601"/>
                  <a:pt x="123987" y="15796"/>
                </a:cubicBezTo>
                <a:cubicBezTo>
                  <a:pt x="123115" y="14783"/>
                  <a:pt x="122263" y="13752"/>
                  <a:pt x="121432" y="12706"/>
                </a:cubicBezTo>
                <a:lnTo>
                  <a:pt x="121432" y="12706"/>
                </a:lnTo>
                <a:cubicBezTo>
                  <a:pt x="122323" y="12963"/>
                  <a:pt x="123312" y="13077"/>
                  <a:pt x="124366" y="13077"/>
                </a:cubicBezTo>
                <a:cubicBezTo>
                  <a:pt x="127144" y="13077"/>
                  <a:pt x="130377" y="12284"/>
                  <a:pt x="133475" y="11215"/>
                </a:cubicBezTo>
                <a:cubicBezTo>
                  <a:pt x="133540" y="11271"/>
                  <a:pt x="133613" y="11316"/>
                  <a:pt x="133690" y="11347"/>
                </a:cubicBezTo>
                <a:cubicBezTo>
                  <a:pt x="131880" y="11955"/>
                  <a:pt x="130848" y="12497"/>
                  <a:pt x="130848" y="12497"/>
                </a:cubicBezTo>
                <a:cubicBezTo>
                  <a:pt x="131388" y="12233"/>
                  <a:pt x="132697" y="12216"/>
                  <a:pt x="134650" y="12216"/>
                </a:cubicBezTo>
                <a:cubicBezTo>
                  <a:pt x="134945" y="12216"/>
                  <a:pt x="135255" y="12216"/>
                  <a:pt x="135579" y="12216"/>
                </a:cubicBezTo>
                <a:cubicBezTo>
                  <a:pt x="136871" y="12216"/>
                  <a:pt x="138390" y="12210"/>
                  <a:pt x="140107" y="12147"/>
                </a:cubicBezTo>
                <a:cubicBezTo>
                  <a:pt x="143918" y="12008"/>
                  <a:pt x="147978" y="11038"/>
                  <a:pt x="149692" y="10586"/>
                </a:cubicBezTo>
                <a:close/>
                <a:moveTo>
                  <a:pt x="39832" y="15537"/>
                </a:moveTo>
                <a:cubicBezTo>
                  <a:pt x="39874" y="15703"/>
                  <a:pt x="39917" y="15869"/>
                  <a:pt x="39958" y="16034"/>
                </a:cubicBezTo>
                <a:cubicBezTo>
                  <a:pt x="39917" y="16068"/>
                  <a:pt x="39874" y="16102"/>
                  <a:pt x="39833" y="16135"/>
                </a:cubicBezTo>
                <a:cubicBezTo>
                  <a:pt x="39641" y="15999"/>
                  <a:pt x="39448" y="15863"/>
                  <a:pt x="39255" y="15729"/>
                </a:cubicBezTo>
                <a:cubicBezTo>
                  <a:pt x="39444" y="15654"/>
                  <a:pt x="39636" y="15590"/>
                  <a:pt x="39832" y="15537"/>
                </a:cubicBezTo>
                <a:close/>
                <a:moveTo>
                  <a:pt x="40001" y="16211"/>
                </a:moveTo>
                <a:cubicBezTo>
                  <a:pt x="40006" y="16229"/>
                  <a:pt x="40010" y="16247"/>
                  <a:pt x="40016" y="16266"/>
                </a:cubicBezTo>
                <a:lnTo>
                  <a:pt x="39987" y="16243"/>
                </a:lnTo>
                <a:cubicBezTo>
                  <a:pt x="39991" y="16234"/>
                  <a:pt x="39997" y="16222"/>
                  <a:pt x="40001" y="16211"/>
                </a:cubicBezTo>
                <a:close/>
                <a:moveTo>
                  <a:pt x="40491" y="16514"/>
                </a:moveTo>
                <a:lnTo>
                  <a:pt x="40498" y="16521"/>
                </a:lnTo>
                <a:lnTo>
                  <a:pt x="40498" y="16521"/>
                </a:lnTo>
                <a:lnTo>
                  <a:pt x="40491" y="16518"/>
                </a:lnTo>
                <a:lnTo>
                  <a:pt x="40491" y="16514"/>
                </a:lnTo>
                <a:close/>
                <a:moveTo>
                  <a:pt x="12416" y="11253"/>
                </a:moveTo>
                <a:lnTo>
                  <a:pt x="12416" y="11253"/>
                </a:lnTo>
                <a:cubicBezTo>
                  <a:pt x="11863" y="12550"/>
                  <a:pt x="11336" y="13861"/>
                  <a:pt x="11003" y="15231"/>
                </a:cubicBezTo>
                <a:cubicBezTo>
                  <a:pt x="11052" y="15207"/>
                  <a:pt x="11100" y="15181"/>
                  <a:pt x="11147" y="15155"/>
                </a:cubicBezTo>
                <a:lnTo>
                  <a:pt x="11147" y="15155"/>
                </a:lnTo>
                <a:cubicBezTo>
                  <a:pt x="10338" y="15613"/>
                  <a:pt x="9525" y="16068"/>
                  <a:pt x="8727" y="16548"/>
                </a:cubicBezTo>
                <a:cubicBezTo>
                  <a:pt x="9000" y="16302"/>
                  <a:pt x="9204" y="15940"/>
                  <a:pt x="9393" y="15613"/>
                </a:cubicBezTo>
                <a:cubicBezTo>
                  <a:pt x="10218" y="14179"/>
                  <a:pt x="11361" y="12952"/>
                  <a:pt x="12239" y="11550"/>
                </a:cubicBezTo>
                <a:cubicBezTo>
                  <a:pt x="12300" y="11453"/>
                  <a:pt x="12360" y="11353"/>
                  <a:pt x="12416" y="11253"/>
                </a:cubicBezTo>
                <a:close/>
                <a:moveTo>
                  <a:pt x="124076" y="16565"/>
                </a:moveTo>
                <a:lnTo>
                  <a:pt x="124078" y="16567"/>
                </a:lnTo>
                <a:lnTo>
                  <a:pt x="124078" y="16574"/>
                </a:lnTo>
                <a:lnTo>
                  <a:pt x="124076" y="16565"/>
                </a:lnTo>
                <a:close/>
                <a:moveTo>
                  <a:pt x="40494" y="16529"/>
                </a:moveTo>
                <a:lnTo>
                  <a:pt x="40494" y="16529"/>
                </a:lnTo>
                <a:cubicBezTo>
                  <a:pt x="40507" y="16540"/>
                  <a:pt x="40519" y="16551"/>
                  <a:pt x="40531" y="16561"/>
                </a:cubicBezTo>
                <a:cubicBezTo>
                  <a:pt x="40586" y="16625"/>
                  <a:pt x="40650" y="16699"/>
                  <a:pt x="40719" y="16779"/>
                </a:cubicBezTo>
                <a:cubicBezTo>
                  <a:pt x="40651" y="16729"/>
                  <a:pt x="40583" y="16680"/>
                  <a:pt x="40515" y="16631"/>
                </a:cubicBezTo>
                <a:cubicBezTo>
                  <a:pt x="40508" y="16596"/>
                  <a:pt x="40501" y="16563"/>
                  <a:pt x="40494" y="16529"/>
                </a:cubicBezTo>
                <a:close/>
                <a:moveTo>
                  <a:pt x="88471" y="11515"/>
                </a:moveTo>
                <a:cubicBezTo>
                  <a:pt x="88965" y="11987"/>
                  <a:pt x="89422" y="12554"/>
                  <a:pt x="90077" y="12575"/>
                </a:cubicBezTo>
                <a:cubicBezTo>
                  <a:pt x="90090" y="12576"/>
                  <a:pt x="90103" y="12576"/>
                  <a:pt x="90116" y="12576"/>
                </a:cubicBezTo>
                <a:cubicBezTo>
                  <a:pt x="90227" y="12576"/>
                  <a:pt x="90337" y="12564"/>
                  <a:pt x="90447" y="12564"/>
                </a:cubicBezTo>
                <a:cubicBezTo>
                  <a:pt x="90476" y="12564"/>
                  <a:pt x="90504" y="12564"/>
                  <a:pt x="90532" y="12567"/>
                </a:cubicBezTo>
                <a:cubicBezTo>
                  <a:pt x="88033" y="14007"/>
                  <a:pt x="85608" y="15517"/>
                  <a:pt x="83903" y="16828"/>
                </a:cubicBezTo>
                <a:cubicBezTo>
                  <a:pt x="82912" y="16304"/>
                  <a:pt x="81932" y="15761"/>
                  <a:pt x="80963" y="15201"/>
                </a:cubicBezTo>
                <a:cubicBezTo>
                  <a:pt x="83317" y="14980"/>
                  <a:pt x="85975" y="13451"/>
                  <a:pt x="88471" y="11515"/>
                </a:cubicBezTo>
                <a:close/>
                <a:moveTo>
                  <a:pt x="57300" y="16001"/>
                </a:moveTo>
                <a:cubicBezTo>
                  <a:pt x="57385" y="16007"/>
                  <a:pt x="57469" y="16008"/>
                  <a:pt x="57554" y="16008"/>
                </a:cubicBezTo>
                <a:cubicBezTo>
                  <a:pt x="57543" y="16033"/>
                  <a:pt x="57533" y="16060"/>
                  <a:pt x="57523" y="16085"/>
                </a:cubicBezTo>
                <a:cubicBezTo>
                  <a:pt x="57403" y="16407"/>
                  <a:pt x="57284" y="16730"/>
                  <a:pt x="57167" y="17053"/>
                </a:cubicBezTo>
                <a:cubicBezTo>
                  <a:pt x="56966" y="16906"/>
                  <a:pt x="56758" y="16757"/>
                  <a:pt x="56541" y="16604"/>
                </a:cubicBezTo>
                <a:cubicBezTo>
                  <a:pt x="56829" y="16372"/>
                  <a:pt x="57078" y="16169"/>
                  <a:pt x="57283" y="16001"/>
                </a:cubicBezTo>
                <a:close/>
                <a:moveTo>
                  <a:pt x="73799" y="11785"/>
                </a:moveTo>
                <a:cubicBezTo>
                  <a:pt x="74600" y="12271"/>
                  <a:pt x="75288" y="12717"/>
                  <a:pt x="75885" y="13123"/>
                </a:cubicBezTo>
                <a:cubicBezTo>
                  <a:pt x="75360" y="14428"/>
                  <a:pt x="74972" y="15846"/>
                  <a:pt x="74691" y="17316"/>
                </a:cubicBezTo>
                <a:cubicBezTo>
                  <a:pt x="74262" y="16810"/>
                  <a:pt x="73798" y="16271"/>
                  <a:pt x="73306" y="15715"/>
                </a:cubicBezTo>
                <a:cubicBezTo>
                  <a:pt x="73655" y="14006"/>
                  <a:pt x="73766" y="12619"/>
                  <a:pt x="73799" y="11785"/>
                </a:cubicBezTo>
                <a:close/>
                <a:moveTo>
                  <a:pt x="84209" y="17401"/>
                </a:moveTo>
                <a:lnTo>
                  <a:pt x="84211" y="17402"/>
                </a:lnTo>
                <a:lnTo>
                  <a:pt x="84214" y="17408"/>
                </a:lnTo>
                <a:lnTo>
                  <a:pt x="84214" y="17408"/>
                </a:lnTo>
                <a:lnTo>
                  <a:pt x="84209" y="17401"/>
                </a:lnTo>
                <a:close/>
                <a:moveTo>
                  <a:pt x="32504" y="16403"/>
                </a:moveTo>
                <a:cubicBezTo>
                  <a:pt x="32556" y="16403"/>
                  <a:pt x="32605" y="16405"/>
                  <a:pt x="32654" y="16407"/>
                </a:cubicBezTo>
                <a:cubicBezTo>
                  <a:pt x="32137" y="16806"/>
                  <a:pt x="31623" y="17209"/>
                  <a:pt x="31116" y="17615"/>
                </a:cubicBezTo>
                <a:lnTo>
                  <a:pt x="30425" y="16851"/>
                </a:lnTo>
                <a:cubicBezTo>
                  <a:pt x="31099" y="16646"/>
                  <a:pt x="31763" y="16403"/>
                  <a:pt x="32504" y="16403"/>
                </a:cubicBezTo>
                <a:close/>
                <a:moveTo>
                  <a:pt x="47657" y="17807"/>
                </a:moveTo>
                <a:cubicBezTo>
                  <a:pt x="47771" y="17860"/>
                  <a:pt x="47885" y="17914"/>
                  <a:pt x="47998" y="17971"/>
                </a:cubicBezTo>
                <a:cubicBezTo>
                  <a:pt x="47969" y="17995"/>
                  <a:pt x="47939" y="18018"/>
                  <a:pt x="47910" y="18042"/>
                </a:cubicBezTo>
                <a:lnTo>
                  <a:pt x="47910" y="18040"/>
                </a:lnTo>
                <a:cubicBezTo>
                  <a:pt x="47826" y="17963"/>
                  <a:pt x="47742" y="17885"/>
                  <a:pt x="47657" y="17807"/>
                </a:cubicBezTo>
                <a:close/>
                <a:moveTo>
                  <a:pt x="93171" y="13314"/>
                </a:moveTo>
                <a:cubicBezTo>
                  <a:pt x="93179" y="13314"/>
                  <a:pt x="93186" y="13314"/>
                  <a:pt x="93194" y="13314"/>
                </a:cubicBezTo>
                <a:cubicBezTo>
                  <a:pt x="93441" y="13324"/>
                  <a:pt x="93652" y="13483"/>
                  <a:pt x="93872" y="13597"/>
                </a:cubicBezTo>
                <a:cubicBezTo>
                  <a:pt x="94177" y="13756"/>
                  <a:pt x="94504" y="13828"/>
                  <a:pt x="94842" y="13859"/>
                </a:cubicBezTo>
                <a:cubicBezTo>
                  <a:pt x="94567" y="14354"/>
                  <a:pt x="94344" y="14876"/>
                  <a:pt x="94178" y="15417"/>
                </a:cubicBezTo>
                <a:cubicBezTo>
                  <a:pt x="91950" y="16201"/>
                  <a:pt x="89448" y="17155"/>
                  <a:pt x="86776" y="18295"/>
                </a:cubicBezTo>
                <a:cubicBezTo>
                  <a:pt x="86104" y="17964"/>
                  <a:pt x="85435" y="17628"/>
                  <a:pt x="84768" y="17284"/>
                </a:cubicBezTo>
                <a:cubicBezTo>
                  <a:pt x="84527" y="17159"/>
                  <a:pt x="84289" y="17032"/>
                  <a:pt x="84049" y="16905"/>
                </a:cubicBezTo>
                <a:cubicBezTo>
                  <a:pt x="87205" y="16316"/>
                  <a:pt x="90237" y="14933"/>
                  <a:pt x="92852" y="13375"/>
                </a:cubicBezTo>
                <a:cubicBezTo>
                  <a:pt x="92958" y="13342"/>
                  <a:pt x="93062" y="13314"/>
                  <a:pt x="93171" y="13314"/>
                </a:cubicBezTo>
                <a:close/>
                <a:moveTo>
                  <a:pt x="68305" y="13797"/>
                </a:moveTo>
                <a:cubicBezTo>
                  <a:pt x="69294" y="14748"/>
                  <a:pt x="70261" y="15574"/>
                  <a:pt x="71075" y="16113"/>
                </a:cubicBezTo>
                <a:cubicBezTo>
                  <a:pt x="70757" y="16921"/>
                  <a:pt x="70464" y="17749"/>
                  <a:pt x="70197" y="18572"/>
                </a:cubicBezTo>
                <a:cubicBezTo>
                  <a:pt x="70084" y="18366"/>
                  <a:pt x="69972" y="18157"/>
                  <a:pt x="69858" y="17942"/>
                </a:cubicBezTo>
                <a:cubicBezTo>
                  <a:pt x="69165" y="16629"/>
                  <a:pt x="68211" y="15284"/>
                  <a:pt x="67175" y="14030"/>
                </a:cubicBezTo>
                <a:cubicBezTo>
                  <a:pt x="67548" y="13950"/>
                  <a:pt x="67956" y="13952"/>
                  <a:pt x="68305" y="13797"/>
                </a:cubicBezTo>
                <a:close/>
                <a:moveTo>
                  <a:pt x="139645" y="14977"/>
                </a:moveTo>
                <a:cubicBezTo>
                  <a:pt x="137726" y="15938"/>
                  <a:pt x="136231" y="16910"/>
                  <a:pt x="135661" y="17319"/>
                </a:cubicBezTo>
                <a:cubicBezTo>
                  <a:pt x="135185" y="17661"/>
                  <a:pt x="134809" y="18159"/>
                  <a:pt x="134522" y="18664"/>
                </a:cubicBezTo>
                <a:cubicBezTo>
                  <a:pt x="133326" y="18633"/>
                  <a:pt x="132072" y="18616"/>
                  <a:pt x="130766" y="18616"/>
                </a:cubicBezTo>
                <a:cubicBezTo>
                  <a:pt x="129410" y="18616"/>
                  <a:pt x="127998" y="18635"/>
                  <a:pt x="126538" y="18677"/>
                </a:cubicBezTo>
                <a:cubicBezTo>
                  <a:pt x="125935" y="18017"/>
                  <a:pt x="125338" y="17350"/>
                  <a:pt x="124748" y="16678"/>
                </a:cubicBezTo>
                <a:cubicBezTo>
                  <a:pt x="124535" y="16435"/>
                  <a:pt x="124326" y="16189"/>
                  <a:pt x="124114" y="15944"/>
                </a:cubicBezTo>
                <a:lnTo>
                  <a:pt x="124114" y="15944"/>
                </a:lnTo>
                <a:cubicBezTo>
                  <a:pt x="125789" y="16265"/>
                  <a:pt x="127505" y="16401"/>
                  <a:pt x="129210" y="16401"/>
                </a:cubicBezTo>
                <a:cubicBezTo>
                  <a:pt x="132921" y="16401"/>
                  <a:pt x="136580" y="15756"/>
                  <a:pt x="139645" y="14977"/>
                </a:cubicBezTo>
                <a:close/>
                <a:moveTo>
                  <a:pt x="148500" y="12892"/>
                </a:moveTo>
                <a:lnTo>
                  <a:pt x="148500" y="12892"/>
                </a:lnTo>
                <a:cubicBezTo>
                  <a:pt x="148065" y="13565"/>
                  <a:pt x="147640" y="14245"/>
                  <a:pt x="147226" y="14931"/>
                </a:cubicBezTo>
                <a:cubicBezTo>
                  <a:pt x="141662" y="15917"/>
                  <a:pt x="138342" y="17401"/>
                  <a:pt x="136378" y="18723"/>
                </a:cubicBezTo>
                <a:cubicBezTo>
                  <a:pt x="135905" y="18704"/>
                  <a:pt x="135421" y="18688"/>
                  <a:pt x="134925" y="18674"/>
                </a:cubicBezTo>
                <a:cubicBezTo>
                  <a:pt x="135165" y="18404"/>
                  <a:pt x="135440" y="18152"/>
                  <a:pt x="135750" y="17954"/>
                </a:cubicBezTo>
                <a:cubicBezTo>
                  <a:pt x="135821" y="17909"/>
                  <a:pt x="135893" y="17866"/>
                  <a:pt x="135967" y="17827"/>
                </a:cubicBezTo>
                <a:cubicBezTo>
                  <a:pt x="136803" y="17386"/>
                  <a:pt x="146316" y="14037"/>
                  <a:pt x="148500" y="12892"/>
                </a:cubicBezTo>
                <a:close/>
                <a:moveTo>
                  <a:pt x="58303" y="15942"/>
                </a:moveTo>
                <a:cubicBezTo>
                  <a:pt x="58589" y="16916"/>
                  <a:pt x="58950" y="17870"/>
                  <a:pt x="59364" y="18797"/>
                </a:cubicBezTo>
                <a:cubicBezTo>
                  <a:pt x="58840" y="18347"/>
                  <a:pt x="58191" y="17817"/>
                  <a:pt x="57420" y="17241"/>
                </a:cubicBezTo>
                <a:lnTo>
                  <a:pt x="57419" y="17241"/>
                </a:lnTo>
                <a:cubicBezTo>
                  <a:pt x="57561" y="16898"/>
                  <a:pt x="57703" y="16556"/>
                  <a:pt x="57848" y="16217"/>
                </a:cubicBezTo>
                <a:cubicBezTo>
                  <a:pt x="57880" y="16141"/>
                  <a:pt x="57914" y="16064"/>
                  <a:pt x="57947" y="15989"/>
                </a:cubicBezTo>
                <a:cubicBezTo>
                  <a:pt x="58066" y="15978"/>
                  <a:pt x="58185" y="15963"/>
                  <a:pt x="58303" y="15942"/>
                </a:cubicBezTo>
                <a:close/>
                <a:moveTo>
                  <a:pt x="147142" y="15069"/>
                </a:moveTo>
                <a:lnTo>
                  <a:pt x="147142" y="15069"/>
                </a:lnTo>
                <a:cubicBezTo>
                  <a:pt x="147076" y="15180"/>
                  <a:pt x="147009" y="15288"/>
                  <a:pt x="146943" y="15398"/>
                </a:cubicBezTo>
                <a:lnTo>
                  <a:pt x="146943" y="15396"/>
                </a:lnTo>
                <a:cubicBezTo>
                  <a:pt x="146398" y="16331"/>
                  <a:pt x="145872" y="17275"/>
                  <a:pt x="145364" y="18231"/>
                </a:cubicBezTo>
                <a:cubicBezTo>
                  <a:pt x="144044" y="18355"/>
                  <a:pt x="142931" y="18651"/>
                  <a:pt x="141989" y="19046"/>
                </a:cubicBezTo>
                <a:cubicBezTo>
                  <a:pt x="141319" y="18994"/>
                  <a:pt x="140603" y="18943"/>
                  <a:pt x="139843" y="18895"/>
                </a:cubicBezTo>
                <a:cubicBezTo>
                  <a:pt x="143390" y="17189"/>
                  <a:pt x="146184" y="15614"/>
                  <a:pt x="147107" y="15083"/>
                </a:cubicBezTo>
                <a:cubicBezTo>
                  <a:pt x="147118" y="15079"/>
                  <a:pt x="147130" y="15073"/>
                  <a:pt x="147142" y="15069"/>
                </a:cubicBezTo>
                <a:close/>
                <a:moveTo>
                  <a:pt x="14639" y="13400"/>
                </a:moveTo>
                <a:lnTo>
                  <a:pt x="14639" y="13400"/>
                </a:lnTo>
                <a:cubicBezTo>
                  <a:pt x="14594" y="14374"/>
                  <a:pt x="14765" y="15346"/>
                  <a:pt x="14979" y="16297"/>
                </a:cubicBezTo>
                <a:cubicBezTo>
                  <a:pt x="15079" y="16739"/>
                  <a:pt x="15187" y="17178"/>
                  <a:pt x="15305" y="17616"/>
                </a:cubicBezTo>
                <a:lnTo>
                  <a:pt x="15305" y="19062"/>
                </a:lnTo>
                <a:cubicBezTo>
                  <a:pt x="14396" y="17688"/>
                  <a:pt x="13421" y="16351"/>
                  <a:pt x="12449" y="15022"/>
                </a:cubicBezTo>
                <a:cubicBezTo>
                  <a:pt x="12361" y="14901"/>
                  <a:pt x="12255" y="14811"/>
                  <a:pt x="12137" y="14811"/>
                </a:cubicBezTo>
                <a:cubicBezTo>
                  <a:pt x="12102" y="14811"/>
                  <a:pt x="12065" y="14819"/>
                  <a:pt x="12028" y="14837"/>
                </a:cubicBezTo>
                <a:cubicBezTo>
                  <a:pt x="12881" y="14328"/>
                  <a:pt x="13755" y="13855"/>
                  <a:pt x="14639" y="13400"/>
                </a:cubicBezTo>
                <a:close/>
                <a:moveTo>
                  <a:pt x="150363" y="11005"/>
                </a:moveTo>
                <a:cubicBezTo>
                  <a:pt x="150475" y="11085"/>
                  <a:pt x="150580" y="11177"/>
                  <a:pt x="150676" y="11276"/>
                </a:cubicBezTo>
                <a:lnTo>
                  <a:pt x="152543" y="13286"/>
                </a:lnTo>
                <a:cubicBezTo>
                  <a:pt x="153218" y="14934"/>
                  <a:pt x="154009" y="16498"/>
                  <a:pt x="154818" y="17921"/>
                </a:cubicBezTo>
                <a:cubicBezTo>
                  <a:pt x="154680" y="18371"/>
                  <a:pt x="154549" y="18819"/>
                  <a:pt x="154428" y="19259"/>
                </a:cubicBezTo>
                <a:cubicBezTo>
                  <a:pt x="152927" y="16790"/>
                  <a:pt x="151215" y="14225"/>
                  <a:pt x="149500" y="12178"/>
                </a:cubicBezTo>
                <a:cubicBezTo>
                  <a:pt x="149771" y="11801"/>
                  <a:pt x="150045" y="11428"/>
                  <a:pt x="150323" y="11056"/>
                </a:cubicBezTo>
                <a:cubicBezTo>
                  <a:pt x="150336" y="11038"/>
                  <a:pt x="150349" y="11022"/>
                  <a:pt x="150363" y="11005"/>
                </a:cubicBezTo>
                <a:close/>
                <a:moveTo>
                  <a:pt x="145327" y="18303"/>
                </a:moveTo>
                <a:lnTo>
                  <a:pt x="145327" y="18303"/>
                </a:lnTo>
                <a:cubicBezTo>
                  <a:pt x="145151" y="18633"/>
                  <a:pt x="144979" y="18966"/>
                  <a:pt x="144811" y="19300"/>
                </a:cubicBezTo>
                <a:cubicBezTo>
                  <a:pt x="144522" y="19270"/>
                  <a:pt x="144216" y="19240"/>
                  <a:pt x="143895" y="19210"/>
                </a:cubicBezTo>
                <a:cubicBezTo>
                  <a:pt x="144529" y="18800"/>
                  <a:pt x="145025" y="18491"/>
                  <a:pt x="145275" y="18335"/>
                </a:cubicBezTo>
                <a:lnTo>
                  <a:pt x="145327" y="18303"/>
                </a:lnTo>
                <a:close/>
                <a:moveTo>
                  <a:pt x="145891" y="17661"/>
                </a:moveTo>
                <a:cubicBezTo>
                  <a:pt x="145813" y="18021"/>
                  <a:pt x="145756" y="18575"/>
                  <a:pt x="145807" y="19405"/>
                </a:cubicBezTo>
                <a:cubicBezTo>
                  <a:pt x="145536" y="19375"/>
                  <a:pt x="145244" y="19344"/>
                  <a:pt x="144931" y="19312"/>
                </a:cubicBezTo>
                <a:cubicBezTo>
                  <a:pt x="145243" y="18758"/>
                  <a:pt x="145561" y="18206"/>
                  <a:pt x="145891" y="17661"/>
                </a:cubicBezTo>
                <a:close/>
                <a:moveTo>
                  <a:pt x="49326" y="18737"/>
                </a:moveTo>
                <a:cubicBezTo>
                  <a:pt x="49377" y="18770"/>
                  <a:pt x="49429" y="18803"/>
                  <a:pt x="49478" y="18838"/>
                </a:cubicBezTo>
                <a:cubicBezTo>
                  <a:pt x="49518" y="18837"/>
                  <a:pt x="49557" y="18836"/>
                  <a:pt x="49597" y="18836"/>
                </a:cubicBezTo>
                <a:cubicBezTo>
                  <a:pt x="49853" y="18836"/>
                  <a:pt x="50108" y="18857"/>
                  <a:pt x="50359" y="18878"/>
                </a:cubicBezTo>
                <a:cubicBezTo>
                  <a:pt x="50013" y="19080"/>
                  <a:pt x="49688" y="19280"/>
                  <a:pt x="49379" y="19479"/>
                </a:cubicBezTo>
                <a:cubicBezTo>
                  <a:pt x="49221" y="19317"/>
                  <a:pt x="49059" y="19153"/>
                  <a:pt x="48894" y="18988"/>
                </a:cubicBezTo>
                <a:lnTo>
                  <a:pt x="49326" y="18737"/>
                </a:lnTo>
                <a:close/>
                <a:moveTo>
                  <a:pt x="93878" y="17181"/>
                </a:moveTo>
                <a:lnTo>
                  <a:pt x="93878" y="17181"/>
                </a:lnTo>
                <a:cubicBezTo>
                  <a:pt x="93850" y="17882"/>
                  <a:pt x="93921" y="18608"/>
                  <a:pt x="93895" y="19308"/>
                </a:cubicBezTo>
                <a:cubicBezTo>
                  <a:pt x="92310" y="19544"/>
                  <a:pt x="90854" y="19706"/>
                  <a:pt x="89820" y="19707"/>
                </a:cubicBezTo>
                <a:cubicBezTo>
                  <a:pt x="88973" y="19337"/>
                  <a:pt x="88133" y="18952"/>
                  <a:pt x="87300" y="18550"/>
                </a:cubicBezTo>
                <a:lnTo>
                  <a:pt x="87300" y="18550"/>
                </a:lnTo>
                <a:cubicBezTo>
                  <a:pt x="87459" y="18569"/>
                  <a:pt x="87650" y="18582"/>
                  <a:pt x="87877" y="18582"/>
                </a:cubicBezTo>
                <a:cubicBezTo>
                  <a:pt x="88933" y="18582"/>
                  <a:pt x="90782" y="18313"/>
                  <a:pt x="93878" y="17181"/>
                </a:cubicBezTo>
                <a:close/>
                <a:moveTo>
                  <a:pt x="40897" y="15286"/>
                </a:moveTo>
                <a:cubicBezTo>
                  <a:pt x="41003" y="15376"/>
                  <a:pt x="41107" y="15470"/>
                  <a:pt x="41206" y="15570"/>
                </a:cubicBezTo>
                <a:cubicBezTo>
                  <a:pt x="41429" y="15795"/>
                  <a:pt x="41636" y="16044"/>
                  <a:pt x="41913" y="16197"/>
                </a:cubicBezTo>
                <a:cubicBezTo>
                  <a:pt x="42201" y="16353"/>
                  <a:pt x="42537" y="16389"/>
                  <a:pt x="42861" y="16433"/>
                </a:cubicBezTo>
                <a:cubicBezTo>
                  <a:pt x="42974" y="16447"/>
                  <a:pt x="43087" y="16465"/>
                  <a:pt x="43199" y="16481"/>
                </a:cubicBezTo>
                <a:cubicBezTo>
                  <a:pt x="44220" y="17361"/>
                  <a:pt x="45351" y="18318"/>
                  <a:pt x="46466" y="19254"/>
                </a:cubicBezTo>
                <a:cubicBezTo>
                  <a:pt x="46245" y="19448"/>
                  <a:pt x="46048" y="19627"/>
                  <a:pt x="45871" y="19790"/>
                </a:cubicBezTo>
                <a:cubicBezTo>
                  <a:pt x="44366" y="18687"/>
                  <a:pt x="42578" y="17528"/>
                  <a:pt x="40452" y="16329"/>
                </a:cubicBezTo>
                <a:cubicBezTo>
                  <a:pt x="40389" y="16027"/>
                  <a:pt x="40323" y="15727"/>
                  <a:pt x="40259" y="15426"/>
                </a:cubicBezTo>
                <a:cubicBezTo>
                  <a:pt x="40456" y="15380"/>
                  <a:pt x="40668" y="15332"/>
                  <a:pt x="40897" y="15286"/>
                </a:cubicBezTo>
                <a:close/>
                <a:moveTo>
                  <a:pt x="47279" y="19936"/>
                </a:moveTo>
                <a:cubicBezTo>
                  <a:pt x="47499" y="20119"/>
                  <a:pt x="47717" y="20302"/>
                  <a:pt x="47931" y="20482"/>
                </a:cubicBezTo>
                <a:cubicBezTo>
                  <a:pt x="47730" y="20634"/>
                  <a:pt x="47538" y="20783"/>
                  <a:pt x="47355" y="20931"/>
                </a:cubicBezTo>
                <a:cubicBezTo>
                  <a:pt x="47113" y="20735"/>
                  <a:pt x="46863" y="20537"/>
                  <a:pt x="46603" y="20338"/>
                </a:cubicBezTo>
                <a:cubicBezTo>
                  <a:pt x="46804" y="20217"/>
                  <a:pt x="47031" y="20083"/>
                  <a:pt x="47279" y="19936"/>
                </a:cubicBezTo>
                <a:close/>
                <a:moveTo>
                  <a:pt x="27406" y="18962"/>
                </a:moveTo>
                <a:cubicBezTo>
                  <a:pt x="27726" y="19268"/>
                  <a:pt x="28052" y="19572"/>
                  <a:pt x="28381" y="19870"/>
                </a:cubicBezTo>
                <a:cubicBezTo>
                  <a:pt x="27901" y="20276"/>
                  <a:pt x="27435" y="20678"/>
                  <a:pt x="26982" y="21073"/>
                </a:cubicBezTo>
                <a:cubicBezTo>
                  <a:pt x="26726" y="20669"/>
                  <a:pt x="26466" y="20268"/>
                  <a:pt x="26203" y="19868"/>
                </a:cubicBezTo>
                <a:cubicBezTo>
                  <a:pt x="26592" y="19582"/>
                  <a:pt x="26993" y="19280"/>
                  <a:pt x="27406" y="18962"/>
                </a:cubicBezTo>
                <a:close/>
                <a:moveTo>
                  <a:pt x="36772" y="16039"/>
                </a:moveTo>
                <a:cubicBezTo>
                  <a:pt x="37426" y="16355"/>
                  <a:pt x="38057" y="16721"/>
                  <a:pt x="38682" y="17104"/>
                </a:cubicBezTo>
                <a:cubicBezTo>
                  <a:pt x="37337" y="18282"/>
                  <a:pt x="35858" y="19715"/>
                  <a:pt x="34377" y="21225"/>
                </a:cubicBezTo>
                <a:lnTo>
                  <a:pt x="32918" y="19611"/>
                </a:lnTo>
                <a:cubicBezTo>
                  <a:pt x="34358" y="18486"/>
                  <a:pt x="35694" y="17283"/>
                  <a:pt x="36772" y="16039"/>
                </a:cubicBezTo>
                <a:close/>
                <a:moveTo>
                  <a:pt x="90086" y="19915"/>
                </a:moveTo>
                <a:lnTo>
                  <a:pt x="90086" y="19915"/>
                </a:lnTo>
                <a:cubicBezTo>
                  <a:pt x="90191" y="19955"/>
                  <a:pt x="90294" y="19997"/>
                  <a:pt x="90398" y="20035"/>
                </a:cubicBezTo>
                <a:lnTo>
                  <a:pt x="90423" y="19970"/>
                </a:lnTo>
                <a:cubicBezTo>
                  <a:pt x="90412" y="19966"/>
                  <a:pt x="90401" y="19960"/>
                  <a:pt x="90390" y="19956"/>
                </a:cubicBezTo>
                <a:lnTo>
                  <a:pt x="90390" y="19956"/>
                </a:lnTo>
                <a:cubicBezTo>
                  <a:pt x="91064" y="20158"/>
                  <a:pt x="92198" y="20422"/>
                  <a:pt x="93710" y="20515"/>
                </a:cubicBezTo>
                <a:cubicBezTo>
                  <a:pt x="93663" y="20661"/>
                  <a:pt x="93607" y="20805"/>
                  <a:pt x="93539" y="20942"/>
                </a:cubicBezTo>
                <a:cubicBezTo>
                  <a:pt x="93440" y="21141"/>
                  <a:pt x="93321" y="21329"/>
                  <a:pt x="93185" y="21506"/>
                </a:cubicBezTo>
                <a:cubicBezTo>
                  <a:pt x="91757" y="20765"/>
                  <a:pt x="90550" y="20152"/>
                  <a:pt x="90086" y="19915"/>
                </a:cubicBezTo>
                <a:close/>
                <a:moveTo>
                  <a:pt x="11992" y="14858"/>
                </a:moveTo>
                <a:cubicBezTo>
                  <a:pt x="12235" y="17129"/>
                  <a:pt x="12483" y="19414"/>
                  <a:pt x="12893" y="21660"/>
                </a:cubicBezTo>
                <a:cubicBezTo>
                  <a:pt x="12024" y="19767"/>
                  <a:pt x="10972" y="17959"/>
                  <a:pt x="9729" y="16291"/>
                </a:cubicBezTo>
                <a:cubicBezTo>
                  <a:pt x="10426" y="15822"/>
                  <a:pt x="11130" y="15363"/>
                  <a:pt x="11854" y="14937"/>
                </a:cubicBezTo>
                <a:cubicBezTo>
                  <a:pt x="11900" y="14910"/>
                  <a:pt x="11946" y="14884"/>
                  <a:pt x="11992" y="14858"/>
                </a:cubicBezTo>
                <a:close/>
                <a:moveTo>
                  <a:pt x="55007" y="17819"/>
                </a:moveTo>
                <a:cubicBezTo>
                  <a:pt x="55607" y="18031"/>
                  <a:pt x="56166" y="18228"/>
                  <a:pt x="56688" y="18411"/>
                </a:cubicBezTo>
                <a:cubicBezTo>
                  <a:pt x="56555" y="18800"/>
                  <a:pt x="56423" y="19191"/>
                  <a:pt x="56294" y="19581"/>
                </a:cubicBezTo>
                <a:cubicBezTo>
                  <a:pt x="54257" y="20131"/>
                  <a:pt x="52733" y="20980"/>
                  <a:pt x="51588" y="21927"/>
                </a:cubicBezTo>
                <a:cubicBezTo>
                  <a:pt x="51339" y="21631"/>
                  <a:pt x="51071" y="21317"/>
                  <a:pt x="50781" y="20990"/>
                </a:cubicBezTo>
                <a:cubicBezTo>
                  <a:pt x="52405" y="19820"/>
                  <a:pt x="53849" y="18723"/>
                  <a:pt x="55007" y="17819"/>
                </a:cubicBezTo>
                <a:close/>
                <a:moveTo>
                  <a:pt x="63457" y="13974"/>
                </a:moveTo>
                <a:cubicBezTo>
                  <a:pt x="63603" y="14214"/>
                  <a:pt x="63908" y="14295"/>
                  <a:pt x="64195" y="14295"/>
                </a:cubicBezTo>
                <a:cubicBezTo>
                  <a:pt x="64221" y="14295"/>
                  <a:pt x="64247" y="14294"/>
                  <a:pt x="64273" y="14293"/>
                </a:cubicBezTo>
                <a:cubicBezTo>
                  <a:pt x="64348" y="14288"/>
                  <a:pt x="64424" y="14281"/>
                  <a:pt x="64499" y="14272"/>
                </a:cubicBezTo>
                <a:cubicBezTo>
                  <a:pt x="66169" y="16678"/>
                  <a:pt x="68001" y="18801"/>
                  <a:pt x="69618" y="20499"/>
                </a:cubicBezTo>
                <a:cubicBezTo>
                  <a:pt x="69475" y="21009"/>
                  <a:pt x="69345" y="21509"/>
                  <a:pt x="69226" y="21995"/>
                </a:cubicBezTo>
                <a:cubicBezTo>
                  <a:pt x="67242" y="19563"/>
                  <a:pt x="64821" y="16768"/>
                  <a:pt x="62362" y="14348"/>
                </a:cubicBezTo>
                <a:cubicBezTo>
                  <a:pt x="62721" y="14208"/>
                  <a:pt x="63084" y="14080"/>
                  <a:pt x="63457" y="13974"/>
                </a:cubicBezTo>
                <a:close/>
                <a:moveTo>
                  <a:pt x="22110" y="20676"/>
                </a:moveTo>
                <a:cubicBezTo>
                  <a:pt x="22306" y="20967"/>
                  <a:pt x="22509" y="21251"/>
                  <a:pt x="22720" y="21529"/>
                </a:cubicBezTo>
                <a:cubicBezTo>
                  <a:pt x="22449" y="21815"/>
                  <a:pt x="22200" y="22071"/>
                  <a:pt x="21978" y="22296"/>
                </a:cubicBezTo>
                <a:cubicBezTo>
                  <a:pt x="21766" y="21879"/>
                  <a:pt x="21545" y="21467"/>
                  <a:pt x="21316" y="21061"/>
                </a:cubicBezTo>
                <a:cubicBezTo>
                  <a:pt x="21581" y="20933"/>
                  <a:pt x="21846" y="20805"/>
                  <a:pt x="22110" y="20676"/>
                </a:cubicBezTo>
                <a:close/>
                <a:moveTo>
                  <a:pt x="162732" y="20414"/>
                </a:moveTo>
                <a:cubicBezTo>
                  <a:pt x="162784" y="20414"/>
                  <a:pt x="162835" y="20418"/>
                  <a:pt x="162885" y="20427"/>
                </a:cubicBezTo>
                <a:cubicBezTo>
                  <a:pt x="163047" y="20456"/>
                  <a:pt x="163179" y="20543"/>
                  <a:pt x="163302" y="20651"/>
                </a:cubicBezTo>
                <a:cubicBezTo>
                  <a:pt x="163371" y="21297"/>
                  <a:pt x="163454" y="21926"/>
                  <a:pt x="163551" y="22539"/>
                </a:cubicBezTo>
                <a:cubicBezTo>
                  <a:pt x="163373" y="22198"/>
                  <a:pt x="162971" y="21441"/>
                  <a:pt x="162402" y="20432"/>
                </a:cubicBezTo>
                <a:lnTo>
                  <a:pt x="162402" y="20431"/>
                </a:lnTo>
                <a:cubicBezTo>
                  <a:pt x="162510" y="20429"/>
                  <a:pt x="162622" y="20414"/>
                  <a:pt x="162732" y="20414"/>
                </a:cubicBezTo>
                <a:close/>
                <a:moveTo>
                  <a:pt x="40859" y="18443"/>
                </a:moveTo>
                <a:lnTo>
                  <a:pt x="40859" y="18443"/>
                </a:lnTo>
                <a:cubicBezTo>
                  <a:pt x="40970" y="18507"/>
                  <a:pt x="41081" y="18571"/>
                  <a:pt x="41192" y="18635"/>
                </a:cubicBezTo>
                <a:cubicBezTo>
                  <a:pt x="41910" y="19041"/>
                  <a:pt x="42649" y="19432"/>
                  <a:pt x="43404" y="19780"/>
                </a:cubicBezTo>
                <a:cubicBezTo>
                  <a:pt x="43795" y="20205"/>
                  <a:pt x="44217" y="20658"/>
                  <a:pt x="44665" y="21134"/>
                </a:cubicBezTo>
                <a:cubicBezTo>
                  <a:pt x="44375" y="21611"/>
                  <a:pt x="44168" y="22146"/>
                  <a:pt x="44022" y="22646"/>
                </a:cubicBezTo>
                <a:cubicBezTo>
                  <a:pt x="43248" y="22068"/>
                  <a:pt x="42343" y="21523"/>
                  <a:pt x="41286" y="21036"/>
                </a:cubicBezTo>
                <a:cubicBezTo>
                  <a:pt x="41157" y="20169"/>
                  <a:pt x="41014" y="19306"/>
                  <a:pt x="40859" y="18443"/>
                </a:cubicBezTo>
                <a:close/>
                <a:moveTo>
                  <a:pt x="157735" y="16472"/>
                </a:moveTo>
                <a:cubicBezTo>
                  <a:pt x="158066" y="16858"/>
                  <a:pt x="158387" y="17200"/>
                  <a:pt x="158684" y="17476"/>
                </a:cubicBezTo>
                <a:cubicBezTo>
                  <a:pt x="158860" y="17639"/>
                  <a:pt x="159036" y="17807"/>
                  <a:pt x="159212" y="17976"/>
                </a:cubicBezTo>
                <a:cubicBezTo>
                  <a:pt x="159000" y="19642"/>
                  <a:pt x="158904" y="21333"/>
                  <a:pt x="158884" y="22963"/>
                </a:cubicBezTo>
                <a:lnTo>
                  <a:pt x="158883" y="22963"/>
                </a:lnTo>
                <a:cubicBezTo>
                  <a:pt x="158409" y="21867"/>
                  <a:pt x="157846" y="20453"/>
                  <a:pt x="157317" y="18831"/>
                </a:cubicBezTo>
                <a:cubicBezTo>
                  <a:pt x="157244" y="18609"/>
                  <a:pt x="157165" y="18384"/>
                  <a:pt x="157078" y="18158"/>
                </a:cubicBezTo>
                <a:cubicBezTo>
                  <a:pt x="157284" y="17594"/>
                  <a:pt x="157462" y="17041"/>
                  <a:pt x="157618" y="16507"/>
                </a:cubicBezTo>
                <a:cubicBezTo>
                  <a:pt x="157658" y="16500"/>
                  <a:pt x="157698" y="16489"/>
                  <a:pt x="157735" y="16472"/>
                </a:cubicBezTo>
                <a:close/>
                <a:moveTo>
                  <a:pt x="9018" y="16772"/>
                </a:moveTo>
                <a:cubicBezTo>
                  <a:pt x="9732" y="18360"/>
                  <a:pt x="9425" y="20209"/>
                  <a:pt x="9403" y="21960"/>
                </a:cubicBezTo>
                <a:cubicBezTo>
                  <a:pt x="9398" y="22396"/>
                  <a:pt x="9413" y="22832"/>
                  <a:pt x="9444" y="23266"/>
                </a:cubicBezTo>
                <a:cubicBezTo>
                  <a:pt x="8924" y="22075"/>
                  <a:pt x="8383" y="20892"/>
                  <a:pt x="7824" y="19720"/>
                </a:cubicBezTo>
                <a:cubicBezTo>
                  <a:pt x="7565" y="19182"/>
                  <a:pt x="7301" y="18638"/>
                  <a:pt x="7141" y="18063"/>
                </a:cubicBezTo>
                <a:cubicBezTo>
                  <a:pt x="7541" y="17785"/>
                  <a:pt x="7941" y="17510"/>
                  <a:pt x="8343" y="17235"/>
                </a:cubicBezTo>
                <a:cubicBezTo>
                  <a:pt x="8568" y="17081"/>
                  <a:pt x="8793" y="16927"/>
                  <a:pt x="9018" y="16772"/>
                </a:cubicBezTo>
                <a:close/>
                <a:moveTo>
                  <a:pt x="45043" y="21533"/>
                </a:moveTo>
                <a:cubicBezTo>
                  <a:pt x="45293" y="21796"/>
                  <a:pt x="45549" y="22065"/>
                  <a:pt x="45812" y="22339"/>
                </a:cubicBezTo>
                <a:cubicBezTo>
                  <a:pt x="45495" y="22668"/>
                  <a:pt x="45198" y="23017"/>
                  <a:pt x="44920" y="23381"/>
                </a:cubicBezTo>
                <a:cubicBezTo>
                  <a:pt x="44709" y="23190"/>
                  <a:pt x="44485" y="23003"/>
                  <a:pt x="44249" y="22819"/>
                </a:cubicBezTo>
                <a:cubicBezTo>
                  <a:pt x="44449" y="22388"/>
                  <a:pt x="44710" y="21933"/>
                  <a:pt x="45043" y="21533"/>
                </a:cubicBezTo>
                <a:close/>
                <a:moveTo>
                  <a:pt x="49571" y="21852"/>
                </a:moveTo>
                <a:cubicBezTo>
                  <a:pt x="49967" y="22183"/>
                  <a:pt x="50339" y="22495"/>
                  <a:pt x="50679" y="22781"/>
                </a:cubicBezTo>
                <a:cubicBezTo>
                  <a:pt x="50474" y="22999"/>
                  <a:pt x="50284" y="23218"/>
                  <a:pt x="50113" y="23439"/>
                </a:cubicBezTo>
                <a:cubicBezTo>
                  <a:pt x="49757" y="23069"/>
                  <a:pt x="49365" y="22687"/>
                  <a:pt x="48939" y="22294"/>
                </a:cubicBezTo>
                <a:cubicBezTo>
                  <a:pt x="49151" y="22146"/>
                  <a:pt x="49362" y="21999"/>
                  <a:pt x="49571" y="21852"/>
                </a:cubicBezTo>
                <a:close/>
                <a:moveTo>
                  <a:pt x="88089" y="19123"/>
                </a:moveTo>
                <a:cubicBezTo>
                  <a:pt x="88695" y="19373"/>
                  <a:pt x="89303" y="19615"/>
                  <a:pt x="89913" y="19849"/>
                </a:cubicBezTo>
                <a:cubicBezTo>
                  <a:pt x="90793" y="20860"/>
                  <a:pt x="91622" y="21710"/>
                  <a:pt x="92399" y="22422"/>
                </a:cubicBezTo>
                <a:cubicBezTo>
                  <a:pt x="92095" y="22768"/>
                  <a:pt x="91812" y="23125"/>
                  <a:pt x="91632" y="23543"/>
                </a:cubicBezTo>
                <a:cubicBezTo>
                  <a:pt x="90006" y="21621"/>
                  <a:pt x="88580" y="19768"/>
                  <a:pt x="88131" y="19177"/>
                </a:cubicBezTo>
                <a:lnTo>
                  <a:pt x="88089" y="19123"/>
                </a:lnTo>
                <a:close/>
                <a:moveTo>
                  <a:pt x="127008" y="19189"/>
                </a:moveTo>
                <a:lnTo>
                  <a:pt x="127008" y="19189"/>
                </a:lnTo>
                <a:cubicBezTo>
                  <a:pt x="127878" y="19657"/>
                  <a:pt x="129779" y="20305"/>
                  <a:pt x="133773" y="20497"/>
                </a:cubicBezTo>
                <a:cubicBezTo>
                  <a:pt x="133756" y="20562"/>
                  <a:pt x="133747" y="20597"/>
                  <a:pt x="133747" y="20597"/>
                </a:cubicBezTo>
                <a:cubicBezTo>
                  <a:pt x="133747" y="20597"/>
                  <a:pt x="133762" y="20561"/>
                  <a:pt x="133789" y="20498"/>
                </a:cubicBezTo>
                <a:cubicBezTo>
                  <a:pt x="133962" y="20505"/>
                  <a:pt x="134139" y="20513"/>
                  <a:pt x="134319" y="20520"/>
                </a:cubicBezTo>
                <a:cubicBezTo>
                  <a:pt x="134068" y="20822"/>
                  <a:pt x="133902" y="21077"/>
                  <a:pt x="133796" y="21266"/>
                </a:cubicBezTo>
                <a:cubicBezTo>
                  <a:pt x="133666" y="21497"/>
                  <a:pt x="133624" y="21630"/>
                  <a:pt x="133624" y="21630"/>
                </a:cubicBezTo>
                <a:cubicBezTo>
                  <a:pt x="134504" y="21285"/>
                  <a:pt x="135375" y="20922"/>
                  <a:pt x="136229" y="20552"/>
                </a:cubicBezTo>
                <a:cubicBezTo>
                  <a:pt x="137263" y="20552"/>
                  <a:pt x="138404" y="20524"/>
                  <a:pt x="139660" y="20464"/>
                </a:cubicBezTo>
                <a:lnTo>
                  <a:pt x="139660" y="20464"/>
                </a:lnTo>
                <a:cubicBezTo>
                  <a:pt x="138313" y="21605"/>
                  <a:pt x="137639" y="22888"/>
                  <a:pt x="137341" y="23616"/>
                </a:cubicBezTo>
                <a:cubicBezTo>
                  <a:pt x="134266" y="23009"/>
                  <a:pt x="131113" y="22281"/>
                  <a:pt x="129303" y="21573"/>
                </a:cubicBezTo>
                <a:cubicBezTo>
                  <a:pt x="128523" y="20793"/>
                  <a:pt x="127758" y="19999"/>
                  <a:pt x="127008" y="19189"/>
                </a:cubicBezTo>
                <a:close/>
                <a:moveTo>
                  <a:pt x="144108" y="20152"/>
                </a:moveTo>
                <a:lnTo>
                  <a:pt x="144108" y="20152"/>
                </a:lnTo>
                <a:cubicBezTo>
                  <a:pt x="142105" y="21634"/>
                  <a:pt x="140788" y="22967"/>
                  <a:pt x="139938" y="24107"/>
                </a:cubicBezTo>
                <a:cubicBezTo>
                  <a:pt x="139212" y="23976"/>
                  <a:pt x="138457" y="23834"/>
                  <a:pt x="137694" y="23685"/>
                </a:cubicBezTo>
                <a:cubicBezTo>
                  <a:pt x="138922" y="22604"/>
                  <a:pt x="140691" y="21345"/>
                  <a:pt x="142231" y="20306"/>
                </a:cubicBezTo>
                <a:cubicBezTo>
                  <a:pt x="142834" y="20262"/>
                  <a:pt x="143460" y="20210"/>
                  <a:pt x="144108" y="20152"/>
                </a:cubicBezTo>
                <a:close/>
                <a:moveTo>
                  <a:pt x="56265" y="19668"/>
                </a:moveTo>
                <a:lnTo>
                  <a:pt x="56265" y="19668"/>
                </a:lnTo>
                <a:cubicBezTo>
                  <a:pt x="56061" y="20291"/>
                  <a:pt x="55867" y="20916"/>
                  <a:pt x="55680" y="21544"/>
                </a:cubicBezTo>
                <a:cubicBezTo>
                  <a:pt x="54750" y="22485"/>
                  <a:pt x="53975" y="23365"/>
                  <a:pt x="53329" y="24186"/>
                </a:cubicBezTo>
                <a:cubicBezTo>
                  <a:pt x="53292" y="24127"/>
                  <a:pt x="53256" y="24071"/>
                  <a:pt x="53216" y="24014"/>
                </a:cubicBezTo>
                <a:cubicBezTo>
                  <a:pt x="53067" y="23801"/>
                  <a:pt x="52842" y="23496"/>
                  <a:pt x="52551" y="23121"/>
                </a:cubicBezTo>
                <a:cubicBezTo>
                  <a:pt x="54188" y="21528"/>
                  <a:pt x="55703" y="20168"/>
                  <a:pt x="56214" y="19714"/>
                </a:cubicBezTo>
                <a:lnTo>
                  <a:pt x="56265" y="19668"/>
                </a:lnTo>
                <a:close/>
                <a:moveTo>
                  <a:pt x="39351" y="17519"/>
                </a:moveTo>
                <a:cubicBezTo>
                  <a:pt x="39726" y="17753"/>
                  <a:pt x="40101" y="17988"/>
                  <a:pt x="40478" y="18216"/>
                </a:cubicBezTo>
                <a:cubicBezTo>
                  <a:pt x="40576" y="18646"/>
                  <a:pt x="40671" y="19077"/>
                  <a:pt x="40763" y="19508"/>
                </a:cubicBezTo>
                <a:cubicBezTo>
                  <a:pt x="39500" y="21180"/>
                  <a:pt x="38341" y="22794"/>
                  <a:pt x="37290" y="24322"/>
                </a:cubicBezTo>
                <a:cubicBezTo>
                  <a:pt x="36750" y="23801"/>
                  <a:pt x="36231" y="23258"/>
                  <a:pt x="35722" y="22705"/>
                </a:cubicBezTo>
                <a:cubicBezTo>
                  <a:pt x="37082" y="21127"/>
                  <a:pt x="38345" y="19387"/>
                  <a:pt x="39351" y="17519"/>
                </a:cubicBezTo>
                <a:close/>
                <a:moveTo>
                  <a:pt x="23102" y="22016"/>
                </a:moveTo>
                <a:cubicBezTo>
                  <a:pt x="23500" y="22499"/>
                  <a:pt x="23929" y="22956"/>
                  <a:pt x="24363" y="23408"/>
                </a:cubicBezTo>
                <a:cubicBezTo>
                  <a:pt x="23888" y="23839"/>
                  <a:pt x="23450" y="24244"/>
                  <a:pt x="23051" y="24616"/>
                </a:cubicBezTo>
                <a:cubicBezTo>
                  <a:pt x="22771" y="23942"/>
                  <a:pt x="22468" y="23279"/>
                  <a:pt x="22144" y="22624"/>
                </a:cubicBezTo>
                <a:lnTo>
                  <a:pt x="22145" y="22624"/>
                </a:lnTo>
                <a:cubicBezTo>
                  <a:pt x="22426" y="22449"/>
                  <a:pt x="22748" y="22246"/>
                  <a:pt x="23102" y="22016"/>
                </a:cubicBezTo>
                <a:close/>
                <a:moveTo>
                  <a:pt x="72912" y="17371"/>
                </a:moveTo>
                <a:cubicBezTo>
                  <a:pt x="73455" y="17760"/>
                  <a:pt x="73985" y="18151"/>
                  <a:pt x="74485" y="18529"/>
                </a:cubicBezTo>
                <a:cubicBezTo>
                  <a:pt x="74180" y="20552"/>
                  <a:pt x="74059" y="22633"/>
                  <a:pt x="74048" y="24616"/>
                </a:cubicBezTo>
                <a:lnTo>
                  <a:pt x="74048" y="24615"/>
                </a:lnTo>
                <a:cubicBezTo>
                  <a:pt x="74007" y="24562"/>
                  <a:pt x="73959" y="24499"/>
                  <a:pt x="73903" y="24423"/>
                </a:cubicBezTo>
                <a:cubicBezTo>
                  <a:pt x="73864" y="24369"/>
                  <a:pt x="73824" y="24316"/>
                  <a:pt x="73785" y="24263"/>
                </a:cubicBezTo>
                <a:cubicBezTo>
                  <a:pt x="73334" y="23648"/>
                  <a:pt x="72544" y="22526"/>
                  <a:pt x="71624" y="21032"/>
                </a:cubicBezTo>
                <a:cubicBezTo>
                  <a:pt x="72143" y="19845"/>
                  <a:pt x="72574" y="18622"/>
                  <a:pt x="72912" y="17371"/>
                </a:cubicBezTo>
                <a:close/>
                <a:moveTo>
                  <a:pt x="144398" y="20125"/>
                </a:moveTo>
                <a:lnTo>
                  <a:pt x="144398" y="20125"/>
                </a:lnTo>
                <a:cubicBezTo>
                  <a:pt x="144378" y="20164"/>
                  <a:pt x="144358" y="20202"/>
                  <a:pt x="144339" y="20241"/>
                </a:cubicBezTo>
                <a:lnTo>
                  <a:pt x="144394" y="20269"/>
                </a:lnTo>
                <a:lnTo>
                  <a:pt x="144410" y="20241"/>
                </a:lnTo>
                <a:lnTo>
                  <a:pt x="144410" y="20241"/>
                </a:lnTo>
                <a:cubicBezTo>
                  <a:pt x="144090" y="21028"/>
                  <a:pt x="143595" y="22564"/>
                  <a:pt x="143477" y="24719"/>
                </a:cubicBezTo>
                <a:cubicBezTo>
                  <a:pt x="142925" y="24628"/>
                  <a:pt x="142300" y="24523"/>
                  <a:pt x="141624" y="24406"/>
                </a:cubicBezTo>
                <a:cubicBezTo>
                  <a:pt x="142770" y="22655"/>
                  <a:pt x="143923" y="20842"/>
                  <a:pt x="144377" y="20127"/>
                </a:cubicBezTo>
                <a:lnTo>
                  <a:pt x="144398" y="20125"/>
                </a:lnTo>
                <a:close/>
                <a:moveTo>
                  <a:pt x="194795" y="24794"/>
                </a:moveTo>
                <a:cubicBezTo>
                  <a:pt x="194795" y="24794"/>
                  <a:pt x="194795" y="24795"/>
                  <a:pt x="194795" y="24796"/>
                </a:cubicBezTo>
                <a:lnTo>
                  <a:pt x="194791" y="24799"/>
                </a:lnTo>
                <a:lnTo>
                  <a:pt x="194795" y="24794"/>
                </a:lnTo>
                <a:close/>
                <a:moveTo>
                  <a:pt x="149335" y="12412"/>
                </a:moveTo>
                <a:lnTo>
                  <a:pt x="149335" y="12412"/>
                </a:lnTo>
                <a:cubicBezTo>
                  <a:pt x="149332" y="15286"/>
                  <a:pt x="151478" y="18880"/>
                  <a:pt x="153776" y="21904"/>
                </a:cubicBezTo>
                <a:cubicBezTo>
                  <a:pt x="153758" y="21992"/>
                  <a:pt x="153739" y="22080"/>
                  <a:pt x="153721" y="22165"/>
                </a:cubicBezTo>
                <a:cubicBezTo>
                  <a:pt x="153456" y="23436"/>
                  <a:pt x="153191" y="24706"/>
                  <a:pt x="152955" y="25841"/>
                </a:cubicBezTo>
                <a:cubicBezTo>
                  <a:pt x="151470" y="22264"/>
                  <a:pt x="149403" y="17595"/>
                  <a:pt x="147673" y="14841"/>
                </a:cubicBezTo>
                <a:cubicBezTo>
                  <a:pt x="148212" y="14021"/>
                  <a:pt x="148766" y="13211"/>
                  <a:pt x="149335" y="12412"/>
                </a:cubicBezTo>
                <a:close/>
                <a:moveTo>
                  <a:pt x="51869" y="23793"/>
                </a:moveTo>
                <a:cubicBezTo>
                  <a:pt x="52261" y="24131"/>
                  <a:pt x="52533" y="24376"/>
                  <a:pt x="52640" y="24492"/>
                </a:cubicBezTo>
                <a:cubicBezTo>
                  <a:pt x="52712" y="24569"/>
                  <a:pt x="52778" y="24650"/>
                  <a:pt x="52843" y="24733"/>
                </a:cubicBezTo>
                <a:cubicBezTo>
                  <a:pt x="52855" y="24747"/>
                  <a:pt x="52865" y="24763"/>
                  <a:pt x="52877" y="24777"/>
                </a:cubicBezTo>
                <a:cubicBezTo>
                  <a:pt x="52597" y="25154"/>
                  <a:pt x="52346" y="25517"/>
                  <a:pt x="52121" y="25866"/>
                </a:cubicBezTo>
                <a:lnTo>
                  <a:pt x="52121" y="25868"/>
                </a:lnTo>
                <a:cubicBezTo>
                  <a:pt x="51836" y="25454"/>
                  <a:pt x="51504" y="25015"/>
                  <a:pt x="51116" y="24553"/>
                </a:cubicBezTo>
                <a:cubicBezTo>
                  <a:pt x="51365" y="24298"/>
                  <a:pt x="51616" y="24044"/>
                  <a:pt x="51869" y="23793"/>
                </a:cubicBezTo>
                <a:close/>
                <a:moveTo>
                  <a:pt x="30374" y="21458"/>
                </a:moveTo>
                <a:cubicBezTo>
                  <a:pt x="31141" y="21979"/>
                  <a:pt x="31952" y="22435"/>
                  <a:pt x="32743" y="22923"/>
                </a:cubicBezTo>
                <a:cubicBezTo>
                  <a:pt x="31786" y="23931"/>
                  <a:pt x="30852" y="24943"/>
                  <a:pt x="29977" y="25905"/>
                </a:cubicBezTo>
                <a:lnTo>
                  <a:pt x="28127" y="22909"/>
                </a:lnTo>
                <a:cubicBezTo>
                  <a:pt x="28867" y="22453"/>
                  <a:pt x="29622" y="21968"/>
                  <a:pt x="30374" y="21458"/>
                </a:cubicBezTo>
                <a:close/>
                <a:moveTo>
                  <a:pt x="156221" y="20231"/>
                </a:moveTo>
                <a:cubicBezTo>
                  <a:pt x="157231" y="21794"/>
                  <a:pt x="158181" y="23082"/>
                  <a:pt x="158881" y="23980"/>
                </a:cubicBezTo>
                <a:cubicBezTo>
                  <a:pt x="158890" y="25242"/>
                  <a:pt x="158939" y="26454"/>
                  <a:pt x="159011" y="27574"/>
                </a:cubicBezTo>
                <a:cubicBezTo>
                  <a:pt x="158494" y="26534"/>
                  <a:pt x="157275" y="24148"/>
                  <a:pt x="155686" y="21388"/>
                </a:cubicBezTo>
                <a:cubicBezTo>
                  <a:pt x="155853" y="21022"/>
                  <a:pt x="156026" y="20649"/>
                  <a:pt x="156204" y="20270"/>
                </a:cubicBezTo>
                <a:cubicBezTo>
                  <a:pt x="156209" y="20257"/>
                  <a:pt x="156216" y="20243"/>
                  <a:pt x="156221" y="20231"/>
                </a:cubicBezTo>
                <a:close/>
                <a:moveTo>
                  <a:pt x="60670" y="15093"/>
                </a:moveTo>
                <a:cubicBezTo>
                  <a:pt x="62401" y="18326"/>
                  <a:pt x="65828" y="21643"/>
                  <a:pt x="68757" y="24108"/>
                </a:cubicBezTo>
                <a:cubicBezTo>
                  <a:pt x="68384" y="25904"/>
                  <a:pt x="68019" y="27654"/>
                  <a:pt x="67743" y="28976"/>
                </a:cubicBezTo>
                <a:cubicBezTo>
                  <a:pt x="65542" y="25399"/>
                  <a:pt x="61686" y="19353"/>
                  <a:pt x="58705" y="15859"/>
                </a:cubicBezTo>
                <a:cubicBezTo>
                  <a:pt x="59303" y="15710"/>
                  <a:pt x="59883" y="15469"/>
                  <a:pt x="60439" y="15204"/>
                </a:cubicBezTo>
                <a:cubicBezTo>
                  <a:pt x="60517" y="15166"/>
                  <a:pt x="60593" y="15130"/>
                  <a:pt x="60670" y="15093"/>
                </a:cubicBezTo>
                <a:close/>
                <a:moveTo>
                  <a:pt x="34471" y="24086"/>
                </a:moveTo>
                <a:cubicBezTo>
                  <a:pt x="34632" y="24200"/>
                  <a:pt x="34796" y="24312"/>
                  <a:pt x="34961" y="24420"/>
                </a:cubicBezTo>
                <a:cubicBezTo>
                  <a:pt x="35484" y="24763"/>
                  <a:pt x="36028" y="25073"/>
                  <a:pt x="36591" y="25345"/>
                </a:cubicBezTo>
                <a:cubicBezTo>
                  <a:pt x="35155" y="27469"/>
                  <a:pt x="33941" y="29393"/>
                  <a:pt x="32958" y="31022"/>
                </a:cubicBezTo>
                <a:cubicBezTo>
                  <a:pt x="32765" y="30751"/>
                  <a:pt x="32586" y="30469"/>
                  <a:pt x="32423" y="30178"/>
                </a:cubicBezTo>
                <a:cubicBezTo>
                  <a:pt x="32135" y="29666"/>
                  <a:pt x="31894" y="29129"/>
                  <a:pt x="31616" y="28612"/>
                </a:cubicBezTo>
                <a:cubicBezTo>
                  <a:pt x="31399" y="28210"/>
                  <a:pt x="31159" y="27819"/>
                  <a:pt x="30918" y="27430"/>
                </a:cubicBezTo>
                <a:cubicBezTo>
                  <a:pt x="32076" y="26448"/>
                  <a:pt x="33291" y="25329"/>
                  <a:pt x="34471" y="24086"/>
                </a:cubicBezTo>
                <a:close/>
                <a:moveTo>
                  <a:pt x="25411" y="24502"/>
                </a:moveTo>
                <a:lnTo>
                  <a:pt x="28420" y="27636"/>
                </a:lnTo>
                <a:cubicBezTo>
                  <a:pt x="26931" y="29307"/>
                  <a:pt x="25745" y="30684"/>
                  <a:pt x="25121" y="31414"/>
                </a:cubicBezTo>
                <a:cubicBezTo>
                  <a:pt x="24902" y="30663"/>
                  <a:pt x="24739" y="29894"/>
                  <a:pt x="24548" y="29134"/>
                </a:cubicBezTo>
                <a:cubicBezTo>
                  <a:pt x="24244" y="27926"/>
                  <a:pt x="23872" y="26737"/>
                  <a:pt x="23429" y="25571"/>
                </a:cubicBezTo>
                <a:cubicBezTo>
                  <a:pt x="24027" y="25259"/>
                  <a:pt x="24696" y="24901"/>
                  <a:pt x="25411" y="24502"/>
                </a:cubicBezTo>
                <a:close/>
                <a:moveTo>
                  <a:pt x="23671" y="41696"/>
                </a:moveTo>
                <a:cubicBezTo>
                  <a:pt x="23727" y="41773"/>
                  <a:pt x="23784" y="41851"/>
                  <a:pt x="23842" y="41929"/>
                </a:cubicBezTo>
                <a:cubicBezTo>
                  <a:pt x="23788" y="41848"/>
                  <a:pt x="23731" y="41770"/>
                  <a:pt x="23671" y="41696"/>
                </a:cubicBezTo>
                <a:close/>
                <a:moveTo>
                  <a:pt x="15305" y="1"/>
                </a:moveTo>
                <a:lnTo>
                  <a:pt x="15305" y="7002"/>
                </a:lnTo>
                <a:lnTo>
                  <a:pt x="14374" y="7999"/>
                </a:lnTo>
                <a:cubicBezTo>
                  <a:pt x="14055" y="8340"/>
                  <a:pt x="13734" y="8683"/>
                  <a:pt x="13473" y="9070"/>
                </a:cubicBezTo>
                <a:cubicBezTo>
                  <a:pt x="13218" y="9446"/>
                  <a:pt x="13022" y="9857"/>
                  <a:pt x="12839" y="10274"/>
                </a:cubicBezTo>
                <a:cubicBezTo>
                  <a:pt x="12904" y="10032"/>
                  <a:pt x="12937" y="9784"/>
                  <a:pt x="12924" y="9532"/>
                </a:cubicBezTo>
                <a:lnTo>
                  <a:pt x="12924" y="9532"/>
                </a:lnTo>
                <a:lnTo>
                  <a:pt x="11507" y="9743"/>
                </a:lnTo>
                <a:cubicBezTo>
                  <a:pt x="11021" y="9815"/>
                  <a:pt x="10516" y="9895"/>
                  <a:pt x="10105" y="10165"/>
                </a:cubicBezTo>
                <a:cubicBezTo>
                  <a:pt x="9568" y="10516"/>
                  <a:pt x="9269" y="11147"/>
                  <a:pt x="9143" y="11777"/>
                </a:cubicBezTo>
                <a:cubicBezTo>
                  <a:pt x="9017" y="12407"/>
                  <a:pt x="9037" y="13056"/>
                  <a:pt x="8989" y="13697"/>
                </a:cubicBezTo>
                <a:cubicBezTo>
                  <a:pt x="8910" y="14780"/>
                  <a:pt x="8636" y="15841"/>
                  <a:pt x="8183" y="16828"/>
                </a:cubicBezTo>
                <a:cubicBezTo>
                  <a:pt x="8234" y="16819"/>
                  <a:pt x="8285" y="16805"/>
                  <a:pt x="8333" y="16788"/>
                </a:cubicBezTo>
                <a:lnTo>
                  <a:pt x="8333" y="16788"/>
                </a:lnTo>
                <a:cubicBezTo>
                  <a:pt x="8266" y="16830"/>
                  <a:pt x="8197" y="16869"/>
                  <a:pt x="8130" y="16911"/>
                </a:cubicBezTo>
                <a:cubicBezTo>
                  <a:pt x="7525" y="17298"/>
                  <a:pt x="6929" y="17702"/>
                  <a:pt x="6343" y="18122"/>
                </a:cubicBezTo>
                <a:cubicBezTo>
                  <a:pt x="6427" y="17858"/>
                  <a:pt x="6415" y="17573"/>
                  <a:pt x="6414" y="17295"/>
                </a:cubicBezTo>
                <a:cubicBezTo>
                  <a:pt x="6408" y="15087"/>
                  <a:pt x="7302" y="12950"/>
                  <a:pt x="7294" y="10742"/>
                </a:cubicBezTo>
                <a:cubicBezTo>
                  <a:pt x="7292" y="10030"/>
                  <a:pt x="7194" y="9319"/>
                  <a:pt x="7212" y="8607"/>
                </a:cubicBezTo>
                <a:cubicBezTo>
                  <a:pt x="7255" y="6902"/>
                  <a:pt x="7957" y="5267"/>
                  <a:pt x="8925" y="3864"/>
                </a:cubicBezTo>
                <a:cubicBezTo>
                  <a:pt x="9893" y="2459"/>
                  <a:pt x="11007" y="1194"/>
                  <a:pt x="12225" y="1"/>
                </a:cubicBezTo>
                <a:lnTo>
                  <a:pt x="12225" y="1"/>
                </a:lnTo>
                <a:cubicBezTo>
                  <a:pt x="9537" y="2476"/>
                  <a:pt x="7359" y="5455"/>
                  <a:pt x="5819" y="8769"/>
                </a:cubicBezTo>
                <a:cubicBezTo>
                  <a:pt x="5537" y="9377"/>
                  <a:pt x="5274" y="10005"/>
                  <a:pt x="5185" y="10670"/>
                </a:cubicBezTo>
                <a:cubicBezTo>
                  <a:pt x="5134" y="11056"/>
                  <a:pt x="5143" y="11445"/>
                  <a:pt x="5151" y="11833"/>
                </a:cubicBezTo>
                <a:cubicBezTo>
                  <a:pt x="5201" y="14047"/>
                  <a:pt x="5253" y="16274"/>
                  <a:pt x="5681" y="18447"/>
                </a:cubicBezTo>
                <a:cubicBezTo>
                  <a:pt x="5688" y="18495"/>
                  <a:pt x="5696" y="18544"/>
                  <a:pt x="5705" y="18592"/>
                </a:cubicBezTo>
                <a:cubicBezTo>
                  <a:pt x="5149" y="19008"/>
                  <a:pt x="4606" y="19440"/>
                  <a:pt x="4076" y="19888"/>
                </a:cubicBezTo>
                <a:lnTo>
                  <a:pt x="4076" y="19879"/>
                </a:lnTo>
                <a:cubicBezTo>
                  <a:pt x="3900" y="18684"/>
                  <a:pt x="3725" y="17489"/>
                  <a:pt x="3550" y="16293"/>
                </a:cubicBezTo>
                <a:cubicBezTo>
                  <a:pt x="3438" y="15536"/>
                  <a:pt x="3326" y="14777"/>
                  <a:pt x="3148" y="14032"/>
                </a:cubicBezTo>
                <a:cubicBezTo>
                  <a:pt x="2844" y="12762"/>
                  <a:pt x="2346" y="11546"/>
                  <a:pt x="2036" y="10279"/>
                </a:cubicBezTo>
                <a:cubicBezTo>
                  <a:pt x="1635" y="8642"/>
                  <a:pt x="1551" y="6943"/>
                  <a:pt x="1787" y="5275"/>
                </a:cubicBezTo>
                <a:lnTo>
                  <a:pt x="1787" y="5275"/>
                </a:lnTo>
                <a:cubicBezTo>
                  <a:pt x="1291" y="5919"/>
                  <a:pt x="1239" y="6755"/>
                  <a:pt x="1009" y="7535"/>
                </a:cubicBezTo>
                <a:cubicBezTo>
                  <a:pt x="907" y="7880"/>
                  <a:pt x="758" y="8211"/>
                  <a:pt x="646" y="8553"/>
                </a:cubicBezTo>
                <a:cubicBezTo>
                  <a:pt x="1" y="10513"/>
                  <a:pt x="578" y="12646"/>
                  <a:pt x="1200" y="14613"/>
                </a:cubicBezTo>
                <a:cubicBezTo>
                  <a:pt x="1820" y="16577"/>
                  <a:pt x="2501" y="18554"/>
                  <a:pt x="3637" y="20268"/>
                </a:cubicBezTo>
                <a:cubicBezTo>
                  <a:pt x="2930" y="20887"/>
                  <a:pt x="2247" y="21535"/>
                  <a:pt x="1601" y="22218"/>
                </a:cubicBezTo>
                <a:lnTo>
                  <a:pt x="1633" y="22253"/>
                </a:lnTo>
                <a:cubicBezTo>
                  <a:pt x="1754" y="22151"/>
                  <a:pt x="1875" y="22052"/>
                  <a:pt x="1996" y="21952"/>
                </a:cubicBezTo>
                <a:lnTo>
                  <a:pt x="1996" y="21952"/>
                </a:lnTo>
                <a:cubicBezTo>
                  <a:pt x="1785" y="22173"/>
                  <a:pt x="1600" y="22413"/>
                  <a:pt x="1482" y="22681"/>
                </a:cubicBezTo>
                <a:cubicBezTo>
                  <a:pt x="1361" y="22956"/>
                  <a:pt x="1300" y="23252"/>
                  <a:pt x="1239" y="23548"/>
                </a:cubicBezTo>
                <a:cubicBezTo>
                  <a:pt x="1078" y="24338"/>
                  <a:pt x="915" y="25153"/>
                  <a:pt x="1066" y="25947"/>
                </a:cubicBezTo>
                <a:cubicBezTo>
                  <a:pt x="1152" y="26404"/>
                  <a:pt x="1338" y="26834"/>
                  <a:pt x="1536" y="27255"/>
                </a:cubicBezTo>
                <a:cubicBezTo>
                  <a:pt x="2179" y="28631"/>
                  <a:pt x="2962" y="29965"/>
                  <a:pt x="4049" y="31025"/>
                </a:cubicBezTo>
                <a:cubicBezTo>
                  <a:pt x="4423" y="31390"/>
                  <a:pt x="4839" y="31730"/>
                  <a:pt x="5093" y="32187"/>
                </a:cubicBezTo>
                <a:cubicBezTo>
                  <a:pt x="5018" y="31553"/>
                  <a:pt x="4527" y="31029"/>
                  <a:pt x="4158" y="30507"/>
                </a:cubicBezTo>
                <a:cubicBezTo>
                  <a:pt x="2903" y="28725"/>
                  <a:pt x="2827" y="26383"/>
                  <a:pt x="2997" y="24210"/>
                </a:cubicBezTo>
                <a:cubicBezTo>
                  <a:pt x="3030" y="23774"/>
                  <a:pt x="3072" y="23340"/>
                  <a:pt x="3077" y="22902"/>
                </a:cubicBezTo>
                <a:cubicBezTo>
                  <a:pt x="3083" y="22333"/>
                  <a:pt x="3027" y="21766"/>
                  <a:pt x="2908" y="21210"/>
                </a:cubicBezTo>
                <a:cubicBezTo>
                  <a:pt x="3343" y="20863"/>
                  <a:pt x="3781" y="20520"/>
                  <a:pt x="4223" y="20184"/>
                </a:cubicBezTo>
                <a:lnTo>
                  <a:pt x="4223" y="20184"/>
                </a:lnTo>
                <a:cubicBezTo>
                  <a:pt x="4180" y="20426"/>
                  <a:pt x="4210" y="20678"/>
                  <a:pt x="4215" y="20927"/>
                </a:cubicBezTo>
                <a:cubicBezTo>
                  <a:pt x="4241" y="21991"/>
                  <a:pt x="3822" y="23008"/>
                  <a:pt x="3604" y="24050"/>
                </a:cubicBezTo>
                <a:cubicBezTo>
                  <a:pt x="3109" y="26412"/>
                  <a:pt x="3678" y="28913"/>
                  <a:pt x="4831" y="31033"/>
                </a:cubicBezTo>
                <a:cubicBezTo>
                  <a:pt x="5984" y="33153"/>
                  <a:pt x="7584" y="34741"/>
                  <a:pt x="9426" y="36300"/>
                </a:cubicBezTo>
                <a:cubicBezTo>
                  <a:pt x="8926" y="35248"/>
                  <a:pt x="8426" y="34197"/>
                  <a:pt x="7926" y="33145"/>
                </a:cubicBezTo>
                <a:cubicBezTo>
                  <a:pt x="7701" y="32672"/>
                  <a:pt x="7475" y="32197"/>
                  <a:pt x="7309" y="31700"/>
                </a:cubicBezTo>
                <a:cubicBezTo>
                  <a:pt x="7134" y="31175"/>
                  <a:pt x="7026" y="30629"/>
                  <a:pt x="6918" y="30085"/>
                </a:cubicBezTo>
                <a:lnTo>
                  <a:pt x="5204" y="21410"/>
                </a:lnTo>
                <a:cubicBezTo>
                  <a:pt x="5091" y="20839"/>
                  <a:pt x="4979" y="20269"/>
                  <a:pt x="4867" y="19698"/>
                </a:cubicBezTo>
                <a:cubicBezTo>
                  <a:pt x="5462" y="19255"/>
                  <a:pt x="6062" y="18820"/>
                  <a:pt x="6669" y="18392"/>
                </a:cubicBezTo>
                <a:lnTo>
                  <a:pt x="6669" y="18392"/>
                </a:lnTo>
                <a:cubicBezTo>
                  <a:pt x="6509" y="18707"/>
                  <a:pt x="6590" y="19144"/>
                  <a:pt x="6664" y="19516"/>
                </a:cubicBezTo>
                <a:cubicBezTo>
                  <a:pt x="7057" y="21475"/>
                  <a:pt x="6696" y="23549"/>
                  <a:pt x="7249" y="25468"/>
                </a:cubicBezTo>
                <a:cubicBezTo>
                  <a:pt x="7378" y="25915"/>
                  <a:pt x="7556" y="26351"/>
                  <a:pt x="7620" y="26811"/>
                </a:cubicBezTo>
                <a:cubicBezTo>
                  <a:pt x="7675" y="27208"/>
                  <a:pt x="7647" y="27612"/>
                  <a:pt x="7643" y="28012"/>
                </a:cubicBezTo>
                <a:cubicBezTo>
                  <a:pt x="7629" y="29657"/>
                  <a:pt x="8082" y="31319"/>
                  <a:pt x="9018" y="32674"/>
                </a:cubicBezTo>
                <a:cubicBezTo>
                  <a:pt x="9357" y="33167"/>
                  <a:pt x="9757" y="33615"/>
                  <a:pt x="10145" y="34071"/>
                </a:cubicBezTo>
                <a:cubicBezTo>
                  <a:pt x="10556" y="34555"/>
                  <a:pt x="10955" y="35050"/>
                  <a:pt x="11353" y="35546"/>
                </a:cubicBezTo>
                <a:lnTo>
                  <a:pt x="13410" y="38098"/>
                </a:lnTo>
                <a:cubicBezTo>
                  <a:pt x="13607" y="38340"/>
                  <a:pt x="13847" y="38555"/>
                  <a:pt x="14092" y="38748"/>
                </a:cubicBezTo>
                <a:cubicBezTo>
                  <a:pt x="13891" y="38093"/>
                  <a:pt x="13988" y="37389"/>
                  <a:pt x="13977" y="36704"/>
                </a:cubicBezTo>
                <a:cubicBezTo>
                  <a:pt x="13969" y="36280"/>
                  <a:pt x="13919" y="35860"/>
                  <a:pt x="13842" y="35445"/>
                </a:cubicBezTo>
                <a:lnTo>
                  <a:pt x="13842" y="35445"/>
                </a:lnTo>
                <a:cubicBezTo>
                  <a:pt x="14192" y="35932"/>
                  <a:pt x="14547" y="36415"/>
                  <a:pt x="14874" y="36917"/>
                </a:cubicBezTo>
                <a:cubicBezTo>
                  <a:pt x="15762" y="38277"/>
                  <a:pt x="16451" y="39759"/>
                  <a:pt x="16917" y="41316"/>
                </a:cubicBezTo>
                <a:cubicBezTo>
                  <a:pt x="17689" y="39683"/>
                  <a:pt x="17422" y="37735"/>
                  <a:pt x="17003" y="35977"/>
                </a:cubicBezTo>
                <a:cubicBezTo>
                  <a:pt x="16563" y="34128"/>
                  <a:pt x="16122" y="32279"/>
                  <a:pt x="15682" y="30429"/>
                </a:cubicBezTo>
                <a:cubicBezTo>
                  <a:pt x="15655" y="30322"/>
                  <a:pt x="15630" y="30214"/>
                  <a:pt x="15604" y="30105"/>
                </a:cubicBezTo>
                <a:lnTo>
                  <a:pt x="15604" y="30105"/>
                </a:lnTo>
                <a:cubicBezTo>
                  <a:pt x="16717" y="32426"/>
                  <a:pt x="18050" y="34651"/>
                  <a:pt x="19385" y="36859"/>
                </a:cubicBezTo>
                <a:cubicBezTo>
                  <a:pt x="20086" y="38019"/>
                  <a:pt x="20804" y="39197"/>
                  <a:pt x="21824" y="40091"/>
                </a:cubicBezTo>
                <a:cubicBezTo>
                  <a:pt x="22438" y="40629"/>
                  <a:pt x="23163" y="41065"/>
                  <a:pt x="23671" y="41696"/>
                </a:cubicBezTo>
                <a:lnTo>
                  <a:pt x="23671" y="41696"/>
                </a:lnTo>
                <a:cubicBezTo>
                  <a:pt x="22932" y="40682"/>
                  <a:pt x="22233" y="39638"/>
                  <a:pt x="21696" y="38504"/>
                </a:cubicBezTo>
                <a:cubicBezTo>
                  <a:pt x="20378" y="35722"/>
                  <a:pt x="20349" y="32530"/>
                  <a:pt x="19781" y="29506"/>
                </a:cubicBezTo>
                <a:cubicBezTo>
                  <a:pt x="19594" y="28511"/>
                  <a:pt x="19346" y="27527"/>
                  <a:pt x="19040" y="26563"/>
                </a:cubicBezTo>
                <a:lnTo>
                  <a:pt x="19040" y="26563"/>
                </a:lnTo>
                <a:cubicBezTo>
                  <a:pt x="20845" y="29716"/>
                  <a:pt x="23064" y="32649"/>
                  <a:pt x="25545" y="35304"/>
                </a:cubicBezTo>
                <a:cubicBezTo>
                  <a:pt x="26108" y="35906"/>
                  <a:pt x="26693" y="36504"/>
                  <a:pt x="27399" y="36929"/>
                </a:cubicBezTo>
                <a:cubicBezTo>
                  <a:pt x="27926" y="37248"/>
                  <a:pt x="28449" y="37422"/>
                  <a:pt x="29049" y="37422"/>
                </a:cubicBezTo>
                <a:cubicBezTo>
                  <a:pt x="29103" y="37422"/>
                  <a:pt x="29158" y="37421"/>
                  <a:pt x="29213" y="37418"/>
                </a:cubicBezTo>
                <a:cubicBezTo>
                  <a:pt x="27414" y="36051"/>
                  <a:pt x="26035" y="34139"/>
                  <a:pt x="25305" y="32002"/>
                </a:cubicBezTo>
                <a:cubicBezTo>
                  <a:pt x="25264" y="31884"/>
                  <a:pt x="25225" y="31766"/>
                  <a:pt x="25190" y="31648"/>
                </a:cubicBezTo>
                <a:cubicBezTo>
                  <a:pt x="25978" y="31152"/>
                  <a:pt x="27543" y="30127"/>
                  <a:pt x="29407" y="28663"/>
                </a:cubicBezTo>
                <a:lnTo>
                  <a:pt x="29946" y="29225"/>
                </a:lnTo>
                <a:cubicBezTo>
                  <a:pt x="30760" y="30072"/>
                  <a:pt x="31644" y="30919"/>
                  <a:pt x="32646" y="31539"/>
                </a:cubicBezTo>
                <a:cubicBezTo>
                  <a:pt x="31260" y="33862"/>
                  <a:pt x="30382" y="35507"/>
                  <a:pt x="30050" y="36145"/>
                </a:cubicBezTo>
                <a:cubicBezTo>
                  <a:pt x="29949" y="36339"/>
                  <a:pt x="29896" y="36445"/>
                  <a:pt x="29896" y="36445"/>
                </a:cubicBezTo>
                <a:cubicBezTo>
                  <a:pt x="31341" y="34855"/>
                  <a:pt x="32600" y="33403"/>
                  <a:pt x="33694" y="32079"/>
                </a:cubicBezTo>
                <a:cubicBezTo>
                  <a:pt x="33786" y="32117"/>
                  <a:pt x="33879" y="32152"/>
                  <a:pt x="33974" y="32185"/>
                </a:cubicBezTo>
                <a:cubicBezTo>
                  <a:pt x="33905" y="32121"/>
                  <a:pt x="33836" y="32054"/>
                  <a:pt x="33769" y="31986"/>
                </a:cubicBezTo>
                <a:cubicBezTo>
                  <a:pt x="35740" y="29594"/>
                  <a:pt x="37175" y="27621"/>
                  <a:pt x="38215" y="26005"/>
                </a:cubicBezTo>
                <a:cubicBezTo>
                  <a:pt x="38741" y="26177"/>
                  <a:pt x="39276" y="26315"/>
                  <a:pt x="39819" y="26417"/>
                </a:cubicBezTo>
                <a:cubicBezTo>
                  <a:pt x="39382" y="26120"/>
                  <a:pt x="38963" y="25800"/>
                  <a:pt x="38558" y="25463"/>
                </a:cubicBezTo>
                <a:cubicBezTo>
                  <a:pt x="40309" y="22642"/>
                  <a:pt x="40791" y="20996"/>
                  <a:pt x="40898" y="20137"/>
                </a:cubicBezTo>
                <a:cubicBezTo>
                  <a:pt x="41107" y="21138"/>
                  <a:pt x="41295" y="22141"/>
                  <a:pt x="41465" y="23149"/>
                </a:cubicBezTo>
                <a:cubicBezTo>
                  <a:pt x="40410" y="27369"/>
                  <a:pt x="35226" y="37560"/>
                  <a:pt x="35226" y="37560"/>
                </a:cubicBezTo>
                <a:cubicBezTo>
                  <a:pt x="36051" y="37474"/>
                  <a:pt x="36957" y="36651"/>
                  <a:pt x="37656" y="35848"/>
                </a:cubicBezTo>
                <a:cubicBezTo>
                  <a:pt x="38398" y="34995"/>
                  <a:pt x="39002" y="34031"/>
                  <a:pt x="39488" y="33009"/>
                </a:cubicBezTo>
                <a:cubicBezTo>
                  <a:pt x="41517" y="28753"/>
                  <a:pt x="41651" y="25335"/>
                  <a:pt x="41580" y="23826"/>
                </a:cubicBezTo>
                <a:lnTo>
                  <a:pt x="41580" y="23826"/>
                </a:lnTo>
                <a:cubicBezTo>
                  <a:pt x="41583" y="23839"/>
                  <a:pt x="41586" y="23853"/>
                  <a:pt x="41587" y="23866"/>
                </a:cubicBezTo>
                <a:lnTo>
                  <a:pt x="41664" y="23856"/>
                </a:lnTo>
                <a:cubicBezTo>
                  <a:pt x="41650" y="23734"/>
                  <a:pt x="41633" y="23612"/>
                  <a:pt x="41618" y="23490"/>
                </a:cubicBezTo>
                <a:lnTo>
                  <a:pt x="41618" y="23490"/>
                </a:lnTo>
                <a:cubicBezTo>
                  <a:pt x="42022" y="25243"/>
                  <a:pt x="44461" y="35785"/>
                  <a:pt x="44859" y="35935"/>
                </a:cubicBezTo>
                <a:cubicBezTo>
                  <a:pt x="44868" y="35939"/>
                  <a:pt x="44879" y="35940"/>
                  <a:pt x="44890" y="35940"/>
                </a:cubicBezTo>
                <a:cubicBezTo>
                  <a:pt x="45406" y="35940"/>
                  <a:pt x="47898" y="32290"/>
                  <a:pt x="41594" y="23288"/>
                </a:cubicBezTo>
                <a:cubicBezTo>
                  <a:pt x="41506" y="22569"/>
                  <a:pt x="41409" y="21851"/>
                  <a:pt x="41302" y="21137"/>
                </a:cubicBezTo>
                <a:lnTo>
                  <a:pt x="41302" y="21137"/>
                </a:lnTo>
                <a:lnTo>
                  <a:pt x="41349" y="21195"/>
                </a:lnTo>
                <a:cubicBezTo>
                  <a:pt x="41713" y="21649"/>
                  <a:pt x="42627" y="22798"/>
                  <a:pt x="43707" y="24232"/>
                </a:cubicBezTo>
                <a:cubicBezTo>
                  <a:pt x="43688" y="24396"/>
                  <a:pt x="43683" y="24491"/>
                  <a:pt x="43683" y="24491"/>
                </a:cubicBezTo>
                <a:cubicBezTo>
                  <a:pt x="43683" y="24491"/>
                  <a:pt x="43699" y="24408"/>
                  <a:pt x="43735" y="24269"/>
                </a:cubicBezTo>
                <a:cubicBezTo>
                  <a:pt x="43847" y="24419"/>
                  <a:pt x="43962" y="24573"/>
                  <a:pt x="44078" y="24729"/>
                </a:cubicBezTo>
                <a:cubicBezTo>
                  <a:pt x="43999" y="24893"/>
                  <a:pt x="43928" y="25061"/>
                  <a:pt x="43865" y="25234"/>
                </a:cubicBezTo>
                <a:cubicBezTo>
                  <a:pt x="43763" y="25519"/>
                  <a:pt x="43742" y="25676"/>
                  <a:pt x="43742" y="25676"/>
                </a:cubicBezTo>
                <a:cubicBezTo>
                  <a:pt x="43982" y="25531"/>
                  <a:pt x="44220" y="25385"/>
                  <a:pt x="44457" y="25238"/>
                </a:cubicBezTo>
                <a:cubicBezTo>
                  <a:pt x="46007" y="27342"/>
                  <a:pt x="47706" y="29804"/>
                  <a:pt x="48579" y="31586"/>
                </a:cubicBezTo>
                <a:cubicBezTo>
                  <a:pt x="48579" y="31586"/>
                  <a:pt x="48598" y="31393"/>
                  <a:pt x="48590" y="31056"/>
                </a:cubicBezTo>
                <a:lnTo>
                  <a:pt x="48590" y="31056"/>
                </a:lnTo>
                <a:cubicBezTo>
                  <a:pt x="48604" y="31081"/>
                  <a:pt x="48616" y="31105"/>
                  <a:pt x="48628" y="31129"/>
                </a:cubicBezTo>
                <a:cubicBezTo>
                  <a:pt x="48616" y="31099"/>
                  <a:pt x="48602" y="31071"/>
                  <a:pt x="48590" y="31041"/>
                </a:cubicBezTo>
                <a:cubicBezTo>
                  <a:pt x="48564" y="29871"/>
                  <a:pt x="48236" y="27004"/>
                  <a:pt x="45877" y="24340"/>
                </a:cubicBezTo>
                <a:cubicBezTo>
                  <a:pt x="46266" y="24091"/>
                  <a:pt x="46651" y="23838"/>
                  <a:pt x="47030" y="23586"/>
                </a:cubicBezTo>
                <a:cubicBezTo>
                  <a:pt x="47627" y="24191"/>
                  <a:pt x="48251" y="24813"/>
                  <a:pt x="48897" y="25443"/>
                </a:cubicBezTo>
                <a:cubicBezTo>
                  <a:pt x="48529" y="26259"/>
                  <a:pt x="48349" y="26961"/>
                  <a:pt x="48265" y="27401"/>
                </a:cubicBezTo>
                <a:cubicBezTo>
                  <a:pt x="48250" y="27426"/>
                  <a:pt x="48233" y="27449"/>
                  <a:pt x="48219" y="27473"/>
                </a:cubicBezTo>
                <a:cubicBezTo>
                  <a:pt x="48233" y="27454"/>
                  <a:pt x="48247" y="27435"/>
                  <a:pt x="48263" y="27415"/>
                </a:cubicBezTo>
                <a:lnTo>
                  <a:pt x="48263" y="27415"/>
                </a:lnTo>
                <a:cubicBezTo>
                  <a:pt x="48205" y="27713"/>
                  <a:pt x="48192" y="27888"/>
                  <a:pt x="48192" y="27888"/>
                </a:cubicBezTo>
                <a:cubicBezTo>
                  <a:pt x="48574" y="27358"/>
                  <a:pt x="49067" y="26764"/>
                  <a:pt x="49621" y="26145"/>
                </a:cubicBezTo>
                <a:cubicBezTo>
                  <a:pt x="50121" y="26625"/>
                  <a:pt x="50633" y="27108"/>
                  <a:pt x="51155" y="27593"/>
                </a:cubicBezTo>
                <a:cubicBezTo>
                  <a:pt x="49672" y="30740"/>
                  <a:pt x="50550" y="32331"/>
                  <a:pt x="50839" y="32331"/>
                </a:cubicBezTo>
                <a:cubicBezTo>
                  <a:pt x="50844" y="32331"/>
                  <a:pt x="50848" y="32331"/>
                  <a:pt x="50853" y="32330"/>
                </a:cubicBezTo>
                <a:cubicBezTo>
                  <a:pt x="51007" y="32300"/>
                  <a:pt x="51728" y="30776"/>
                  <a:pt x="52568" y="28881"/>
                </a:cubicBezTo>
                <a:cubicBezTo>
                  <a:pt x="52987" y="29256"/>
                  <a:pt x="53410" y="29627"/>
                  <a:pt x="53837" y="29998"/>
                </a:cubicBezTo>
                <a:cubicBezTo>
                  <a:pt x="53837" y="29998"/>
                  <a:pt x="53843" y="29822"/>
                  <a:pt x="53784" y="29493"/>
                </a:cubicBezTo>
                <a:cubicBezTo>
                  <a:pt x="53713" y="29082"/>
                  <a:pt x="53540" y="28434"/>
                  <a:pt x="53134" y="27589"/>
                </a:cubicBezTo>
                <a:cubicBezTo>
                  <a:pt x="53316" y="27175"/>
                  <a:pt x="53497" y="26753"/>
                  <a:pt x="53676" y="26338"/>
                </a:cubicBezTo>
                <a:cubicBezTo>
                  <a:pt x="54091" y="27563"/>
                  <a:pt x="54122" y="28716"/>
                  <a:pt x="54122" y="28716"/>
                </a:cubicBezTo>
                <a:cubicBezTo>
                  <a:pt x="54122" y="28716"/>
                  <a:pt x="54282" y="27223"/>
                  <a:pt x="53936" y="25730"/>
                </a:cubicBezTo>
                <a:cubicBezTo>
                  <a:pt x="54712" y="23914"/>
                  <a:pt x="55392" y="22284"/>
                  <a:pt x="55627" y="21718"/>
                </a:cubicBezTo>
                <a:lnTo>
                  <a:pt x="55627" y="21718"/>
                </a:lnTo>
                <a:cubicBezTo>
                  <a:pt x="55596" y="21826"/>
                  <a:pt x="55561" y="21932"/>
                  <a:pt x="55531" y="22039"/>
                </a:cubicBezTo>
                <a:lnTo>
                  <a:pt x="55597" y="22059"/>
                </a:lnTo>
                <a:cubicBezTo>
                  <a:pt x="55601" y="22047"/>
                  <a:pt x="55606" y="22036"/>
                  <a:pt x="55609" y="22025"/>
                </a:cubicBezTo>
                <a:lnTo>
                  <a:pt x="55609" y="22025"/>
                </a:lnTo>
                <a:cubicBezTo>
                  <a:pt x="55318" y="23360"/>
                  <a:pt x="54920" y="26429"/>
                  <a:pt x="56086" y="30533"/>
                </a:cubicBezTo>
                <a:cubicBezTo>
                  <a:pt x="56365" y="31517"/>
                  <a:pt x="56758" y="32469"/>
                  <a:pt x="57292" y="33343"/>
                </a:cubicBezTo>
                <a:cubicBezTo>
                  <a:pt x="57794" y="34165"/>
                  <a:pt x="58476" y="35036"/>
                  <a:pt x="59200" y="35237"/>
                </a:cubicBezTo>
                <a:cubicBezTo>
                  <a:pt x="59200" y="35237"/>
                  <a:pt x="56117" y="25362"/>
                  <a:pt x="55814" y="21438"/>
                </a:cubicBezTo>
                <a:cubicBezTo>
                  <a:pt x="56118" y="20565"/>
                  <a:pt x="56438" y="19698"/>
                  <a:pt x="56776" y="18837"/>
                </a:cubicBezTo>
                <a:lnTo>
                  <a:pt x="56776" y="18837"/>
                </a:lnTo>
                <a:cubicBezTo>
                  <a:pt x="56710" y="20334"/>
                  <a:pt x="57433" y="24609"/>
                  <a:pt x="64123" y="35048"/>
                </a:cubicBezTo>
                <a:cubicBezTo>
                  <a:pt x="64123" y="35048"/>
                  <a:pt x="64092" y="34947"/>
                  <a:pt x="64031" y="34759"/>
                </a:cubicBezTo>
                <a:cubicBezTo>
                  <a:pt x="63572" y="33334"/>
                  <a:pt x="61354" y="26743"/>
                  <a:pt x="57131" y="18566"/>
                </a:cubicBezTo>
                <a:lnTo>
                  <a:pt x="57131" y="18566"/>
                </a:lnTo>
                <a:cubicBezTo>
                  <a:pt x="58187" y="18941"/>
                  <a:pt x="59058" y="19262"/>
                  <a:pt x="59718" y="19554"/>
                </a:cubicBezTo>
                <a:cubicBezTo>
                  <a:pt x="61933" y="24102"/>
                  <a:pt x="65368" y="27916"/>
                  <a:pt x="67521" y="30044"/>
                </a:cubicBezTo>
                <a:cubicBezTo>
                  <a:pt x="67360" y="30817"/>
                  <a:pt x="67262" y="31285"/>
                  <a:pt x="67262" y="31285"/>
                </a:cubicBezTo>
                <a:cubicBezTo>
                  <a:pt x="67262" y="31285"/>
                  <a:pt x="67403" y="30897"/>
                  <a:pt x="67674" y="30196"/>
                </a:cubicBezTo>
                <a:cubicBezTo>
                  <a:pt x="68765" y="31264"/>
                  <a:pt x="69491" y="31868"/>
                  <a:pt x="69491" y="31868"/>
                </a:cubicBezTo>
                <a:cubicBezTo>
                  <a:pt x="69491" y="31868"/>
                  <a:pt x="68916" y="30890"/>
                  <a:pt x="67993" y="29384"/>
                </a:cubicBezTo>
                <a:cubicBezTo>
                  <a:pt x="68425" y="28296"/>
                  <a:pt x="69042" y="26790"/>
                  <a:pt x="69829" y="24993"/>
                </a:cubicBezTo>
                <a:cubicBezTo>
                  <a:pt x="71505" y="26345"/>
                  <a:pt x="72899" y="27344"/>
                  <a:pt x="73521" y="27780"/>
                </a:cubicBezTo>
                <a:cubicBezTo>
                  <a:pt x="73569" y="27828"/>
                  <a:pt x="73615" y="27876"/>
                  <a:pt x="73663" y="27926"/>
                </a:cubicBezTo>
                <a:lnTo>
                  <a:pt x="73548" y="27797"/>
                </a:lnTo>
                <a:lnTo>
                  <a:pt x="73548" y="27797"/>
                </a:lnTo>
                <a:cubicBezTo>
                  <a:pt x="73757" y="27943"/>
                  <a:pt x="73873" y="28022"/>
                  <a:pt x="73873" y="28022"/>
                </a:cubicBezTo>
                <a:cubicBezTo>
                  <a:pt x="73873" y="28022"/>
                  <a:pt x="72528" y="26141"/>
                  <a:pt x="70473" y="23546"/>
                </a:cubicBezTo>
                <a:cubicBezTo>
                  <a:pt x="70689" y="23064"/>
                  <a:pt x="70917" y="22568"/>
                  <a:pt x="71154" y="22056"/>
                </a:cubicBezTo>
                <a:cubicBezTo>
                  <a:pt x="72585" y="23451"/>
                  <a:pt x="73675" y="24375"/>
                  <a:pt x="74047" y="24683"/>
                </a:cubicBezTo>
                <a:cubicBezTo>
                  <a:pt x="74019" y="30511"/>
                  <a:pt x="74932" y="35461"/>
                  <a:pt x="74932" y="35461"/>
                </a:cubicBezTo>
                <a:cubicBezTo>
                  <a:pt x="75073" y="32317"/>
                  <a:pt x="75697" y="31146"/>
                  <a:pt x="76697" y="24521"/>
                </a:cubicBezTo>
                <a:cubicBezTo>
                  <a:pt x="76896" y="23196"/>
                  <a:pt x="77006" y="21860"/>
                  <a:pt x="77026" y="20521"/>
                </a:cubicBezTo>
                <a:lnTo>
                  <a:pt x="77124" y="20600"/>
                </a:lnTo>
                <a:cubicBezTo>
                  <a:pt x="77243" y="20724"/>
                  <a:pt x="77363" y="20847"/>
                  <a:pt x="77480" y="20972"/>
                </a:cubicBezTo>
                <a:cubicBezTo>
                  <a:pt x="77397" y="20877"/>
                  <a:pt x="77314" y="20782"/>
                  <a:pt x="77231" y="20687"/>
                </a:cubicBezTo>
                <a:lnTo>
                  <a:pt x="77231" y="20687"/>
                </a:lnTo>
                <a:cubicBezTo>
                  <a:pt x="77557" y="20952"/>
                  <a:pt x="77745" y="21110"/>
                  <a:pt x="77745" y="21110"/>
                </a:cubicBezTo>
                <a:cubicBezTo>
                  <a:pt x="77745" y="21110"/>
                  <a:pt x="77488" y="20767"/>
                  <a:pt x="77030" y="20185"/>
                </a:cubicBezTo>
                <a:cubicBezTo>
                  <a:pt x="77048" y="17120"/>
                  <a:pt x="76615" y="14674"/>
                  <a:pt x="76342" y="13438"/>
                </a:cubicBezTo>
                <a:lnTo>
                  <a:pt x="76342" y="13438"/>
                </a:lnTo>
                <a:cubicBezTo>
                  <a:pt x="77244" y="14069"/>
                  <a:pt x="77904" y="14592"/>
                  <a:pt x="78401" y="15010"/>
                </a:cubicBezTo>
                <a:cubicBezTo>
                  <a:pt x="77318" y="27420"/>
                  <a:pt x="83048" y="36202"/>
                  <a:pt x="83048" y="36202"/>
                </a:cubicBezTo>
                <a:cubicBezTo>
                  <a:pt x="82422" y="35175"/>
                  <a:pt x="82400" y="31376"/>
                  <a:pt x="81655" y="25716"/>
                </a:cubicBezTo>
                <a:cubicBezTo>
                  <a:pt x="81139" y="21804"/>
                  <a:pt x="79828" y="17733"/>
                  <a:pt x="79066" y="15591"/>
                </a:cubicBezTo>
                <a:lnTo>
                  <a:pt x="79066" y="15591"/>
                </a:lnTo>
                <a:cubicBezTo>
                  <a:pt x="79596" y="16067"/>
                  <a:pt x="79828" y="16298"/>
                  <a:pt x="80042" y="16298"/>
                </a:cubicBezTo>
                <a:cubicBezTo>
                  <a:pt x="80047" y="16298"/>
                  <a:pt x="80052" y="16298"/>
                  <a:pt x="80057" y="16298"/>
                </a:cubicBezTo>
                <a:cubicBezTo>
                  <a:pt x="80057" y="16298"/>
                  <a:pt x="79869" y="15754"/>
                  <a:pt x="79267" y="14837"/>
                </a:cubicBezTo>
                <a:lnTo>
                  <a:pt x="79267" y="14837"/>
                </a:lnTo>
                <a:cubicBezTo>
                  <a:pt x="79912" y="15197"/>
                  <a:pt x="80561" y="15549"/>
                  <a:pt x="81215" y="15894"/>
                </a:cubicBezTo>
                <a:cubicBezTo>
                  <a:pt x="81332" y="21758"/>
                  <a:pt x="86762" y="28777"/>
                  <a:pt x="88011" y="30212"/>
                </a:cubicBezTo>
                <a:cubicBezTo>
                  <a:pt x="89281" y="31670"/>
                  <a:pt x="91942" y="32036"/>
                  <a:pt x="91942" y="32036"/>
                </a:cubicBezTo>
                <a:cubicBezTo>
                  <a:pt x="91942" y="32036"/>
                  <a:pt x="89819" y="31445"/>
                  <a:pt x="88723" y="30043"/>
                </a:cubicBezTo>
                <a:cubicBezTo>
                  <a:pt x="88665" y="29968"/>
                  <a:pt x="88608" y="29891"/>
                  <a:pt x="88556" y="29811"/>
                </a:cubicBezTo>
                <a:cubicBezTo>
                  <a:pt x="87965" y="28908"/>
                  <a:pt x="83136" y="18456"/>
                  <a:pt x="81598" y="16096"/>
                </a:cubicBezTo>
                <a:lnTo>
                  <a:pt x="81598" y="16096"/>
                </a:lnTo>
                <a:cubicBezTo>
                  <a:pt x="82410" y="16520"/>
                  <a:pt x="83228" y="16929"/>
                  <a:pt x="84053" y="17325"/>
                </a:cubicBezTo>
                <a:cubicBezTo>
                  <a:pt x="87173" y="28602"/>
                  <a:pt x="91357" y="31313"/>
                  <a:pt x="92698" y="31910"/>
                </a:cubicBezTo>
                <a:cubicBezTo>
                  <a:pt x="92974" y="32033"/>
                  <a:pt x="93130" y="32066"/>
                  <a:pt x="93130" y="32066"/>
                </a:cubicBezTo>
                <a:cubicBezTo>
                  <a:pt x="89690" y="25266"/>
                  <a:pt x="85322" y="18973"/>
                  <a:pt x="84240" y="17446"/>
                </a:cubicBezTo>
                <a:cubicBezTo>
                  <a:pt x="84234" y="17432"/>
                  <a:pt x="84226" y="17419"/>
                  <a:pt x="84220" y="17406"/>
                </a:cubicBezTo>
                <a:lnTo>
                  <a:pt x="84220" y="17406"/>
                </a:lnTo>
                <a:cubicBezTo>
                  <a:pt x="84352" y="17469"/>
                  <a:pt x="84481" y="17534"/>
                  <a:pt x="84613" y="17596"/>
                </a:cubicBezTo>
                <a:cubicBezTo>
                  <a:pt x="85733" y="18116"/>
                  <a:pt x="86864" y="18613"/>
                  <a:pt x="88003" y="19088"/>
                </a:cubicBezTo>
                <a:cubicBezTo>
                  <a:pt x="88609" y="22271"/>
                  <a:pt x="90006" y="24306"/>
                  <a:pt x="91445" y="25602"/>
                </a:cubicBezTo>
                <a:cubicBezTo>
                  <a:pt x="91548" y="26563"/>
                  <a:pt x="91746" y="27533"/>
                  <a:pt x="91378" y="28442"/>
                </a:cubicBezTo>
                <a:cubicBezTo>
                  <a:pt x="91904" y="27772"/>
                  <a:pt x="92605" y="27318"/>
                  <a:pt x="93382" y="26960"/>
                </a:cubicBezTo>
                <a:cubicBezTo>
                  <a:pt x="94129" y="27356"/>
                  <a:pt x="94779" y="27574"/>
                  <a:pt x="95194" y="27687"/>
                </a:cubicBezTo>
                <a:cubicBezTo>
                  <a:pt x="95216" y="27704"/>
                  <a:pt x="95239" y="27722"/>
                  <a:pt x="95262" y="27739"/>
                </a:cubicBezTo>
                <a:cubicBezTo>
                  <a:pt x="95243" y="27723"/>
                  <a:pt x="95225" y="27707"/>
                  <a:pt x="95207" y="27691"/>
                </a:cubicBezTo>
                <a:lnTo>
                  <a:pt x="95207" y="27691"/>
                </a:lnTo>
                <a:cubicBezTo>
                  <a:pt x="95501" y="27771"/>
                  <a:pt x="95675" y="27797"/>
                  <a:pt x="95675" y="27797"/>
                </a:cubicBezTo>
                <a:cubicBezTo>
                  <a:pt x="95267" y="27453"/>
                  <a:pt x="94822" y="27032"/>
                  <a:pt x="94359" y="26563"/>
                </a:cubicBezTo>
                <a:cubicBezTo>
                  <a:pt x="95290" y="26223"/>
                  <a:pt x="96267" y="25941"/>
                  <a:pt x="97154" y="25544"/>
                </a:cubicBezTo>
                <a:cubicBezTo>
                  <a:pt x="97914" y="25815"/>
                  <a:pt x="98543" y="25910"/>
                  <a:pt x="99034" y="25910"/>
                </a:cubicBezTo>
                <a:cubicBezTo>
                  <a:pt x="99885" y="25910"/>
                  <a:pt x="100322" y="25624"/>
                  <a:pt x="100306" y="25481"/>
                </a:cubicBezTo>
                <a:cubicBezTo>
                  <a:pt x="100294" y="25382"/>
                  <a:pt x="99702" y="25011"/>
                  <a:pt x="98805" y="24504"/>
                </a:cubicBezTo>
                <a:cubicBezTo>
                  <a:pt x="98954" y="24367"/>
                  <a:pt x="99094" y="24220"/>
                  <a:pt x="99221" y="24064"/>
                </a:cubicBezTo>
                <a:cubicBezTo>
                  <a:pt x="99779" y="23378"/>
                  <a:pt x="100088" y="22528"/>
                  <a:pt x="100587" y="21800"/>
                </a:cubicBezTo>
                <a:cubicBezTo>
                  <a:pt x="100990" y="21212"/>
                  <a:pt x="101509" y="20714"/>
                  <a:pt x="102043" y="20230"/>
                </a:cubicBezTo>
                <a:lnTo>
                  <a:pt x="102043" y="20230"/>
                </a:lnTo>
                <a:cubicBezTo>
                  <a:pt x="102043" y="20240"/>
                  <a:pt x="102042" y="20250"/>
                  <a:pt x="102041" y="20259"/>
                </a:cubicBezTo>
                <a:lnTo>
                  <a:pt x="99204" y="24593"/>
                </a:lnTo>
                <a:cubicBezTo>
                  <a:pt x="99204" y="24593"/>
                  <a:pt x="100051" y="23629"/>
                  <a:pt x="101569" y="22030"/>
                </a:cubicBezTo>
                <a:lnTo>
                  <a:pt x="101569" y="22030"/>
                </a:lnTo>
                <a:cubicBezTo>
                  <a:pt x="101433" y="22467"/>
                  <a:pt x="101324" y="22906"/>
                  <a:pt x="101342" y="23358"/>
                </a:cubicBezTo>
                <a:cubicBezTo>
                  <a:pt x="101406" y="25024"/>
                  <a:pt x="103023" y="26199"/>
                  <a:pt x="103067" y="27866"/>
                </a:cubicBezTo>
                <a:cubicBezTo>
                  <a:pt x="103828" y="24941"/>
                  <a:pt x="107695" y="23632"/>
                  <a:pt x="108507" y="20720"/>
                </a:cubicBezTo>
                <a:cubicBezTo>
                  <a:pt x="108744" y="19868"/>
                  <a:pt x="108687" y="18966"/>
                  <a:pt x="108854" y="18099"/>
                </a:cubicBezTo>
                <a:cubicBezTo>
                  <a:pt x="109195" y="16328"/>
                  <a:pt x="110446" y="14792"/>
                  <a:pt x="110613" y="12997"/>
                </a:cubicBezTo>
                <a:cubicBezTo>
                  <a:pt x="110619" y="12928"/>
                  <a:pt x="110620" y="12859"/>
                  <a:pt x="110623" y="12789"/>
                </a:cubicBezTo>
                <a:cubicBezTo>
                  <a:pt x="110849" y="12513"/>
                  <a:pt x="111066" y="12240"/>
                  <a:pt x="111274" y="11968"/>
                </a:cubicBezTo>
                <a:cubicBezTo>
                  <a:pt x="112143" y="11768"/>
                  <a:pt x="113052" y="11726"/>
                  <a:pt x="113962" y="11676"/>
                </a:cubicBezTo>
                <a:lnTo>
                  <a:pt x="113962" y="11676"/>
                </a:lnTo>
                <a:cubicBezTo>
                  <a:pt x="108298" y="20217"/>
                  <a:pt x="105901" y="32575"/>
                  <a:pt x="105901" y="32575"/>
                </a:cubicBezTo>
                <a:cubicBezTo>
                  <a:pt x="107427" y="29144"/>
                  <a:pt x="108631" y="28116"/>
                  <a:pt x="112631" y="21195"/>
                </a:cubicBezTo>
                <a:cubicBezTo>
                  <a:pt x="114761" y="17511"/>
                  <a:pt x="115921" y="13913"/>
                  <a:pt x="116541" y="11353"/>
                </a:cubicBezTo>
                <a:cubicBezTo>
                  <a:pt x="116642" y="11327"/>
                  <a:pt x="116744" y="11301"/>
                  <a:pt x="116845" y="11269"/>
                </a:cubicBezTo>
                <a:cubicBezTo>
                  <a:pt x="117172" y="11168"/>
                  <a:pt x="117495" y="11037"/>
                  <a:pt x="117834" y="10991"/>
                </a:cubicBezTo>
                <a:cubicBezTo>
                  <a:pt x="117944" y="10976"/>
                  <a:pt x="118053" y="10970"/>
                  <a:pt x="118163" y="10970"/>
                </a:cubicBezTo>
                <a:cubicBezTo>
                  <a:pt x="118391" y="10970"/>
                  <a:pt x="118620" y="10996"/>
                  <a:pt x="118848" y="11023"/>
                </a:cubicBezTo>
                <a:cubicBezTo>
                  <a:pt x="112010" y="24468"/>
                  <a:pt x="114590" y="36937"/>
                  <a:pt x="114590" y="36937"/>
                </a:cubicBezTo>
                <a:cubicBezTo>
                  <a:pt x="114341" y="35526"/>
                  <a:pt x="115974" y="31296"/>
                  <a:pt x="117614" y="24685"/>
                </a:cubicBezTo>
                <a:cubicBezTo>
                  <a:pt x="118960" y="19261"/>
                  <a:pt x="119157" y="13098"/>
                  <a:pt x="119185" y="11062"/>
                </a:cubicBezTo>
                <a:cubicBezTo>
                  <a:pt x="119226" y="11066"/>
                  <a:pt x="119269" y="11071"/>
                  <a:pt x="119311" y="11075"/>
                </a:cubicBezTo>
                <a:cubicBezTo>
                  <a:pt x="119374" y="11156"/>
                  <a:pt x="119438" y="11235"/>
                  <a:pt x="119501" y="11315"/>
                </a:cubicBezTo>
                <a:cubicBezTo>
                  <a:pt x="120126" y="12082"/>
                  <a:pt x="120762" y="12840"/>
                  <a:pt x="121409" y="13586"/>
                </a:cubicBezTo>
                <a:cubicBezTo>
                  <a:pt x="118981" y="20150"/>
                  <a:pt x="121950" y="30312"/>
                  <a:pt x="122712" y="32452"/>
                </a:cubicBezTo>
                <a:cubicBezTo>
                  <a:pt x="123486" y="34624"/>
                  <a:pt x="126283" y="36190"/>
                  <a:pt x="126283" y="36190"/>
                </a:cubicBezTo>
                <a:cubicBezTo>
                  <a:pt x="126283" y="36190"/>
                  <a:pt x="124182" y="34608"/>
                  <a:pt x="123577" y="32572"/>
                </a:cubicBezTo>
                <a:cubicBezTo>
                  <a:pt x="123545" y="32464"/>
                  <a:pt x="123515" y="32354"/>
                  <a:pt x="123492" y="32243"/>
                </a:cubicBezTo>
                <a:cubicBezTo>
                  <a:pt x="123230" y="30982"/>
                  <a:pt x="122425" y="17270"/>
                  <a:pt x="121746" y="13979"/>
                </a:cubicBezTo>
                <a:lnTo>
                  <a:pt x="121746" y="13979"/>
                </a:lnTo>
                <a:cubicBezTo>
                  <a:pt x="122463" y="14803"/>
                  <a:pt x="123193" y="15614"/>
                  <a:pt x="123936" y="16414"/>
                </a:cubicBezTo>
                <a:cubicBezTo>
                  <a:pt x="122483" y="30298"/>
                  <a:pt x="125948" y="35132"/>
                  <a:pt x="127177" y="36379"/>
                </a:cubicBezTo>
                <a:cubicBezTo>
                  <a:pt x="127430" y="36636"/>
                  <a:pt x="127588" y="36741"/>
                  <a:pt x="127588" y="36741"/>
                </a:cubicBezTo>
                <a:cubicBezTo>
                  <a:pt x="126733" y="27690"/>
                  <a:pt x="124626" y="18796"/>
                  <a:pt x="124091" y="16628"/>
                </a:cubicBezTo>
                <a:cubicBezTo>
                  <a:pt x="124090" y="16611"/>
                  <a:pt x="124088" y="16594"/>
                  <a:pt x="124087" y="16576"/>
                </a:cubicBezTo>
                <a:lnTo>
                  <a:pt x="124087" y="16576"/>
                </a:lnTo>
                <a:cubicBezTo>
                  <a:pt x="124205" y="16704"/>
                  <a:pt x="124321" y="16833"/>
                  <a:pt x="124440" y="16959"/>
                </a:cubicBezTo>
                <a:cubicBezTo>
                  <a:pt x="125458" y="18025"/>
                  <a:pt x="126496" y="19070"/>
                  <a:pt x="127555" y="20093"/>
                </a:cubicBezTo>
                <a:cubicBezTo>
                  <a:pt x="126105" y="27796"/>
                  <a:pt x="130319" y="31683"/>
                  <a:pt x="131789" y="32778"/>
                </a:cubicBezTo>
                <a:cubicBezTo>
                  <a:pt x="131807" y="32808"/>
                  <a:pt x="131824" y="32837"/>
                  <a:pt x="131842" y="32866"/>
                </a:cubicBezTo>
                <a:cubicBezTo>
                  <a:pt x="131829" y="32840"/>
                  <a:pt x="131814" y="32814"/>
                  <a:pt x="131801" y="32788"/>
                </a:cubicBezTo>
                <a:lnTo>
                  <a:pt x="131801" y="32788"/>
                </a:lnTo>
                <a:cubicBezTo>
                  <a:pt x="132093" y="33005"/>
                  <a:pt x="132274" y="33110"/>
                  <a:pt x="132274" y="33110"/>
                </a:cubicBezTo>
                <a:cubicBezTo>
                  <a:pt x="130339" y="29536"/>
                  <a:pt x="128100" y="21810"/>
                  <a:pt x="127658" y="20249"/>
                </a:cubicBezTo>
                <a:cubicBezTo>
                  <a:pt x="127650" y="20220"/>
                  <a:pt x="127642" y="20194"/>
                  <a:pt x="127635" y="20170"/>
                </a:cubicBezTo>
                <a:lnTo>
                  <a:pt x="127635" y="20170"/>
                </a:lnTo>
                <a:cubicBezTo>
                  <a:pt x="128198" y="20711"/>
                  <a:pt x="128768" y="21245"/>
                  <a:pt x="129345" y="21772"/>
                </a:cubicBezTo>
                <a:cubicBezTo>
                  <a:pt x="132676" y="31138"/>
                  <a:pt x="136565" y="32721"/>
                  <a:pt x="137928" y="32721"/>
                </a:cubicBezTo>
                <a:cubicBezTo>
                  <a:pt x="138227" y="32721"/>
                  <a:pt x="138404" y="32645"/>
                  <a:pt x="138427" y="32558"/>
                </a:cubicBezTo>
                <a:cubicBezTo>
                  <a:pt x="138545" y="32113"/>
                  <a:pt x="130797" y="23373"/>
                  <a:pt x="129507" y="21921"/>
                </a:cubicBezTo>
                <a:lnTo>
                  <a:pt x="129507" y="21921"/>
                </a:lnTo>
                <a:cubicBezTo>
                  <a:pt x="129605" y="22009"/>
                  <a:pt x="129702" y="22101"/>
                  <a:pt x="129801" y="22190"/>
                </a:cubicBezTo>
                <a:lnTo>
                  <a:pt x="129857" y="22129"/>
                </a:lnTo>
                <a:cubicBezTo>
                  <a:pt x="129847" y="22119"/>
                  <a:pt x="129837" y="22108"/>
                  <a:pt x="129827" y="22098"/>
                </a:cubicBezTo>
                <a:lnTo>
                  <a:pt x="129827" y="22098"/>
                </a:lnTo>
                <a:cubicBezTo>
                  <a:pt x="131079" y="23080"/>
                  <a:pt x="134057" y="25028"/>
                  <a:pt x="138863" y="25937"/>
                </a:cubicBezTo>
                <a:cubicBezTo>
                  <a:pt x="138201" y="27524"/>
                  <a:pt x="138581" y="28430"/>
                  <a:pt x="138772" y="28430"/>
                </a:cubicBezTo>
                <a:cubicBezTo>
                  <a:pt x="138773" y="28430"/>
                  <a:pt x="138773" y="28430"/>
                  <a:pt x="138773" y="28430"/>
                </a:cubicBezTo>
                <a:cubicBezTo>
                  <a:pt x="138896" y="28428"/>
                  <a:pt x="139591" y="27457"/>
                  <a:pt x="140458" y="26167"/>
                </a:cubicBezTo>
                <a:cubicBezTo>
                  <a:pt x="140861" y="26204"/>
                  <a:pt x="141266" y="26223"/>
                  <a:pt x="141671" y="26223"/>
                </a:cubicBezTo>
                <a:cubicBezTo>
                  <a:pt x="142067" y="26223"/>
                  <a:pt x="142462" y="26204"/>
                  <a:pt x="142857" y="26165"/>
                </a:cubicBezTo>
                <a:cubicBezTo>
                  <a:pt x="143054" y="26146"/>
                  <a:pt x="143255" y="26122"/>
                  <a:pt x="143457" y="26091"/>
                </a:cubicBezTo>
                <a:cubicBezTo>
                  <a:pt x="143468" y="26588"/>
                  <a:pt x="143500" y="27109"/>
                  <a:pt x="143558" y="27657"/>
                </a:cubicBezTo>
                <a:cubicBezTo>
                  <a:pt x="143654" y="28548"/>
                  <a:pt x="143851" y="29427"/>
                  <a:pt x="144182" y="30261"/>
                </a:cubicBezTo>
                <a:cubicBezTo>
                  <a:pt x="144493" y="31045"/>
                  <a:pt x="144953" y="31899"/>
                  <a:pt x="145548" y="32180"/>
                </a:cubicBezTo>
                <a:cubicBezTo>
                  <a:pt x="145548" y="32180"/>
                  <a:pt x="145129" y="29029"/>
                  <a:pt x="144853" y="25746"/>
                </a:cubicBezTo>
                <a:cubicBezTo>
                  <a:pt x="145276" y="25587"/>
                  <a:pt x="145640" y="25377"/>
                  <a:pt x="145884" y="25099"/>
                </a:cubicBezTo>
                <a:cubicBezTo>
                  <a:pt x="145884" y="25099"/>
                  <a:pt x="145477" y="25039"/>
                  <a:pt x="144789" y="24930"/>
                </a:cubicBezTo>
                <a:cubicBezTo>
                  <a:pt x="144652" y="23114"/>
                  <a:pt x="144574" y="21334"/>
                  <a:pt x="144649" y="20101"/>
                </a:cubicBezTo>
                <a:cubicBezTo>
                  <a:pt x="145042" y="20063"/>
                  <a:pt x="145445" y="20023"/>
                  <a:pt x="145855" y="19980"/>
                </a:cubicBezTo>
                <a:cubicBezTo>
                  <a:pt x="146092" y="22237"/>
                  <a:pt x="147034" y="26136"/>
                  <a:pt x="149826" y="32748"/>
                </a:cubicBezTo>
                <a:cubicBezTo>
                  <a:pt x="149826" y="32748"/>
                  <a:pt x="149814" y="32655"/>
                  <a:pt x="149790" y="32484"/>
                </a:cubicBezTo>
                <a:cubicBezTo>
                  <a:pt x="149624" y="31323"/>
                  <a:pt x="148859" y="26388"/>
                  <a:pt x="146960" y="19861"/>
                </a:cubicBezTo>
                <a:cubicBezTo>
                  <a:pt x="147378" y="19814"/>
                  <a:pt x="147803" y="19766"/>
                  <a:pt x="148237" y="19712"/>
                </a:cubicBezTo>
                <a:cubicBezTo>
                  <a:pt x="148237" y="19712"/>
                  <a:pt x="148110" y="19694"/>
                  <a:pt x="147878" y="19662"/>
                </a:cubicBezTo>
                <a:cubicBezTo>
                  <a:pt x="147647" y="19630"/>
                  <a:pt x="147305" y="19583"/>
                  <a:pt x="146863" y="19529"/>
                </a:cubicBezTo>
                <a:cubicBezTo>
                  <a:pt x="146643" y="18780"/>
                  <a:pt x="146407" y="18013"/>
                  <a:pt x="146157" y="17227"/>
                </a:cubicBezTo>
                <a:cubicBezTo>
                  <a:pt x="146501" y="16666"/>
                  <a:pt x="146850" y="16111"/>
                  <a:pt x="147205" y="15558"/>
                </a:cubicBezTo>
                <a:cubicBezTo>
                  <a:pt x="147333" y="15358"/>
                  <a:pt x="147464" y="15161"/>
                  <a:pt x="147595" y="14962"/>
                </a:cubicBezTo>
                <a:cubicBezTo>
                  <a:pt x="148035" y="19844"/>
                  <a:pt x="150611" y="24595"/>
                  <a:pt x="152589" y="27599"/>
                </a:cubicBezTo>
                <a:cubicBezTo>
                  <a:pt x="152292" y="29019"/>
                  <a:pt x="152097" y="29961"/>
                  <a:pt x="152097" y="29961"/>
                </a:cubicBezTo>
                <a:cubicBezTo>
                  <a:pt x="152097" y="29961"/>
                  <a:pt x="152356" y="29243"/>
                  <a:pt x="152852" y="27995"/>
                </a:cubicBezTo>
                <a:cubicBezTo>
                  <a:pt x="154027" y="29739"/>
                  <a:pt x="154932" y="30797"/>
                  <a:pt x="154932" y="30797"/>
                </a:cubicBezTo>
                <a:cubicBezTo>
                  <a:pt x="154932" y="30797"/>
                  <a:pt x="154298" y="29121"/>
                  <a:pt x="153342" y="26782"/>
                </a:cubicBezTo>
                <a:cubicBezTo>
                  <a:pt x="153749" y="25790"/>
                  <a:pt x="154251" y="24600"/>
                  <a:pt x="154843" y="23259"/>
                </a:cubicBezTo>
                <a:cubicBezTo>
                  <a:pt x="156657" y="25483"/>
                  <a:pt x="158376" y="27230"/>
                  <a:pt x="159018" y="27867"/>
                </a:cubicBezTo>
                <a:lnTo>
                  <a:pt x="159032" y="27888"/>
                </a:lnTo>
                <a:cubicBezTo>
                  <a:pt x="159286" y="31537"/>
                  <a:pt x="159767" y="34136"/>
                  <a:pt x="159767" y="34136"/>
                </a:cubicBezTo>
                <a:cubicBezTo>
                  <a:pt x="159906" y="30993"/>
                  <a:pt x="160530" y="29821"/>
                  <a:pt x="161530" y="23197"/>
                </a:cubicBezTo>
                <a:cubicBezTo>
                  <a:pt x="161663" y="22322"/>
                  <a:pt x="161749" y="21471"/>
                  <a:pt x="161801" y="20650"/>
                </a:cubicBezTo>
                <a:cubicBezTo>
                  <a:pt x="162378" y="21278"/>
                  <a:pt x="162865" y="21828"/>
                  <a:pt x="163194" y="22205"/>
                </a:cubicBezTo>
                <a:cubicBezTo>
                  <a:pt x="163278" y="22330"/>
                  <a:pt x="163363" y="22454"/>
                  <a:pt x="163446" y="22580"/>
                </a:cubicBezTo>
                <a:cubicBezTo>
                  <a:pt x="163389" y="22485"/>
                  <a:pt x="163331" y="22391"/>
                  <a:pt x="163273" y="22297"/>
                </a:cubicBezTo>
                <a:lnTo>
                  <a:pt x="163273" y="22297"/>
                </a:lnTo>
                <a:cubicBezTo>
                  <a:pt x="163403" y="22445"/>
                  <a:pt x="163501" y="22559"/>
                  <a:pt x="163565" y="22635"/>
                </a:cubicBezTo>
                <a:cubicBezTo>
                  <a:pt x="164771" y="30110"/>
                  <a:pt x="167881" y="34879"/>
                  <a:pt x="167881" y="34879"/>
                </a:cubicBezTo>
                <a:cubicBezTo>
                  <a:pt x="167254" y="33853"/>
                  <a:pt x="167233" y="30052"/>
                  <a:pt x="166488" y="24392"/>
                </a:cubicBezTo>
                <a:cubicBezTo>
                  <a:pt x="166399" y="23724"/>
                  <a:pt x="166288" y="23052"/>
                  <a:pt x="166159" y="22384"/>
                </a:cubicBezTo>
                <a:lnTo>
                  <a:pt x="166159" y="22384"/>
                </a:lnTo>
                <a:cubicBezTo>
                  <a:pt x="166517" y="22653"/>
                  <a:pt x="166880" y="22911"/>
                  <a:pt x="167253" y="23158"/>
                </a:cubicBezTo>
                <a:cubicBezTo>
                  <a:pt x="167537" y="23346"/>
                  <a:pt x="167849" y="23535"/>
                  <a:pt x="168187" y="23535"/>
                </a:cubicBezTo>
                <a:cubicBezTo>
                  <a:pt x="168200" y="23535"/>
                  <a:pt x="168212" y="23535"/>
                  <a:pt x="168224" y="23534"/>
                </a:cubicBezTo>
                <a:cubicBezTo>
                  <a:pt x="168387" y="23527"/>
                  <a:pt x="168567" y="23482"/>
                  <a:pt x="168729" y="23482"/>
                </a:cubicBezTo>
                <a:cubicBezTo>
                  <a:pt x="168853" y="23482"/>
                  <a:pt x="168966" y="23509"/>
                  <a:pt x="169051" y="23601"/>
                </a:cubicBezTo>
                <a:cubicBezTo>
                  <a:pt x="169110" y="23664"/>
                  <a:pt x="169145" y="23752"/>
                  <a:pt x="169223" y="23790"/>
                </a:cubicBezTo>
                <a:cubicBezTo>
                  <a:pt x="169235" y="23795"/>
                  <a:pt x="169247" y="23800"/>
                  <a:pt x="169260" y="23802"/>
                </a:cubicBezTo>
                <a:cubicBezTo>
                  <a:pt x="170720" y="26273"/>
                  <a:pt x="172252" y="28210"/>
                  <a:pt x="172844" y="28890"/>
                </a:cubicBezTo>
                <a:cubicBezTo>
                  <a:pt x="174114" y="30347"/>
                  <a:pt x="176776" y="30712"/>
                  <a:pt x="176776" y="30712"/>
                </a:cubicBezTo>
                <a:cubicBezTo>
                  <a:pt x="176776" y="30712"/>
                  <a:pt x="174651" y="30123"/>
                  <a:pt x="173556" y="28720"/>
                </a:cubicBezTo>
                <a:cubicBezTo>
                  <a:pt x="173498" y="28645"/>
                  <a:pt x="173441" y="28568"/>
                  <a:pt x="173389" y="28488"/>
                </a:cubicBezTo>
                <a:cubicBezTo>
                  <a:pt x="173148" y="28121"/>
                  <a:pt x="172210" y="26181"/>
                  <a:pt x="171077" y="23846"/>
                </a:cubicBezTo>
                <a:lnTo>
                  <a:pt x="171077" y="23846"/>
                </a:lnTo>
                <a:cubicBezTo>
                  <a:pt x="171183" y="23887"/>
                  <a:pt x="171296" y="23908"/>
                  <a:pt x="171409" y="23908"/>
                </a:cubicBezTo>
                <a:cubicBezTo>
                  <a:pt x="171446" y="23908"/>
                  <a:pt x="171484" y="23906"/>
                  <a:pt x="171521" y="23901"/>
                </a:cubicBezTo>
                <a:cubicBezTo>
                  <a:pt x="171611" y="23890"/>
                  <a:pt x="171703" y="23866"/>
                  <a:pt x="171794" y="23848"/>
                </a:cubicBezTo>
                <a:cubicBezTo>
                  <a:pt x="174207" y="28681"/>
                  <a:pt x="176581" y="30164"/>
                  <a:pt x="177530" y="30586"/>
                </a:cubicBezTo>
                <a:cubicBezTo>
                  <a:pt x="177806" y="30709"/>
                  <a:pt x="177962" y="30743"/>
                  <a:pt x="177962" y="30743"/>
                </a:cubicBezTo>
                <a:cubicBezTo>
                  <a:pt x="176937" y="28717"/>
                  <a:pt x="175831" y="26738"/>
                  <a:pt x="174753" y="24914"/>
                </a:cubicBezTo>
                <a:cubicBezTo>
                  <a:pt x="175429" y="24794"/>
                  <a:pt x="176121" y="24761"/>
                  <a:pt x="176820" y="24761"/>
                </a:cubicBezTo>
                <a:cubicBezTo>
                  <a:pt x="176832" y="24761"/>
                  <a:pt x="176843" y="24761"/>
                  <a:pt x="176855" y="24761"/>
                </a:cubicBezTo>
                <a:cubicBezTo>
                  <a:pt x="178138" y="25747"/>
                  <a:pt x="179372" y="26186"/>
                  <a:pt x="180026" y="26364"/>
                </a:cubicBezTo>
                <a:cubicBezTo>
                  <a:pt x="180049" y="26382"/>
                  <a:pt x="180071" y="26400"/>
                  <a:pt x="180095" y="26416"/>
                </a:cubicBezTo>
                <a:cubicBezTo>
                  <a:pt x="180076" y="26401"/>
                  <a:pt x="180058" y="26384"/>
                  <a:pt x="180040" y="26367"/>
                </a:cubicBezTo>
                <a:lnTo>
                  <a:pt x="180040" y="26367"/>
                </a:lnTo>
                <a:cubicBezTo>
                  <a:pt x="180334" y="26447"/>
                  <a:pt x="180507" y="26474"/>
                  <a:pt x="180507" y="26474"/>
                </a:cubicBezTo>
                <a:cubicBezTo>
                  <a:pt x="179976" y="26026"/>
                  <a:pt x="179381" y="25446"/>
                  <a:pt x="178765" y="24800"/>
                </a:cubicBezTo>
                <a:lnTo>
                  <a:pt x="178765" y="24800"/>
                </a:lnTo>
                <a:cubicBezTo>
                  <a:pt x="178924" y="24803"/>
                  <a:pt x="179082" y="24805"/>
                  <a:pt x="179240" y="24805"/>
                </a:cubicBezTo>
                <a:cubicBezTo>
                  <a:pt x="179482" y="24805"/>
                  <a:pt x="179722" y="24801"/>
                  <a:pt x="179961" y="24792"/>
                </a:cubicBezTo>
                <a:cubicBezTo>
                  <a:pt x="180896" y="24754"/>
                  <a:pt x="181820" y="24621"/>
                  <a:pt x="182738" y="24445"/>
                </a:cubicBezTo>
                <a:cubicBezTo>
                  <a:pt x="182948" y="24496"/>
                  <a:pt x="183161" y="24534"/>
                  <a:pt x="183374" y="24559"/>
                </a:cubicBezTo>
                <a:cubicBezTo>
                  <a:pt x="179595" y="27389"/>
                  <a:pt x="177667" y="30003"/>
                  <a:pt x="177667" y="30003"/>
                </a:cubicBezTo>
                <a:cubicBezTo>
                  <a:pt x="178371" y="29104"/>
                  <a:pt x="181750" y="27824"/>
                  <a:pt x="186542" y="25282"/>
                </a:cubicBezTo>
                <a:cubicBezTo>
                  <a:pt x="187233" y="24914"/>
                  <a:pt x="187920" y="24513"/>
                  <a:pt x="188588" y="24097"/>
                </a:cubicBezTo>
                <a:lnTo>
                  <a:pt x="188588" y="24097"/>
                </a:lnTo>
                <a:cubicBezTo>
                  <a:pt x="188623" y="24783"/>
                  <a:pt x="188598" y="25460"/>
                  <a:pt x="188309" y="26095"/>
                </a:cubicBezTo>
                <a:cubicBezTo>
                  <a:pt x="188988" y="25301"/>
                  <a:pt x="189896" y="24815"/>
                  <a:pt x="190889" y="24442"/>
                </a:cubicBezTo>
                <a:lnTo>
                  <a:pt x="190889" y="24442"/>
                </a:lnTo>
                <a:cubicBezTo>
                  <a:pt x="187681" y="27367"/>
                  <a:pt x="185261" y="31306"/>
                  <a:pt x="184647" y="32435"/>
                </a:cubicBezTo>
                <a:cubicBezTo>
                  <a:pt x="183770" y="34049"/>
                  <a:pt x="184328" y="36541"/>
                  <a:pt x="184328" y="36541"/>
                </a:cubicBezTo>
                <a:cubicBezTo>
                  <a:pt x="184328" y="36541"/>
                  <a:pt x="184149" y="34454"/>
                  <a:pt x="185035" y="33012"/>
                </a:cubicBezTo>
                <a:cubicBezTo>
                  <a:pt x="185083" y="32935"/>
                  <a:pt x="185131" y="32860"/>
                  <a:pt x="185185" y="32787"/>
                </a:cubicBezTo>
                <a:cubicBezTo>
                  <a:pt x="185693" y="32097"/>
                  <a:pt x="191140" y="26574"/>
                  <a:pt x="193855" y="23513"/>
                </a:cubicBezTo>
                <a:cubicBezTo>
                  <a:pt x="194236" y="23388"/>
                  <a:pt x="194608" y="23255"/>
                  <a:pt x="194967" y="23101"/>
                </a:cubicBezTo>
                <a:lnTo>
                  <a:pt x="194967" y="23101"/>
                </a:lnTo>
                <a:cubicBezTo>
                  <a:pt x="194910" y="23611"/>
                  <a:pt x="194858" y="24120"/>
                  <a:pt x="194809" y="24631"/>
                </a:cubicBezTo>
                <a:cubicBezTo>
                  <a:pt x="185802" y="31154"/>
                  <a:pt x="184778" y="35780"/>
                  <a:pt x="184691" y="37171"/>
                </a:cubicBezTo>
                <a:cubicBezTo>
                  <a:pt x="184673" y="37459"/>
                  <a:pt x="184696" y="37608"/>
                  <a:pt x="184696" y="37608"/>
                </a:cubicBezTo>
                <a:cubicBezTo>
                  <a:pt x="189609" y="32288"/>
                  <a:pt x="193764" y="26308"/>
                  <a:pt x="194765" y="24838"/>
                </a:cubicBezTo>
                <a:cubicBezTo>
                  <a:pt x="194775" y="24827"/>
                  <a:pt x="194784" y="24817"/>
                  <a:pt x="194793" y="24807"/>
                </a:cubicBezTo>
                <a:lnTo>
                  <a:pt x="194793" y="24807"/>
                </a:lnTo>
                <a:cubicBezTo>
                  <a:pt x="194781" y="24945"/>
                  <a:pt x="194765" y="25082"/>
                  <a:pt x="194754" y="25221"/>
                </a:cubicBezTo>
                <a:cubicBezTo>
                  <a:pt x="194664" y="26391"/>
                  <a:pt x="194596" y="27562"/>
                  <a:pt x="194552" y="28735"/>
                </a:cubicBezTo>
                <a:cubicBezTo>
                  <a:pt x="189212" y="31971"/>
                  <a:pt x="189148" y="36538"/>
                  <a:pt x="189280" y="37992"/>
                </a:cubicBezTo>
                <a:cubicBezTo>
                  <a:pt x="189273" y="38019"/>
                  <a:pt x="189264" y="38044"/>
                  <a:pt x="189256" y="38071"/>
                </a:cubicBezTo>
                <a:cubicBezTo>
                  <a:pt x="189265" y="38050"/>
                  <a:pt x="189273" y="38027"/>
                  <a:pt x="189281" y="38005"/>
                </a:cubicBezTo>
                <a:cubicBezTo>
                  <a:pt x="189294" y="38157"/>
                  <a:pt x="189313" y="38307"/>
                  <a:pt x="189342" y="38456"/>
                </a:cubicBezTo>
                <a:cubicBezTo>
                  <a:pt x="190433" y="35408"/>
                  <a:pt x="193823" y="29971"/>
                  <a:pt x="194514" y="28878"/>
                </a:cubicBezTo>
                <a:lnTo>
                  <a:pt x="194549" y="28822"/>
                </a:lnTo>
                <a:lnTo>
                  <a:pt x="194549" y="28822"/>
                </a:lnTo>
                <a:cubicBezTo>
                  <a:pt x="194526" y="29444"/>
                  <a:pt x="194513" y="30065"/>
                  <a:pt x="194509" y="30688"/>
                </a:cubicBezTo>
                <a:cubicBezTo>
                  <a:pt x="190031" y="38920"/>
                  <a:pt x="192433" y="41820"/>
                  <a:pt x="192904" y="41820"/>
                </a:cubicBezTo>
                <a:cubicBezTo>
                  <a:pt x="192918" y="41820"/>
                  <a:pt x="192931" y="41817"/>
                  <a:pt x="192942" y="41812"/>
                </a:cubicBezTo>
                <a:cubicBezTo>
                  <a:pt x="193267" y="41645"/>
                  <a:pt x="194332" y="32401"/>
                  <a:pt x="194506" y="30864"/>
                </a:cubicBezTo>
                <a:lnTo>
                  <a:pt x="194506" y="30864"/>
                </a:lnTo>
                <a:cubicBezTo>
                  <a:pt x="194506" y="30969"/>
                  <a:pt x="194503" y="31075"/>
                  <a:pt x="194503" y="31181"/>
                </a:cubicBezTo>
                <a:lnTo>
                  <a:pt x="194570" y="31182"/>
                </a:lnTo>
                <a:cubicBezTo>
                  <a:pt x="194570" y="31170"/>
                  <a:pt x="194571" y="31159"/>
                  <a:pt x="194571" y="31148"/>
                </a:cubicBezTo>
                <a:cubicBezTo>
                  <a:pt x="194657" y="32443"/>
                  <a:pt x="195103" y="35351"/>
                  <a:pt x="197248" y="38792"/>
                </a:cubicBezTo>
                <a:cubicBezTo>
                  <a:pt x="197762" y="39618"/>
                  <a:pt x="198371" y="40383"/>
                  <a:pt x="199089" y="41040"/>
                </a:cubicBezTo>
                <a:cubicBezTo>
                  <a:pt x="199760" y="41655"/>
                  <a:pt x="200608" y="42267"/>
                  <a:pt x="201319" y="42267"/>
                </a:cubicBezTo>
                <a:cubicBezTo>
                  <a:pt x="201323" y="42267"/>
                  <a:pt x="201327" y="42267"/>
                  <a:pt x="201331" y="42267"/>
                </a:cubicBezTo>
                <a:cubicBezTo>
                  <a:pt x="201331" y="42267"/>
                  <a:pt x="195914" y="34062"/>
                  <a:pt x="194604" y="30557"/>
                </a:cubicBezTo>
                <a:cubicBezTo>
                  <a:pt x="194652" y="29681"/>
                  <a:pt x="194717" y="28804"/>
                  <a:pt x="194797" y="27929"/>
                </a:cubicBezTo>
                <a:cubicBezTo>
                  <a:pt x="195132" y="29313"/>
                  <a:pt x="196917" y="33028"/>
                  <a:pt x="205777" y="40799"/>
                </a:cubicBezTo>
                <a:cubicBezTo>
                  <a:pt x="205777" y="40799"/>
                  <a:pt x="205722" y="40714"/>
                  <a:pt x="205617" y="40558"/>
                </a:cubicBezTo>
                <a:cubicBezTo>
                  <a:pt x="204814" y="39364"/>
                  <a:pt x="200978" y="33823"/>
                  <a:pt x="194852" y="27377"/>
                </a:cubicBezTo>
                <a:cubicBezTo>
                  <a:pt x="194922" y="26668"/>
                  <a:pt x="194999" y="25960"/>
                  <a:pt x="195085" y="25253"/>
                </a:cubicBezTo>
                <a:cubicBezTo>
                  <a:pt x="195116" y="24997"/>
                  <a:pt x="195150" y="24743"/>
                  <a:pt x="195183" y="24488"/>
                </a:cubicBezTo>
                <a:cubicBezTo>
                  <a:pt x="199728" y="32047"/>
                  <a:pt x="209840" y="36478"/>
                  <a:pt x="209840" y="36478"/>
                </a:cubicBezTo>
                <a:cubicBezTo>
                  <a:pt x="209840" y="36478"/>
                  <a:pt x="200548" y="27672"/>
                  <a:pt x="195203" y="24332"/>
                </a:cubicBezTo>
                <a:cubicBezTo>
                  <a:pt x="195266" y="23853"/>
                  <a:pt x="195333" y="23375"/>
                  <a:pt x="195404" y="22897"/>
                </a:cubicBezTo>
                <a:cubicBezTo>
                  <a:pt x="195744" y="22727"/>
                  <a:pt x="196068" y="22535"/>
                  <a:pt x="196367" y="22308"/>
                </a:cubicBezTo>
                <a:cubicBezTo>
                  <a:pt x="199936" y="27213"/>
                  <a:pt x="210317" y="30956"/>
                  <a:pt x="212444" y="31682"/>
                </a:cubicBezTo>
                <a:cubicBezTo>
                  <a:pt x="212500" y="31714"/>
                  <a:pt x="212555" y="31746"/>
                  <a:pt x="212611" y="31778"/>
                </a:cubicBezTo>
                <a:lnTo>
                  <a:pt x="212473" y="31692"/>
                </a:lnTo>
                <a:lnTo>
                  <a:pt x="212473" y="31692"/>
                </a:lnTo>
                <a:cubicBezTo>
                  <a:pt x="212702" y="31771"/>
                  <a:pt x="212829" y="31811"/>
                  <a:pt x="212829" y="31811"/>
                </a:cubicBezTo>
                <a:cubicBezTo>
                  <a:pt x="212829" y="31811"/>
                  <a:pt x="205516" y="26024"/>
                  <a:pt x="198618" y="22303"/>
                </a:cubicBezTo>
                <a:lnTo>
                  <a:pt x="198618" y="22303"/>
                </a:lnTo>
                <a:lnTo>
                  <a:pt x="198842" y="22320"/>
                </a:lnTo>
                <a:cubicBezTo>
                  <a:pt x="199044" y="22335"/>
                  <a:pt x="199246" y="22350"/>
                  <a:pt x="199448" y="22350"/>
                </a:cubicBezTo>
                <a:cubicBezTo>
                  <a:pt x="199563" y="22350"/>
                  <a:pt x="199679" y="22345"/>
                  <a:pt x="199793" y="22332"/>
                </a:cubicBezTo>
                <a:cubicBezTo>
                  <a:pt x="200209" y="22286"/>
                  <a:pt x="200606" y="22140"/>
                  <a:pt x="201011" y="22033"/>
                </a:cubicBezTo>
                <a:cubicBezTo>
                  <a:pt x="201017" y="22031"/>
                  <a:pt x="201021" y="22030"/>
                  <a:pt x="201025" y="22029"/>
                </a:cubicBezTo>
                <a:cubicBezTo>
                  <a:pt x="206483" y="26370"/>
                  <a:pt x="212265" y="28784"/>
                  <a:pt x="212265" y="28784"/>
                </a:cubicBezTo>
                <a:cubicBezTo>
                  <a:pt x="212265" y="28784"/>
                  <a:pt x="212139" y="28693"/>
                  <a:pt x="211909" y="28518"/>
                </a:cubicBezTo>
                <a:cubicBezTo>
                  <a:pt x="211859" y="28480"/>
                  <a:pt x="211810" y="28442"/>
                  <a:pt x="211759" y="28403"/>
                </a:cubicBezTo>
                <a:cubicBezTo>
                  <a:pt x="210839" y="27692"/>
                  <a:pt x="208775" y="26020"/>
                  <a:pt x="206508" y="23665"/>
                </a:cubicBezTo>
                <a:cubicBezTo>
                  <a:pt x="205731" y="22858"/>
                  <a:pt x="204796" y="22076"/>
                  <a:pt x="203805" y="21350"/>
                </a:cubicBezTo>
                <a:lnTo>
                  <a:pt x="203804" y="20186"/>
                </a:lnTo>
                <a:lnTo>
                  <a:pt x="203804" y="20186"/>
                </a:lnTo>
                <a:cubicBezTo>
                  <a:pt x="205055" y="20856"/>
                  <a:pt x="206257" y="21407"/>
                  <a:pt x="207203" y="21696"/>
                </a:cubicBezTo>
                <a:cubicBezTo>
                  <a:pt x="209733" y="22468"/>
                  <a:pt x="212561" y="23633"/>
                  <a:pt x="213844" y="24179"/>
                </a:cubicBezTo>
                <a:cubicBezTo>
                  <a:pt x="213985" y="24262"/>
                  <a:pt x="214127" y="24342"/>
                  <a:pt x="214268" y="24424"/>
                </a:cubicBezTo>
                <a:cubicBezTo>
                  <a:pt x="214167" y="24359"/>
                  <a:pt x="214065" y="24295"/>
                  <a:pt x="213965" y="24230"/>
                </a:cubicBezTo>
                <a:lnTo>
                  <a:pt x="213965" y="24230"/>
                </a:lnTo>
                <a:cubicBezTo>
                  <a:pt x="214331" y="24387"/>
                  <a:pt x="214544" y="24481"/>
                  <a:pt x="214544" y="24481"/>
                </a:cubicBezTo>
                <a:cubicBezTo>
                  <a:pt x="214544" y="24481"/>
                  <a:pt x="209266" y="20491"/>
                  <a:pt x="203800" y="17663"/>
                </a:cubicBezTo>
                <a:lnTo>
                  <a:pt x="203798" y="15751"/>
                </a:lnTo>
                <a:lnTo>
                  <a:pt x="203798" y="15751"/>
                </a:lnTo>
                <a:cubicBezTo>
                  <a:pt x="204637" y="16016"/>
                  <a:pt x="205574" y="16277"/>
                  <a:pt x="206619" y="16528"/>
                </a:cubicBezTo>
                <a:cubicBezTo>
                  <a:pt x="213351" y="18143"/>
                  <a:pt x="214708" y="19493"/>
                  <a:pt x="215288" y="19493"/>
                </a:cubicBezTo>
                <a:cubicBezTo>
                  <a:pt x="215325" y="19493"/>
                  <a:pt x="215358" y="19488"/>
                  <a:pt x="215389" y="19477"/>
                </a:cubicBezTo>
                <a:cubicBezTo>
                  <a:pt x="215389" y="19477"/>
                  <a:pt x="213400" y="16642"/>
                  <a:pt x="206777" y="14385"/>
                </a:cubicBezTo>
                <a:cubicBezTo>
                  <a:pt x="205679" y="14011"/>
                  <a:pt x="204687" y="13712"/>
                  <a:pt x="203794" y="13473"/>
                </a:cubicBezTo>
                <a:lnTo>
                  <a:pt x="20377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411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502000" y="3226250"/>
            <a:ext cx="4140000" cy="6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2195100" y="1453800"/>
            <a:ext cx="4753800" cy="17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07" name="Google Shape;107;p15"/>
          <p:cNvSpPr/>
          <p:nvPr/>
        </p:nvSpPr>
        <p:spPr>
          <a:xfrm rot="-2967470">
            <a:off x="-1262414" y="3243492"/>
            <a:ext cx="2388739" cy="126726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08" name="Google Shape;108;p15"/>
          <p:cNvSpPr/>
          <p:nvPr/>
        </p:nvSpPr>
        <p:spPr>
          <a:xfrm rot="-3708874">
            <a:off x="-372452" y="3869748"/>
            <a:ext cx="1565727" cy="1360373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09" name="Google Shape;109;p15"/>
          <p:cNvSpPr/>
          <p:nvPr/>
        </p:nvSpPr>
        <p:spPr>
          <a:xfrm rot="-886033">
            <a:off x="304715" y="4394257"/>
            <a:ext cx="1626676" cy="862976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10" name="Google Shape;110;p15"/>
          <p:cNvSpPr/>
          <p:nvPr/>
        </p:nvSpPr>
        <p:spPr>
          <a:xfrm rot="-10612658">
            <a:off x="6728930" y="-822208"/>
            <a:ext cx="3376643" cy="32903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079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3909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86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36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ONE_COLUMN_TEXT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 rot="-5400000" flipH="1">
            <a:off x="5197456" y="902975"/>
            <a:ext cx="4142144" cy="5322001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5748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847375" y="1298750"/>
            <a:ext cx="7266000" cy="3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2_2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4"/>
          <p:cNvSpPr/>
          <p:nvPr/>
        </p:nvSpPr>
        <p:spPr>
          <a:xfrm rot="-3909949" flipH="1">
            <a:off x="6724582" y="-382453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 flipH="1">
            <a:off x="7901354" y="-212695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rot="-4500072" flipH="1">
            <a:off x="6334833" y="-1006647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/>
          </p:nvPr>
        </p:nvSpPr>
        <p:spPr>
          <a:xfrm>
            <a:off x="113932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951825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297927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4"/>
          </p:nvPr>
        </p:nvSpPr>
        <p:spPr>
          <a:xfrm>
            <a:off x="2791775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5"/>
          </p:nvPr>
        </p:nvSpPr>
        <p:spPr>
          <a:xfrm>
            <a:off x="481922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6"/>
          </p:nvPr>
        </p:nvSpPr>
        <p:spPr>
          <a:xfrm>
            <a:off x="4631726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/>
          </p:nvPr>
        </p:nvSpPr>
        <p:spPr>
          <a:xfrm>
            <a:off x="6612225" y="2574750"/>
            <a:ext cx="14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471679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 hasCustomPrompt="1"/>
          </p:nvPr>
        </p:nvSpPr>
        <p:spPr>
          <a:xfrm>
            <a:off x="125122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309117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4" hasCustomPrompt="1"/>
          </p:nvPr>
        </p:nvSpPr>
        <p:spPr>
          <a:xfrm>
            <a:off x="4928904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 hasCustomPrompt="1"/>
          </p:nvPr>
        </p:nvSpPr>
        <p:spPr>
          <a:xfrm>
            <a:off x="677107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/>
          <p:nvPr/>
        </p:nvSpPr>
        <p:spPr>
          <a:xfrm rot="10800000">
            <a:off x="-743931" y="3730983"/>
            <a:ext cx="10397952" cy="2040488"/>
          </a:xfrm>
          <a:custGeom>
            <a:avLst/>
            <a:gdLst/>
            <a:ahLst/>
            <a:cxnLst/>
            <a:rect l="l" t="t" r="r" b="b"/>
            <a:pathLst>
              <a:path w="215390" h="42268" extrusionOk="0">
                <a:moveTo>
                  <a:pt x="147821" y="9899"/>
                </a:moveTo>
                <a:cubicBezTo>
                  <a:pt x="148114" y="9899"/>
                  <a:pt x="148405" y="9902"/>
                  <a:pt x="148680" y="9995"/>
                </a:cubicBezTo>
                <a:cubicBezTo>
                  <a:pt x="148715" y="10007"/>
                  <a:pt x="148748" y="10023"/>
                  <a:pt x="148783" y="10038"/>
                </a:cubicBezTo>
                <a:cubicBezTo>
                  <a:pt x="148441" y="9986"/>
                  <a:pt x="148100" y="9939"/>
                  <a:pt x="147763" y="9899"/>
                </a:cubicBezTo>
                <a:cubicBezTo>
                  <a:pt x="147782" y="9899"/>
                  <a:pt x="147802" y="9899"/>
                  <a:pt x="147821" y="9899"/>
                </a:cubicBezTo>
                <a:close/>
                <a:moveTo>
                  <a:pt x="142114" y="8980"/>
                </a:moveTo>
                <a:cubicBezTo>
                  <a:pt x="142749" y="8980"/>
                  <a:pt x="143433" y="9249"/>
                  <a:pt x="144077" y="9388"/>
                </a:cubicBezTo>
                <a:cubicBezTo>
                  <a:pt x="144409" y="9460"/>
                  <a:pt x="144736" y="9496"/>
                  <a:pt x="145062" y="9496"/>
                </a:cubicBezTo>
                <a:cubicBezTo>
                  <a:pt x="145419" y="9496"/>
                  <a:pt x="145774" y="9453"/>
                  <a:pt x="146133" y="9365"/>
                </a:cubicBezTo>
                <a:cubicBezTo>
                  <a:pt x="146350" y="9571"/>
                  <a:pt x="146611" y="9722"/>
                  <a:pt x="146896" y="9807"/>
                </a:cubicBezTo>
                <a:cubicBezTo>
                  <a:pt x="145896" y="9716"/>
                  <a:pt x="144926" y="9676"/>
                  <a:pt x="143990" y="9676"/>
                </a:cubicBezTo>
                <a:cubicBezTo>
                  <a:pt x="141989" y="9676"/>
                  <a:pt x="140147" y="9862"/>
                  <a:pt x="138516" y="10139"/>
                </a:cubicBezTo>
                <a:cubicBezTo>
                  <a:pt x="138896" y="9951"/>
                  <a:pt x="139277" y="9765"/>
                  <a:pt x="139659" y="9582"/>
                </a:cubicBezTo>
                <a:cubicBezTo>
                  <a:pt x="139765" y="9532"/>
                  <a:pt x="139876" y="9481"/>
                  <a:pt x="139991" y="9481"/>
                </a:cubicBezTo>
                <a:cubicBezTo>
                  <a:pt x="139998" y="9481"/>
                  <a:pt x="140005" y="9481"/>
                  <a:pt x="140012" y="9481"/>
                </a:cubicBezTo>
                <a:cubicBezTo>
                  <a:pt x="140141" y="9488"/>
                  <a:pt x="140256" y="9561"/>
                  <a:pt x="140384" y="9583"/>
                </a:cubicBezTo>
                <a:cubicBezTo>
                  <a:pt x="140413" y="9588"/>
                  <a:pt x="140441" y="9590"/>
                  <a:pt x="140470" y="9590"/>
                </a:cubicBezTo>
                <a:cubicBezTo>
                  <a:pt x="140764" y="9590"/>
                  <a:pt x="141017" y="9339"/>
                  <a:pt x="141284" y="9186"/>
                </a:cubicBezTo>
                <a:cubicBezTo>
                  <a:pt x="141544" y="9036"/>
                  <a:pt x="141824" y="8980"/>
                  <a:pt x="142114" y="8980"/>
                </a:cubicBezTo>
                <a:close/>
                <a:moveTo>
                  <a:pt x="135755" y="10734"/>
                </a:moveTo>
                <a:lnTo>
                  <a:pt x="135755" y="10734"/>
                </a:lnTo>
                <a:cubicBezTo>
                  <a:pt x="135529" y="10793"/>
                  <a:pt x="135310" y="10853"/>
                  <a:pt x="135098" y="10912"/>
                </a:cubicBezTo>
                <a:cubicBezTo>
                  <a:pt x="135311" y="10834"/>
                  <a:pt x="135531" y="10774"/>
                  <a:pt x="135755" y="10734"/>
                </a:cubicBezTo>
                <a:close/>
                <a:moveTo>
                  <a:pt x="75256" y="10492"/>
                </a:moveTo>
                <a:lnTo>
                  <a:pt x="75998" y="10768"/>
                </a:lnTo>
                <a:cubicBezTo>
                  <a:pt x="75944" y="10845"/>
                  <a:pt x="75892" y="10921"/>
                  <a:pt x="75840" y="10997"/>
                </a:cubicBezTo>
                <a:cubicBezTo>
                  <a:pt x="75653" y="10831"/>
                  <a:pt x="75459" y="10662"/>
                  <a:pt x="75256" y="10492"/>
                </a:cubicBezTo>
                <a:close/>
                <a:moveTo>
                  <a:pt x="125815" y="10343"/>
                </a:moveTo>
                <a:cubicBezTo>
                  <a:pt x="125967" y="10343"/>
                  <a:pt x="126113" y="10374"/>
                  <a:pt x="126238" y="10457"/>
                </a:cubicBezTo>
                <a:cubicBezTo>
                  <a:pt x="124466" y="11058"/>
                  <a:pt x="122752" y="11708"/>
                  <a:pt x="121187" y="12402"/>
                </a:cubicBezTo>
                <a:cubicBezTo>
                  <a:pt x="120863" y="11990"/>
                  <a:pt x="120542" y="11576"/>
                  <a:pt x="120225" y="11158"/>
                </a:cubicBezTo>
                <a:lnTo>
                  <a:pt x="120225" y="11158"/>
                </a:lnTo>
                <a:cubicBezTo>
                  <a:pt x="120611" y="11185"/>
                  <a:pt x="121001" y="11202"/>
                  <a:pt x="121390" y="11202"/>
                </a:cubicBezTo>
                <a:cubicBezTo>
                  <a:pt x="122350" y="11202"/>
                  <a:pt x="123305" y="11100"/>
                  <a:pt x="124185" y="10803"/>
                </a:cubicBezTo>
                <a:lnTo>
                  <a:pt x="125133" y="10484"/>
                </a:lnTo>
                <a:cubicBezTo>
                  <a:pt x="125349" y="10411"/>
                  <a:pt x="125590" y="10343"/>
                  <a:pt x="125815" y="10343"/>
                </a:cubicBezTo>
                <a:close/>
                <a:moveTo>
                  <a:pt x="82359" y="8503"/>
                </a:moveTo>
                <a:lnTo>
                  <a:pt x="82359" y="8503"/>
                </a:lnTo>
                <a:cubicBezTo>
                  <a:pt x="80297" y="10067"/>
                  <a:pt x="78548" y="11752"/>
                  <a:pt x="77704" y="12837"/>
                </a:cubicBezTo>
                <a:cubicBezTo>
                  <a:pt x="77337" y="12431"/>
                  <a:pt x="76916" y="11997"/>
                  <a:pt x="76434" y="11541"/>
                </a:cubicBezTo>
                <a:cubicBezTo>
                  <a:pt x="76677" y="11418"/>
                  <a:pt x="76945" y="11268"/>
                  <a:pt x="77231" y="11098"/>
                </a:cubicBezTo>
                <a:cubicBezTo>
                  <a:pt x="77240" y="11098"/>
                  <a:pt x="77248" y="11099"/>
                  <a:pt x="77256" y="11099"/>
                </a:cubicBezTo>
                <a:cubicBezTo>
                  <a:pt x="77258" y="11099"/>
                  <a:pt x="77260" y="11099"/>
                  <a:pt x="77262" y="11099"/>
                </a:cubicBezTo>
                <a:cubicBezTo>
                  <a:pt x="77971" y="11095"/>
                  <a:pt x="78567" y="10604"/>
                  <a:pt x="79131" y="10176"/>
                </a:cubicBezTo>
                <a:cubicBezTo>
                  <a:pt x="80106" y="9441"/>
                  <a:pt x="81197" y="8875"/>
                  <a:pt x="82359" y="8503"/>
                </a:cubicBezTo>
                <a:close/>
                <a:moveTo>
                  <a:pt x="15305" y="12475"/>
                </a:moveTo>
                <a:lnTo>
                  <a:pt x="15305" y="12784"/>
                </a:lnTo>
                <a:lnTo>
                  <a:pt x="14592" y="13190"/>
                </a:lnTo>
                <a:cubicBezTo>
                  <a:pt x="14843" y="12966"/>
                  <a:pt x="15081" y="12727"/>
                  <a:pt x="15305" y="12475"/>
                </a:cubicBezTo>
                <a:close/>
                <a:moveTo>
                  <a:pt x="15305" y="13064"/>
                </a:moveTo>
                <a:lnTo>
                  <a:pt x="15305" y="13376"/>
                </a:lnTo>
                <a:cubicBezTo>
                  <a:pt x="15236" y="13312"/>
                  <a:pt x="15167" y="13246"/>
                  <a:pt x="15098" y="13181"/>
                </a:cubicBezTo>
                <a:cubicBezTo>
                  <a:pt x="15061" y="13200"/>
                  <a:pt x="15024" y="13215"/>
                  <a:pt x="14984" y="13227"/>
                </a:cubicBezTo>
                <a:cubicBezTo>
                  <a:pt x="15091" y="13173"/>
                  <a:pt x="15197" y="13118"/>
                  <a:pt x="15305" y="13064"/>
                </a:cubicBezTo>
                <a:close/>
                <a:moveTo>
                  <a:pt x="72441" y="10982"/>
                </a:moveTo>
                <a:cubicBezTo>
                  <a:pt x="72768" y="11170"/>
                  <a:pt x="73081" y="11353"/>
                  <a:pt x="73380" y="11531"/>
                </a:cubicBezTo>
                <a:cubicBezTo>
                  <a:pt x="72855" y="12318"/>
                  <a:pt x="72365" y="13215"/>
                  <a:pt x="71912" y="14173"/>
                </a:cubicBezTo>
                <a:cubicBezTo>
                  <a:pt x="71324" y="13540"/>
                  <a:pt x="70711" y="12899"/>
                  <a:pt x="70083" y="12268"/>
                </a:cubicBezTo>
                <a:cubicBezTo>
                  <a:pt x="70471" y="12115"/>
                  <a:pt x="70904" y="12056"/>
                  <a:pt x="71280" y="11867"/>
                </a:cubicBezTo>
                <a:cubicBezTo>
                  <a:pt x="71670" y="11669"/>
                  <a:pt x="71975" y="11341"/>
                  <a:pt x="72323" y="11074"/>
                </a:cubicBezTo>
                <a:cubicBezTo>
                  <a:pt x="72361" y="11045"/>
                  <a:pt x="72400" y="11014"/>
                  <a:pt x="72441" y="10982"/>
                </a:cubicBezTo>
                <a:close/>
                <a:moveTo>
                  <a:pt x="84884" y="9551"/>
                </a:moveTo>
                <a:lnTo>
                  <a:pt x="85590" y="10224"/>
                </a:lnTo>
                <a:cubicBezTo>
                  <a:pt x="85678" y="10307"/>
                  <a:pt x="85767" y="10391"/>
                  <a:pt x="85860" y="10471"/>
                </a:cubicBezTo>
                <a:cubicBezTo>
                  <a:pt x="83998" y="11948"/>
                  <a:pt x="82192" y="13505"/>
                  <a:pt x="80679" y="15038"/>
                </a:cubicBezTo>
                <a:cubicBezTo>
                  <a:pt x="80223" y="14770"/>
                  <a:pt x="79768" y="14500"/>
                  <a:pt x="79316" y="14224"/>
                </a:cubicBezTo>
                <a:cubicBezTo>
                  <a:pt x="79003" y="14032"/>
                  <a:pt x="78693" y="13835"/>
                  <a:pt x="78386" y="13636"/>
                </a:cubicBezTo>
                <a:cubicBezTo>
                  <a:pt x="78252" y="13470"/>
                  <a:pt x="78108" y="13298"/>
                  <a:pt x="77955" y="13121"/>
                </a:cubicBezTo>
                <a:cubicBezTo>
                  <a:pt x="78038" y="13089"/>
                  <a:pt x="78121" y="13059"/>
                  <a:pt x="78202" y="13025"/>
                </a:cubicBezTo>
                <a:cubicBezTo>
                  <a:pt x="80581" y="12093"/>
                  <a:pt x="82842" y="10860"/>
                  <a:pt x="84884" y="9551"/>
                </a:cubicBezTo>
                <a:close/>
                <a:moveTo>
                  <a:pt x="40109" y="14742"/>
                </a:moveTo>
                <a:lnTo>
                  <a:pt x="40109" y="14742"/>
                </a:lnTo>
                <a:cubicBezTo>
                  <a:pt x="40206" y="14797"/>
                  <a:pt x="40301" y="14855"/>
                  <a:pt x="40395" y="14915"/>
                </a:cubicBezTo>
                <a:cubicBezTo>
                  <a:pt x="40320" y="14962"/>
                  <a:pt x="40247" y="15006"/>
                  <a:pt x="40177" y="15050"/>
                </a:cubicBezTo>
                <a:cubicBezTo>
                  <a:pt x="40154" y="14947"/>
                  <a:pt x="40132" y="14845"/>
                  <a:pt x="40109" y="14742"/>
                </a:cubicBezTo>
                <a:close/>
                <a:moveTo>
                  <a:pt x="147148" y="15060"/>
                </a:moveTo>
                <a:lnTo>
                  <a:pt x="147147" y="15061"/>
                </a:lnTo>
                <a:lnTo>
                  <a:pt x="147142" y="15064"/>
                </a:lnTo>
                <a:lnTo>
                  <a:pt x="147148" y="15060"/>
                </a:lnTo>
                <a:close/>
                <a:moveTo>
                  <a:pt x="14296" y="11313"/>
                </a:moveTo>
                <a:cubicBezTo>
                  <a:pt x="14038" y="12052"/>
                  <a:pt x="13884" y="12820"/>
                  <a:pt x="13864" y="13606"/>
                </a:cubicBezTo>
                <a:lnTo>
                  <a:pt x="11773" y="14798"/>
                </a:lnTo>
                <a:cubicBezTo>
                  <a:pt x="11569" y="14915"/>
                  <a:pt x="11365" y="15031"/>
                  <a:pt x="11160" y="15147"/>
                </a:cubicBezTo>
                <a:lnTo>
                  <a:pt x="11160" y="15147"/>
                </a:lnTo>
                <a:cubicBezTo>
                  <a:pt x="11812" y="14775"/>
                  <a:pt x="12293" y="14155"/>
                  <a:pt x="12740" y="13546"/>
                </a:cubicBezTo>
                <a:cubicBezTo>
                  <a:pt x="13277" y="12814"/>
                  <a:pt x="13795" y="12070"/>
                  <a:pt x="14296" y="11313"/>
                </a:cubicBezTo>
                <a:close/>
                <a:moveTo>
                  <a:pt x="38180" y="14135"/>
                </a:moveTo>
                <a:cubicBezTo>
                  <a:pt x="38654" y="14183"/>
                  <a:pt x="39119" y="14299"/>
                  <a:pt x="39559" y="14480"/>
                </a:cubicBezTo>
                <a:cubicBezTo>
                  <a:pt x="39632" y="14755"/>
                  <a:pt x="39704" y="15030"/>
                  <a:pt x="39775" y="15306"/>
                </a:cubicBezTo>
                <a:cubicBezTo>
                  <a:pt x="39538" y="15458"/>
                  <a:pt x="39345" y="15588"/>
                  <a:pt x="39200" y="15691"/>
                </a:cubicBezTo>
                <a:cubicBezTo>
                  <a:pt x="38733" y="15367"/>
                  <a:pt x="38261" y="15051"/>
                  <a:pt x="37784" y="14743"/>
                </a:cubicBezTo>
                <a:cubicBezTo>
                  <a:pt x="37924" y="14540"/>
                  <a:pt x="38056" y="14338"/>
                  <a:pt x="38181" y="14136"/>
                </a:cubicBezTo>
                <a:lnTo>
                  <a:pt x="38180" y="14135"/>
                </a:lnTo>
                <a:close/>
                <a:moveTo>
                  <a:pt x="149692" y="10586"/>
                </a:moveTo>
                <a:cubicBezTo>
                  <a:pt x="149777" y="10636"/>
                  <a:pt x="149862" y="10687"/>
                  <a:pt x="149948" y="10738"/>
                </a:cubicBezTo>
                <a:lnTo>
                  <a:pt x="149926" y="10767"/>
                </a:lnTo>
                <a:cubicBezTo>
                  <a:pt x="149511" y="11363"/>
                  <a:pt x="149105" y="11966"/>
                  <a:pt x="148709" y="12574"/>
                </a:cubicBezTo>
                <a:cubicBezTo>
                  <a:pt x="148489" y="12558"/>
                  <a:pt x="148267" y="12550"/>
                  <a:pt x="148042" y="12550"/>
                </a:cubicBezTo>
                <a:cubicBezTo>
                  <a:pt x="147650" y="12550"/>
                  <a:pt x="147251" y="12574"/>
                  <a:pt x="146849" y="12617"/>
                </a:cubicBezTo>
                <a:cubicBezTo>
                  <a:pt x="147337" y="12417"/>
                  <a:pt x="147604" y="12296"/>
                  <a:pt x="147604" y="12296"/>
                </a:cubicBezTo>
                <a:lnTo>
                  <a:pt x="147604" y="12296"/>
                </a:lnTo>
                <a:cubicBezTo>
                  <a:pt x="147603" y="12296"/>
                  <a:pt x="131588" y="13601"/>
                  <a:pt x="123987" y="15796"/>
                </a:cubicBezTo>
                <a:cubicBezTo>
                  <a:pt x="123115" y="14783"/>
                  <a:pt x="122263" y="13752"/>
                  <a:pt x="121432" y="12706"/>
                </a:cubicBezTo>
                <a:lnTo>
                  <a:pt x="121432" y="12706"/>
                </a:lnTo>
                <a:cubicBezTo>
                  <a:pt x="122323" y="12963"/>
                  <a:pt x="123312" y="13077"/>
                  <a:pt x="124366" y="13077"/>
                </a:cubicBezTo>
                <a:cubicBezTo>
                  <a:pt x="127144" y="13077"/>
                  <a:pt x="130377" y="12284"/>
                  <a:pt x="133475" y="11215"/>
                </a:cubicBezTo>
                <a:cubicBezTo>
                  <a:pt x="133540" y="11271"/>
                  <a:pt x="133613" y="11316"/>
                  <a:pt x="133690" y="11347"/>
                </a:cubicBezTo>
                <a:cubicBezTo>
                  <a:pt x="131880" y="11955"/>
                  <a:pt x="130848" y="12497"/>
                  <a:pt x="130848" y="12497"/>
                </a:cubicBezTo>
                <a:cubicBezTo>
                  <a:pt x="131388" y="12233"/>
                  <a:pt x="132697" y="12216"/>
                  <a:pt x="134650" y="12216"/>
                </a:cubicBezTo>
                <a:cubicBezTo>
                  <a:pt x="134945" y="12216"/>
                  <a:pt x="135255" y="12216"/>
                  <a:pt x="135579" y="12216"/>
                </a:cubicBezTo>
                <a:cubicBezTo>
                  <a:pt x="136871" y="12216"/>
                  <a:pt x="138390" y="12210"/>
                  <a:pt x="140107" y="12147"/>
                </a:cubicBezTo>
                <a:cubicBezTo>
                  <a:pt x="143918" y="12008"/>
                  <a:pt x="147978" y="11038"/>
                  <a:pt x="149692" y="10586"/>
                </a:cubicBezTo>
                <a:close/>
                <a:moveTo>
                  <a:pt x="39832" y="15537"/>
                </a:moveTo>
                <a:cubicBezTo>
                  <a:pt x="39874" y="15703"/>
                  <a:pt x="39917" y="15869"/>
                  <a:pt x="39958" y="16034"/>
                </a:cubicBezTo>
                <a:cubicBezTo>
                  <a:pt x="39917" y="16068"/>
                  <a:pt x="39874" y="16102"/>
                  <a:pt x="39833" y="16135"/>
                </a:cubicBezTo>
                <a:cubicBezTo>
                  <a:pt x="39641" y="15999"/>
                  <a:pt x="39448" y="15863"/>
                  <a:pt x="39255" y="15729"/>
                </a:cubicBezTo>
                <a:cubicBezTo>
                  <a:pt x="39444" y="15654"/>
                  <a:pt x="39636" y="15590"/>
                  <a:pt x="39832" y="15537"/>
                </a:cubicBezTo>
                <a:close/>
                <a:moveTo>
                  <a:pt x="40001" y="16211"/>
                </a:moveTo>
                <a:cubicBezTo>
                  <a:pt x="40006" y="16229"/>
                  <a:pt x="40010" y="16247"/>
                  <a:pt x="40016" y="16266"/>
                </a:cubicBezTo>
                <a:lnTo>
                  <a:pt x="39987" y="16243"/>
                </a:lnTo>
                <a:cubicBezTo>
                  <a:pt x="39991" y="16234"/>
                  <a:pt x="39997" y="16222"/>
                  <a:pt x="40001" y="16211"/>
                </a:cubicBezTo>
                <a:close/>
                <a:moveTo>
                  <a:pt x="40491" y="16514"/>
                </a:moveTo>
                <a:lnTo>
                  <a:pt x="40498" y="16521"/>
                </a:lnTo>
                <a:lnTo>
                  <a:pt x="40498" y="16521"/>
                </a:lnTo>
                <a:lnTo>
                  <a:pt x="40491" y="16518"/>
                </a:lnTo>
                <a:lnTo>
                  <a:pt x="40491" y="16514"/>
                </a:lnTo>
                <a:close/>
                <a:moveTo>
                  <a:pt x="12416" y="11253"/>
                </a:moveTo>
                <a:lnTo>
                  <a:pt x="12416" y="11253"/>
                </a:lnTo>
                <a:cubicBezTo>
                  <a:pt x="11863" y="12550"/>
                  <a:pt x="11336" y="13861"/>
                  <a:pt x="11003" y="15231"/>
                </a:cubicBezTo>
                <a:cubicBezTo>
                  <a:pt x="11052" y="15207"/>
                  <a:pt x="11100" y="15181"/>
                  <a:pt x="11147" y="15155"/>
                </a:cubicBezTo>
                <a:lnTo>
                  <a:pt x="11147" y="15155"/>
                </a:lnTo>
                <a:cubicBezTo>
                  <a:pt x="10338" y="15613"/>
                  <a:pt x="9525" y="16068"/>
                  <a:pt x="8727" y="16548"/>
                </a:cubicBezTo>
                <a:cubicBezTo>
                  <a:pt x="9000" y="16302"/>
                  <a:pt x="9204" y="15940"/>
                  <a:pt x="9393" y="15613"/>
                </a:cubicBezTo>
                <a:cubicBezTo>
                  <a:pt x="10218" y="14179"/>
                  <a:pt x="11361" y="12952"/>
                  <a:pt x="12239" y="11550"/>
                </a:cubicBezTo>
                <a:cubicBezTo>
                  <a:pt x="12300" y="11453"/>
                  <a:pt x="12360" y="11353"/>
                  <a:pt x="12416" y="11253"/>
                </a:cubicBezTo>
                <a:close/>
                <a:moveTo>
                  <a:pt x="124076" y="16565"/>
                </a:moveTo>
                <a:lnTo>
                  <a:pt x="124078" y="16567"/>
                </a:lnTo>
                <a:lnTo>
                  <a:pt x="124078" y="16574"/>
                </a:lnTo>
                <a:lnTo>
                  <a:pt x="124076" y="16565"/>
                </a:lnTo>
                <a:close/>
                <a:moveTo>
                  <a:pt x="40494" y="16529"/>
                </a:moveTo>
                <a:lnTo>
                  <a:pt x="40494" y="16529"/>
                </a:lnTo>
                <a:cubicBezTo>
                  <a:pt x="40507" y="16540"/>
                  <a:pt x="40519" y="16551"/>
                  <a:pt x="40531" y="16561"/>
                </a:cubicBezTo>
                <a:cubicBezTo>
                  <a:pt x="40586" y="16625"/>
                  <a:pt x="40650" y="16699"/>
                  <a:pt x="40719" y="16779"/>
                </a:cubicBezTo>
                <a:cubicBezTo>
                  <a:pt x="40651" y="16729"/>
                  <a:pt x="40583" y="16680"/>
                  <a:pt x="40515" y="16631"/>
                </a:cubicBezTo>
                <a:cubicBezTo>
                  <a:pt x="40508" y="16596"/>
                  <a:pt x="40501" y="16563"/>
                  <a:pt x="40494" y="16529"/>
                </a:cubicBezTo>
                <a:close/>
                <a:moveTo>
                  <a:pt x="88471" y="11515"/>
                </a:moveTo>
                <a:cubicBezTo>
                  <a:pt x="88965" y="11987"/>
                  <a:pt x="89422" y="12554"/>
                  <a:pt x="90077" y="12575"/>
                </a:cubicBezTo>
                <a:cubicBezTo>
                  <a:pt x="90090" y="12576"/>
                  <a:pt x="90103" y="12576"/>
                  <a:pt x="90116" y="12576"/>
                </a:cubicBezTo>
                <a:cubicBezTo>
                  <a:pt x="90227" y="12576"/>
                  <a:pt x="90337" y="12564"/>
                  <a:pt x="90447" y="12564"/>
                </a:cubicBezTo>
                <a:cubicBezTo>
                  <a:pt x="90476" y="12564"/>
                  <a:pt x="90504" y="12564"/>
                  <a:pt x="90532" y="12567"/>
                </a:cubicBezTo>
                <a:cubicBezTo>
                  <a:pt x="88033" y="14007"/>
                  <a:pt x="85608" y="15517"/>
                  <a:pt x="83903" y="16828"/>
                </a:cubicBezTo>
                <a:cubicBezTo>
                  <a:pt x="82912" y="16304"/>
                  <a:pt x="81932" y="15761"/>
                  <a:pt x="80963" y="15201"/>
                </a:cubicBezTo>
                <a:cubicBezTo>
                  <a:pt x="83317" y="14980"/>
                  <a:pt x="85975" y="13451"/>
                  <a:pt x="88471" y="11515"/>
                </a:cubicBezTo>
                <a:close/>
                <a:moveTo>
                  <a:pt x="57300" y="16001"/>
                </a:moveTo>
                <a:cubicBezTo>
                  <a:pt x="57385" y="16007"/>
                  <a:pt x="57469" y="16008"/>
                  <a:pt x="57554" y="16008"/>
                </a:cubicBezTo>
                <a:cubicBezTo>
                  <a:pt x="57543" y="16033"/>
                  <a:pt x="57533" y="16060"/>
                  <a:pt x="57523" y="16085"/>
                </a:cubicBezTo>
                <a:cubicBezTo>
                  <a:pt x="57403" y="16407"/>
                  <a:pt x="57284" y="16730"/>
                  <a:pt x="57167" y="17053"/>
                </a:cubicBezTo>
                <a:cubicBezTo>
                  <a:pt x="56966" y="16906"/>
                  <a:pt x="56758" y="16757"/>
                  <a:pt x="56541" y="16604"/>
                </a:cubicBezTo>
                <a:cubicBezTo>
                  <a:pt x="56829" y="16372"/>
                  <a:pt x="57078" y="16169"/>
                  <a:pt x="57283" y="16001"/>
                </a:cubicBezTo>
                <a:close/>
                <a:moveTo>
                  <a:pt x="73799" y="11785"/>
                </a:moveTo>
                <a:cubicBezTo>
                  <a:pt x="74600" y="12271"/>
                  <a:pt x="75288" y="12717"/>
                  <a:pt x="75885" y="13123"/>
                </a:cubicBezTo>
                <a:cubicBezTo>
                  <a:pt x="75360" y="14428"/>
                  <a:pt x="74972" y="15846"/>
                  <a:pt x="74691" y="17316"/>
                </a:cubicBezTo>
                <a:cubicBezTo>
                  <a:pt x="74262" y="16810"/>
                  <a:pt x="73798" y="16271"/>
                  <a:pt x="73306" y="15715"/>
                </a:cubicBezTo>
                <a:cubicBezTo>
                  <a:pt x="73655" y="14006"/>
                  <a:pt x="73766" y="12619"/>
                  <a:pt x="73799" y="11785"/>
                </a:cubicBezTo>
                <a:close/>
                <a:moveTo>
                  <a:pt x="84209" y="17401"/>
                </a:moveTo>
                <a:lnTo>
                  <a:pt x="84211" y="17402"/>
                </a:lnTo>
                <a:lnTo>
                  <a:pt x="84214" y="17408"/>
                </a:lnTo>
                <a:lnTo>
                  <a:pt x="84214" y="17408"/>
                </a:lnTo>
                <a:lnTo>
                  <a:pt x="84209" y="17401"/>
                </a:lnTo>
                <a:close/>
                <a:moveTo>
                  <a:pt x="32504" y="16403"/>
                </a:moveTo>
                <a:cubicBezTo>
                  <a:pt x="32556" y="16403"/>
                  <a:pt x="32605" y="16405"/>
                  <a:pt x="32654" y="16407"/>
                </a:cubicBezTo>
                <a:cubicBezTo>
                  <a:pt x="32137" y="16806"/>
                  <a:pt x="31623" y="17209"/>
                  <a:pt x="31116" y="17615"/>
                </a:cubicBezTo>
                <a:lnTo>
                  <a:pt x="30425" y="16851"/>
                </a:lnTo>
                <a:cubicBezTo>
                  <a:pt x="31099" y="16646"/>
                  <a:pt x="31763" y="16403"/>
                  <a:pt x="32504" y="16403"/>
                </a:cubicBezTo>
                <a:close/>
                <a:moveTo>
                  <a:pt x="47657" y="17807"/>
                </a:moveTo>
                <a:cubicBezTo>
                  <a:pt x="47771" y="17860"/>
                  <a:pt x="47885" y="17914"/>
                  <a:pt x="47998" y="17971"/>
                </a:cubicBezTo>
                <a:cubicBezTo>
                  <a:pt x="47969" y="17995"/>
                  <a:pt x="47939" y="18018"/>
                  <a:pt x="47910" y="18042"/>
                </a:cubicBezTo>
                <a:lnTo>
                  <a:pt x="47910" y="18040"/>
                </a:lnTo>
                <a:cubicBezTo>
                  <a:pt x="47826" y="17963"/>
                  <a:pt x="47742" y="17885"/>
                  <a:pt x="47657" y="17807"/>
                </a:cubicBezTo>
                <a:close/>
                <a:moveTo>
                  <a:pt x="93171" y="13314"/>
                </a:moveTo>
                <a:cubicBezTo>
                  <a:pt x="93179" y="13314"/>
                  <a:pt x="93186" y="13314"/>
                  <a:pt x="93194" y="13314"/>
                </a:cubicBezTo>
                <a:cubicBezTo>
                  <a:pt x="93441" y="13324"/>
                  <a:pt x="93652" y="13483"/>
                  <a:pt x="93872" y="13597"/>
                </a:cubicBezTo>
                <a:cubicBezTo>
                  <a:pt x="94177" y="13756"/>
                  <a:pt x="94504" y="13828"/>
                  <a:pt x="94842" y="13859"/>
                </a:cubicBezTo>
                <a:cubicBezTo>
                  <a:pt x="94567" y="14354"/>
                  <a:pt x="94344" y="14876"/>
                  <a:pt x="94178" y="15417"/>
                </a:cubicBezTo>
                <a:cubicBezTo>
                  <a:pt x="91950" y="16201"/>
                  <a:pt x="89448" y="17155"/>
                  <a:pt x="86776" y="18295"/>
                </a:cubicBezTo>
                <a:cubicBezTo>
                  <a:pt x="86104" y="17964"/>
                  <a:pt x="85435" y="17628"/>
                  <a:pt x="84768" y="17284"/>
                </a:cubicBezTo>
                <a:cubicBezTo>
                  <a:pt x="84527" y="17159"/>
                  <a:pt x="84289" y="17032"/>
                  <a:pt x="84049" y="16905"/>
                </a:cubicBezTo>
                <a:cubicBezTo>
                  <a:pt x="87205" y="16316"/>
                  <a:pt x="90237" y="14933"/>
                  <a:pt x="92852" y="13375"/>
                </a:cubicBezTo>
                <a:cubicBezTo>
                  <a:pt x="92958" y="13342"/>
                  <a:pt x="93062" y="13314"/>
                  <a:pt x="93171" y="13314"/>
                </a:cubicBezTo>
                <a:close/>
                <a:moveTo>
                  <a:pt x="68305" y="13797"/>
                </a:moveTo>
                <a:cubicBezTo>
                  <a:pt x="69294" y="14748"/>
                  <a:pt x="70261" y="15574"/>
                  <a:pt x="71075" y="16113"/>
                </a:cubicBezTo>
                <a:cubicBezTo>
                  <a:pt x="70757" y="16921"/>
                  <a:pt x="70464" y="17749"/>
                  <a:pt x="70197" y="18572"/>
                </a:cubicBezTo>
                <a:cubicBezTo>
                  <a:pt x="70084" y="18366"/>
                  <a:pt x="69972" y="18157"/>
                  <a:pt x="69858" y="17942"/>
                </a:cubicBezTo>
                <a:cubicBezTo>
                  <a:pt x="69165" y="16629"/>
                  <a:pt x="68211" y="15284"/>
                  <a:pt x="67175" y="14030"/>
                </a:cubicBezTo>
                <a:cubicBezTo>
                  <a:pt x="67548" y="13950"/>
                  <a:pt x="67956" y="13952"/>
                  <a:pt x="68305" y="13797"/>
                </a:cubicBezTo>
                <a:close/>
                <a:moveTo>
                  <a:pt x="139645" y="14977"/>
                </a:moveTo>
                <a:cubicBezTo>
                  <a:pt x="137726" y="15938"/>
                  <a:pt x="136231" y="16910"/>
                  <a:pt x="135661" y="17319"/>
                </a:cubicBezTo>
                <a:cubicBezTo>
                  <a:pt x="135185" y="17661"/>
                  <a:pt x="134809" y="18159"/>
                  <a:pt x="134522" y="18664"/>
                </a:cubicBezTo>
                <a:cubicBezTo>
                  <a:pt x="133326" y="18633"/>
                  <a:pt x="132072" y="18616"/>
                  <a:pt x="130766" y="18616"/>
                </a:cubicBezTo>
                <a:cubicBezTo>
                  <a:pt x="129410" y="18616"/>
                  <a:pt x="127998" y="18635"/>
                  <a:pt x="126538" y="18677"/>
                </a:cubicBezTo>
                <a:cubicBezTo>
                  <a:pt x="125935" y="18017"/>
                  <a:pt x="125338" y="17350"/>
                  <a:pt x="124748" y="16678"/>
                </a:cubicBezTo>
                <a:cubicBezTo>
                  <a:pt x="124535" y="16435"/>
                  <a:pt x="124326" y="16189"/>
                  <a:pt x="124114" y="15944"/>
                </a:cubicBezTo>
                <a:lnTo>
                  <a:pt x="124114" y="15944"/>
                </a:lnTo>
                <a:cubicBezTo>
                  <a:pt x="125789" y="16265"/>
                  <a:pt x="127505" y="16401"/>
                  <a:pt x="129210" y="16401"/>
                </a:cubicBezTo>
                <a:cubicBezTo>
                  <a:pt x="132921" y="16401"/>
                  <a:pt x="136580" y="15756"/>
                  <a:pt x="139645" y="14977"/>
                </a:cubicBezTo>
                <a:close/>
                <a:moveTo>
                  <a:pt x="148500" y="12892"/>
                </a:moveTo>
                <a:lnTo>
                  <a:pt x="148500" y="12892"/>
                </a:lnTo>
                <a:cubicBezTo>
                  <a:pt x="148065" y="13565"/>
                  <a:pt x="147640" y="14245"/>
                  <a:pt x="147226" y="14931"/>
                </a:cubicBezTo>
                <a:cubicBezTo>
                  <a:pt x="141662" y="15917"/>
                  <a:pt x="138342" y="17401"/>
                  <a:pt x="136378" y="18723"/>
                </a:cubicBezTo>
                <a:cubicBezTo>
                  <a:pt x="135905" y="18704"/>
                  <a:pt x="135421" y="18688"/>
                  <a:pt x="134925" y="18674"/>
                </a:cubicBezTo>
                <a:cubicBezTo>
                  <a:pt x="135165" y="18404"/>
                  <a:pt x="135440" y="18152"/>
                  <a:pt x="135750" y="17954"/>
                </a:cubicBezTo>
                <a:cubicBezTo>
                  <a:pt x="135821" y="17909"/>
                  <a:pt x="135893" y="17866"/>
                  <a:pt x="135967" y="17827"/>
                </a:cubicBezTo>
                <a:cubicBezTo>
                  <a:pt x="136803" y="17386"/>
                  <a:pt x="146316" y="14037"/>
                  <a:pt x="148500" y="12892"/>
                </a:cubicBezTo>
                <a:close/>
                <a:moveTo>
                  <a:pt x="58303" y="15942"/>
                </a:moveTo>
                <a:cubicBezTo>
                  <a:pt x="58589" y="16916"/>
                  <a:pt x="58950" y="17870"/>
                  <a:pt x="59364" y="18797"/>
                </a:cubicBezTo>
                <a:cubicBezTo>
                  <a:pt x="58840" y="18347"/>
                  <a:pt x="58191" y="17817"/>
                  <a:pt x="57420" y="17241"/>
                </a:cubicBezTo>
                <a:lnTo>
                  <a:pt x="57419" y="17241"/>
                </a:lnTo>
                <a:cubicBezTo>
                  <a:pt x="57561" y="16898"/>
                  <a:pt x="57703" y="16556"/>
                  <a:pt x="57848" y="16217"/>
                </a:cubicBezTo>
                <a:cubicBezTo>
                  <a:pt x="57880" y="16141"/>
                  <a:pt x="57914" y="16064"/>
                  <a:pt x="57947" y="15989"/>
                </a:cubicBezTo>
                <a:cubicBezTo>
                  <a:pt x="58066" y="15978"/>
                  <a:pt x="58185" y="15963"/>
                  <a:pt x="58303" y="15942"/>
                </a:cubicBezTo>
                <a:close/>
                <a:moveTo>
                  <a:pt x="147142" y="15069"/>
                </a:moveTo>
                <a:lnTo>
                  <a:pt x="147142" y="15069"/>
                </a:lnTo>
                <a:cubicBezTo>
                  <a:pt x="147076" y="15180"/>
                  <a:pt x="147009" y="15288"/>
                  <a:pt x="146943" y="15398"/>
                </a:cubicBezTo>
                <a:lnTo>
                  <a:pt x="146943" y="15396"/>
                </a:lnTo>
                <a:cubicBezTo>
                  <a:pt x="146398" y="16331"/>
                  <a:pt x="145872" y="17275"/>
                  <a:pt x="145364" y="18231"/>
                </a:cubicBezTo>
                <a:cubicBezTo>
                  <a:pt x="144044" y="18355"/>
                  <a:pt x="142931" y="18651"/>
                  <a:pt x="141989" y="19046"/>
                </a:cubicBezTo>
                <a:cubicBezTo>
                  <a:pt x="141319" y="18994"/>
                  <a:pt x="140603" y="18943"/>
                  <a:pt x="139843" y="18895"/>
                </a:cubicBezTo>
                <a:cubicBezTo>
                  <a:pt x="143390" y="17189"/>
                  <a:pt x="146184" y="15614"/>
                  <a:pt x="147107" y="15083"/>
                </a:cubicBezTo>
                <a:cubicBezTo>
                  <a:pt x="147118" y="15079"/>
                  <a:pt x="147130" y="15073"/>
                  <a:pt x="147142" y="15069"/>
                </a:cubicBezTo>
                <a:close/>
                <a:moveTo>
                  <a:pt x="14639" y="13400"/>
                </a:moveTo>
                <a:lnTo>
                  <a:pt x="14639" y="13400"/>
                </a:lnTo>
                <a:cubicBezTo>
                  <a:pt x="14594" y="14374"/>
                  <a:pt x="14765" y="15346"/>
                  <a:pt x="14979" y="16297"/>
                </a:cubicBezTo>
                <a:cubicBezTo>
                  <a:pt x="15079" y="16739"/>
                  <a:pt x="15187" y="17178"/>
                  <a:pt x="15305" y="17616"/>
                </a:cubicBezTo>
                <a:lnTo>
                  <a:pt x="15305" y="19062"/>
                </a:lnTo>
                <a:cubicBezTo>
                  <a:pt x="14396" y="17688"/>
                  <a:pt x="13421" y="16351"/>
                  <a:pt x="12449" y="15022"/>
                </a:cubicBezTo>
                <a:cubicBezTo>
                  <a:pt x="12361" y="14901"/>
                  <a:pt x="12255" y="14811"/>
                  <a:pt x="12137" y="14811"/>
                </a:cubicBezTo>
                <a:cubicBezTo>
                  <a:pt x="12102" y="14811"/>
                  <a:pt x="12065" y="14819"/>
                  <a:pt x="12028" y="14837"/>
                </a:cubicBezTo>
                <a:cubicBezTo>
                  <a:pt x="12881" y="14328"/>
                  <a:pt x="13755" y="13855"/>
                  <a:pt x="14639" y="13400"/>
                </a:cubicBezTo>
                <a:close/>
                <a:moveTo>
                  <a:pt x="150363" y="11005"/>
                </a:moveTo>
                <a:cubicBezTo>
                  <a:pt x="150475" y="11085"/>
                  <a:pt x="150580" y="11177"/>
                  <a:pt x="150676" y="11276"/>
                </a:cubicBezTo>
                <a:lnTo>
                  <a:pt x="152543" y="13286"/>
                </a:lnTo>
                <a:cubicBezTo>
                  <a:pt x="153218" y="14934"/>
                  <a:pt x="154009" y="16498"/>
                  <a:pt x="154818" y="17921"/>
                </a:cubicBezTo>
                <a:cubicBezTo>
                  <a:pt x="154680" y="18371"/>
                  <a:pt x="154549" y="18819"/>
                  <a:pt x="154428" y="19259"/>
                </a:cubicBezTo>
                <a:cubicBezTo>
                  <a:pt x="152927" y="16790"/>
                  <a:pt x="151215" y="14225"/>
                  <a:pt x="149500" y="12178"/>
                </a:cubicBezTo>
                <a:cubicBezTo>
                  <a:pt x="149771" y="11801"/>
                  <a:pt x="150045" y="11428"/>
                  <a:pt x="150323" y="11056"/>
                </a:cubicBezTo>
                <a:cubicBezTo>
                  <a:pt x="150336" y="11038"/>
                  <a:pt x="150349" y="11022"/>
                  <a:pt x="150363" y="11005"/>
                </a:cubicBezTo>
                <a:close/>
                <a:moveTo>
                  <a:pt x="145327" y="18303"/>
                </a:moveTo>
                <a:lnTo>
                  <a:pt x="145327" y="18303"/>
                </a:lnTo>
                <a:cubicBezTo>
                  <a:pt x="145151" y="18633"/>
                  <a:pt x="144979" y="18966"/>
                  <a:pt x="144811" y="19300"/>
                </a:cubicBezTo>
                <a:cubicBezTo>
                  <a:pt x="144522" y="19270"/>
                  <a:pt x="144216" y="19240"/>
                  <a:pt x="143895" y="19210"/>
                </a:cubicBezTo>
                <a:cubicBezTo>
                  <a:pt x="144529" y="18800"/>
                  <a:pt x="145025" y="18491"/>
                  <a:pt x="145275" y="18335"/>
                </a:cubicBezTo>
                <a:lnTo>
                  <a:pt x="145327" y="18303"/>
                </a:lnTo>
                <a:close/>
                <a:moveTo>
                  <a:pt x="145891" y="17661"/>
                </a:moveTo>
                <a:cubicBezTo>
                  <a:pt x="145813" y="18021"/>
                  <a:pt x="145756" y="18575"/>
                  <a:pt x="145807" y="19405"/>
                </a:cubicBezTo>
                <a:cubicBezTo>
                  <a:pt x="145536" y="19375"/>
                  <a:pt x="145244" y="19344"/>
                  <a:pt x="144931" y="19312"/>
                </a:cubicBezTo>
                <a:cubicBezTo>
                  <a:pt x="145243" y="18758"/>
                  <a:pt x="145561" y="18206"/>
                  <a:pt x="145891" y="17661"/>
                </a:cubicBezTo>
                <a:close/>
                <a:moveTo>
                  <a:pt x="49326" y="18737"/>
                </a:moveTo>
                <a:cubicBezTo>
                  <a:pt x="49377" y="18770"/>
                  <a:pt x="49429" y="18803"/>
                  <a:pt x="49478" y="18838"/>
                </a:cubicBezTo>
                <a:cubicBezTo>
                  <a:pt x="49518" y="18837"/>
                  <a:pt x="49557" y="18836"/>
                  <a:pt x="49597" y="18836"/>
                </a:cubicBezTo>
                <a:cubicBezTo>
                  <a:pt x="49853" y="18836"/>
                  <a:pt x="50108" y="18857"/>
                  <a:pt x="50359" y="18878"/>
                </a:cubicBezTo>
                <a:cubicBezTo>
                  <a:pt x="50013" y="19080"/>
                  <a:pt x="49688" y="19280"/>
                  <a:pt x="49379" y="19479"/>
                </a:cubicBezTo>
                <a:cubicBezTo>
                  <a:pt x="49221" y="19317"/>
                  <a:pt x="49059" y="19153"/>
                  <a:pt x="48894" y="18988"/>
                </a:cubicBezTo>
                <a:lnTo>
                  <a:pt x="49326" y="18737"/>
                </a:lnTo>
                <a:close/>
                <a:moveTo>
                  <a:pt x="93878" y="17181"/>
                </a:moveTo>
                <a:lnTo>
                  <a:pt x="93878" y="17181"/>
                </a:lnTo>
                <a:cubicBezTo>
                  <a:pt x="93850" y="17882"/>
                  <a:pt x="93921" y="18608"/>
                  <a:pt x="93895" y="19308"/>
                </a:cubicBezTo>
                <a:cubicBezTo>
                  <a:pt x="92310" y="19544"/>
                  <a:pt x="90854" y="19706"/>
                  <a:pt x="89820" y="19707"/>
                </a:cubicBezTo>
                <a:cubicBezTo>
                  <a:pt x="88973" y="19337"/>
                  <a:pt x="88133" y="18952"/>
                  <a:pt x="87300" y="18550"/>
                </a:cubicBezTo>
                <a:lnTo>
                  <a:pt x="87300" y="18550"/>
                </a:lnTo>
                <a:cubicBezTo>
                  <a:pt x="87459" y="18569"/>
                  <a:pt x="87650" y="18582"/>
                  <a:pt x="87877" y="18582"/>
                </a:cubicBezTo>
                <a:cubicBezTo>
                  <a:pt x="88933" y="18582"/>
                  <a:pt x="90782" y="18313"/>
                  <a:pt x="93878" y="17181"/>
                </a:cubicBezTo>
                <a:close/>
                <a:moveTo>
                  <a:pt x="40897" y="15286"/>
                </a:moveTo>
                <a:cubicBezTo>
                  <a:pt x="41003" y="15376"/>
                  <a:pt x="41107" y="15470"/>
                  <a:pt x="41206" y="15570"/>
                </a:cubicBezTo>
                <a:cubicBezTo>
                  <a:pt x="41429" y="15795"/>
                  <a:pt x="41636" y="16044"/>
                  <a:pt x="41913" y="16197"/>
                </a:cubicBezTo>
                <a:cubicBezTo>
                  <a:pt x="42201" y="16353"/>
                  <a:pt x="42537" y="16389"/>
                  <a:pt x="42861" y="16433"/>
                </a:cubicBezTo>
                <a:cubicBezTo>
                  <a:pt x="42974" y="16447"/>
                  <a:pt x="43087" y="16465"/>
                  <a:pt x="43199" y="16481"/>
                </a:cubicBezTo>
                <a:cubicBezTo>
                  <a:pt x="44220" y="17361"/>
                  <a:pt x="45351" y="18318"/>
                  <a:pt x="46466" y="19254"/>
                </a:cubicBezTo>
                <a:cubicBezTo>
                  <a:pt x="46245" y="19448"/>
                  <a:pt x="46048" y="19627"/>
                  <a:pt x="45871" y="19790"/>
                </a:cubicBezTo>
                <a:cubicBezTo>
                  <a:pt x="44366" y="18687"/>
                  <a:pt x="42578" y="17528"/>
                  <a:pt x="40452" y="16329"/>
                </a:cubicBezTo>
                <a:cubicBezTo>
                  <a:pt x="40389" y="16027"/>
                  <a:pt x="40323" y="15727"/>
                  <a:pt x="40259" y="15426"/>
                </a:cubicBezTo>
                <a:cubicBezTo>
                  <a:pt x="40456" y="15380"/>
                  <a:pt x="40668" y="15332"/>
                  <a:pt x="40897" y="15286"/>
                </a:cubicBezTo>
                <a:close/>
                <a:moveTo>
                  <a:pt x="47279" y="19936"/>
                </a:moveTo>
                <a:cubicBezTo>
                  <a:pt x="47499" y="20119"/>
                  <a:pt x="47717" y="20302"/>
                  <a:pt x="47931" y="20482"/>
                </a:cubicBezTo>
                <a:cubicBezTo>
                  <a:pt x="47730" y="20634"/>
                  <a:pt x="47538" y="20783"/>
                  <a:pt x="47355" y="20931"/>
                </a:cubicBezTo>
                <a:cubicBezTo>
                  <a:pt x="47113" y="20735"/>
                  <a:pt x="46863" y="20537"/>
                  <a:pt x="46603" y="20338"/>
                </a:cubicBezTo>
                <a:cubicBezTo>
                  <a:pt x="46804" y="20217"/>
                  <a:pt x="47031" y="20083"/>
                  <a:pt x="47279" y="19936"/>
                </a:cubicBezTo>
                <a:close/>
                <a:moveTo>
                  <a:pt x="27406" y="18962"/>
                </a:moveTo>
                <a:cubicBezTo>
                  <a:pt x="27726" y="19268"/>
                  <a:pt x="28052" y="19572"/>
                  <a:pt x="28381" y="19870"/>
                </a:cubicBezTo>
                <a:cubicBezTo>
                  <a:pt x="27901" y="20276"/>
                  <a:pt x="27435" y="20678"/>
                  <a:pt x="26982" y="21073"/>
                </a:cubicBezTo>
                <a:cubicBezTo>
                  <a:pt x="26726" y="20669"/>
                  <a:pt x="26466" y="20268"/>
                  <a:pt x="26203" y="19868"/>
                </a:cubicBezTo>
                <a:cubicBezTo>
                  <a:pt x="26592" y="19582"/>
                  <a:pt x="26993" y="19280"/>
                  <a:pt x="27406" y="18962"/>
                </a:cubicBezTo>
                <a:close/>
                <a:moveTo>
                  <a:pt x="36772" y="16039"/>
                </a:moveTo>
                <a:cubicBezTo>
                  <a:pt x="37426" y="16355"/>
                  <a:pt x="38057" y="16721"/>
                  <a:pt x="38682" y="17104"/>
                </a:cubicBezTo>
                <a:cubicBezTo>
                  <a:pt x="37337" y="18282"/>
                  <a:pt x="35858" y="19715"/>
                  <a:pt x="34377" y="21225"/>
                </a:cubicBezTo>
                <a:lnTo>
                  <a:pt x="32918" y="19611"/>
                </a:lnTo>
                <a:cubicBezTo>
                  <a:pt x="34358" y="18486"/>
                  <a:pt x="35694" y="17283"/>
                  <a:pt x="36772" y="16039"/>
                </a:cubicBezTo>
                <a:close/>
                <a:moveTo>
                  <a:pt x="90086" y="19915"/>
                </a:moveTo>
                <a:lnTo>
                  <a:pt x="90086" y="19915"/>
                </a:lnTo>
                <a:cubicBezTo>
                  <a:pt x="90191" y="19955"/>
                  <a:pt x="90294" y="19997"/>
                  <a:pt x="90398" y="20035"/>
                </a:cubicBezTo>
                <a:lnTo>
                  <a:pt x="90423" y="19970"/>
                </a:lnTo>
                <a:cubicBezTo>
                  <a:pt x="90412" y="19966"/>
                  <a:pt x="90401" y="19960"/>
                  <a:pt x="90390" y="19956"/>
                </a:cubicBezTo>
                <a:lnTo>
                  <a:pt x="90390" y="19956"/>
                </a:lnTo>
                <a:cubicBezTo>
                  <a:pt x="91064" y="20158"/>
                  <a:pt x="92198" y="20422"/>
                  <a:pt x="93710" y="20515"/>
                </a:cubicBezTo>
                <a:cubicBezTo>
                  <a:pt x="93663" y="20661"/>
                  <a:pt x="93607" y="20805"/>
                  <a:pt x="93539" y="20942"/>
                </a:cubicBezTo>
                <a:cubicBezTo>
                  <a:pt x="93440" y="21141"/>
                  <a:pt x="93321" y="21329"/>
                  <a:pt x="93185" y="21506"/>
                </a:cubicBezTo>
                <a:cubicBezTo>
                  <a:pt x="91757" y="20765"/>
                  <a:pt x="90550" y="20152"/>
                  <a:pt x="90086" y="19915"/>
                </a:cubicBezTo>
                <a:close/>
                <a:moveTo>
                  <a:pt x="11992" y="14858"/>
                </a:moveTo>
                <a:cubicBezTo>
                  <a:pt x="12235" y="17129"/>
                  <a:pt x="12483" y="19414"/>
                  <a:pt x="12893" y="21660"/>
                </a:cubicBezTo>
                <a:cubicBezTo>
                  <a:pt x="12024" y="19767"/>
                  <a:pt x="10972" y="17959"/>
                  <a:pt x="9729" y="16291"/>
                </a:cubicBezTo>
                <a:cubicBezTo>
                  <a:pt x="10426" y="15822"/>
                  <a:pt x="11130" y="15363"/>
                  <a:pt x="11854" y="14937"/>
                </a:cubicBezTo>
                <a:cubicBezTo>
                  <a:pt x="11900" y="14910"/>
                  <a:pt x="11946" y="14884"/>
                  <a:pt x="11992" y="14858"/>
                </a:cubicBezTo>
                <a:close/>
                <a:moveTo>
                  <a:pt x="55007" y="17819"/>
                </a:moveTo>
                <a:cubicBezTo>
                  <a:pt x="55607" y="18031"/>
                  <a:pt x="56166" y="18228"/>
                  <a:pt x="56688" y="18411"/>
                </a:cubicBezTo>
                <a:cubicBezTo>
                  <a:pt x="56555" y="18800"/>
                  <a:pt x="56423" y="19191"/>
                  <a:pt x="56294" y="19581"/>
                </a:cubicBezTo>
                <a:cubicBezTo>
                  <a:pt x="54257" y="20131"/>
                  <a:pt x="52733" y="20980"/>
                  <a:pt x="51588" y="21927"/>
                </a:cubicBezTo>
                <a:cubicBezTo>
                  <a:pt x="51339" y="21631"/>
                  <a:pt x="51071" y="21317"/>
                  <a:pt x="50781" y="20990"/>
                </a:cubicBezTo>
                <a:cubicBezTo>
                  <a:pt x="52405" y="19820"/>
                  <a:pt x="53849" y="18723"/>
                  <a:pt x="55007" y="17819"/>
                </a:cubicBezTo>
                <a:close/>
                <a:moveTo>
                  <a:pt x="63457" y="13974"/>
                </a:moveTo>
                <a:cubicBezTo>
                  <a:pt x="63603" y="14214"/>
                  <a:pt x="63908" y="14295"/>
                  <a:pt x="64195" y="14295"/>
                </a:cubicBezTo>
                <a:cubicBezTo>
                  <a:pt x="64221" y="14295"/>
                  <a:pt x="64247" y="14294"/>
                  <a:pt x="64273" y="14293"/>
                </a:cubicBezTo>
                <a:cubicBezTo>
                  <a:pt x="64348" y="14288"/>
                  <a:pt x="64424" y="14281"/>
                  <a:pt x="64499" y="14272"/>
                </a:cubicBezTo>
                <a:cubicBezTo>
                  <a:pt x="66169" y="16678"/>
                  <a:pt x="68001" y="18801"/>
                  <a:pt x="69618" y="20499"/>
                </a:cubicBezTo>
                <a:cubicBezTo>
                  <a:pt x="69475" y="21009"/>
                  <a:pt x="69345" y="21509"/>
                  <a:pt x="69226" y="21995"/>
                </a:cubicBezTo>
                <a:cubicBezTo>
                  <a:pt x="67242" y="19563"/>
                  <a:pt x="64821" y="16768"/>
                  <a:pt x="62362" y="14348"/>
                </a:cubicBezTo>
                <a:cubicBezTo>
                  <a:pt x="62721" y="14208"/>
                  <a:pt x="63084" y="14080"/>
                  <a:pt x="63457" y="13974"/>
                </a:cubicBezTo>
                <a:close/>
                <a:moveTo>
                  <a:pt x="22110" y="20676"/>
                </a:moveTo>
                <a:cubicBezTo>
                  <a:pt x="22306" y="20967"/>
                  <a:pt x="22509" y="21251"/>
                  <a:pt x="22720" y="21529"/>
                </a:cubicBezTo>
                <a:cubicBezTo>
                  <a:pt x="22449" y="21815"/>
                  <a:pt x="22200" y="22071"/>
                  <a:pt x="21978" y="22296"/>
                </a:cubicBezTo>
                <a:cubicBezTo>
                  <a:pt x="21766" y="21879"/>
                  <a:pt x="21545" y="21467"/>
                  <a:pt x="21316" y="21061"/>
                </a:cubicBezTo>
                <a:cubicBezTo>
                  <a:pt x="21581" y="20933"/>
                  <a:pt x="21846" y="20805"/>
                  <a:pt x="22110" y="20676"/>
                </a:cubicBezTo>
                <a:close/>
                <a:moveTo>
                  <a:pt x="162732" y="20414"/>
                </a:moveTo>
                <a:cubicBezTo>
                  <a:pt x="162784" y="20414"/>
                  <a:pt x="162835" y="20418"/>
                  <a:pt x="162885" y="20427"/>
                </a:cubicBezTo>
                <a:cubicBezTo>
                  <a:pt x="163047" y="20456"/>
                  <a:pt x="163179" y="20543"/>
                  <a:pt x="163302" y="20651"/>
                </a:cubicBezTo>
                <a:cubicBezTo>
                  <a:pt x="163371" y="21297"/>
                  <a:pt x="163454" y="21926"/>
                  <a:pt x="163551" y="22539"/>
                </a:cubicBezTo>
                <a:cubicBezTo>
                  <a:pt x="163373" y="22198"/>
                  <a:pt x="162971" y="21441"/>
                  <a:pt x="162402" y="20432"/>
                </a:cubicBezTo>
                <a:lnTo>
                  <a:pt x="162402" y="20431"/>
                </a:lnTo>
                <a:cubicBezTo>
                  <a:pt x="162510" y="20429"/>
                  <a:pt x="162622" y="20414"/>
                  <a:pt x="162732" y="20414"/>
                </a:cubicBezTo>
                <a:close/>
                <a:moveTo>
                  <a:pt x="40859" y="18443"/>
                </a:moveTo>
                <a:lnTo>
                  <a:pt x="40859" y="18443"/>
                </a:lnTo>
                <a:cubicBezTo>
                  <a:pt x="40970" y="18507"/>
                  <a:pt x="41081" y="18571"/>
                  <a:pt x="41192" y="18635"/>
                </a:cubicBezTo>
                <a:cubicBezTo>
                  <a:pt x="41910" y="19041"/>
                  <a:pt x="42649" y="19432"/>
                  <a:pt x="43404" y="19780"/>
                </a:cubicBezTo>
                <a:cubicBezTo>
                  <a:pt x="43795" y="20205"/>
                  <a:pt x="44217" y="20658"/>
                  <a:pt x="44665" y="21134"/>
                </a:cubicBezTo>
                <a:cubicBezTo>
                  <a:pt x="44375" y="21611"/>
                  <a:pt x="44168" y="22146"/>
                  <a:pt x="44022" y="22646"/>
                </a:cubicBezTo>
                <a:cubicBezTo>
                  <a:pt x="43248" y="22068"/>
                  <a:pt x="42343" y="21523"/>
                  <a:pt x="41286" y="21036"/>
                </a:cubicBezTo>
                <a:cubicBezTo>
                  <a:pt x="41157" y="20169"/>
                  <a:pt x="41014" y="19306"/>
                  <a:pt x="40859" y="18443"/>
                </a:cubicBezTo>
                <a:close/>
                <a:moveTo>
                  <a:pt x="157735" y="16472"/>
                </a:moveTo>
                <a:cubicBezTo>
                  <a:pt x="158066" y="16858"/>
                  <a:pt x="158387" y="17200"/>
                  <a:pt x="158684" y="17476"/>
                </a:cubicBezTo>
                <a:cubicBezTo>
                  <a:pt x="158860" y="17639"/>
                  <a:pt x="159036" y="17807"/>
                  <a:pt x="159212" y="17976"/>
                </a:cubicBezTo>
                <a:cubicBezTo>
                  <a:pt x="159000" y="19642"/>
                  <a:pt x="158904" y="21333"/>
                  <a:pt x="158884" y="22963"/>
                </a:cubicBezTo>
                <a:lnTo>
                  <a:pt x="158883" y="22963"/>
                </a:lnTo>
                <a:cubicBezTo>
                  <a:pt x="158409" y="21867"/>
                  <a:pt x="157846" y="20453"/>
                  <a:pt x="157317" y="18831"/>
                </a:cubicBezTo>
                <a:cubicBezTo>
                  <a:pt x="157244" y="18609"/>
                  <a:pt x="157165" y="18384"/>
                  <a:pt x="157078" y="18158"/>
                </a:cubicBezTo>
                <a:cubicBezTo>
                  <a:pt x="157284" y="17594"/>
                  <a:pt x="157462" y="17041"/>
                  <a:pt x="157618" y="16507"/>
                </a:cubicBezTo>
                <a:cubicBezTo>
                  <a:pt x="157658" y="16500"/>
                  <a:pt x="157698" y="16489"/>
                  <a:pt x="157735" y="16472"/>
                </a:cubicBezTo>
                <a:close/>
                <a:moveTo>
                  <a:pt x="9018" y="16772"/>
                </a:moveTo>
                <a:cubicBezTo>
                  <a:pt x="9732" y="18360"/>
                  <a:pt x="9425" y="20209"/>
                  <a:pt x="9403" y="21960"/>
                </a:cubicBezTo>
                <a:cubicBezTo>
                  <a:pt x="9398" y="22396"/>
                  <a:pt x="9413" y="22832"/>
                  <a:pt x="9444" y="23266"/>
                </a:cubicBezTo>
                <a:cubicBezTo>
                  <a:pt x="8924" y="22075"/>
                  <a:pt x="8383" y="20892"/>
                  <a:pt x="7824" y="19720"/>
                </a:cubicBezTo>
                <a:cubicBezTo>
                  <a:pt x="7565" y="19182"/>
                  <a:pt x="7301" y="18638"/>
                  <a:pt x="7141" y="18063"/>
                </a:cubicBezTo>
                <a:cubicBezTo>
                  <a:pt x="7541" y="17785"/>
                  <a:pt x="7941" y="17510"/>
                  <a:pt x="8343" y="17235"/>
                </a:cubicBezTo>
                <a:cubicBezTo>
                  <a:pt x="8568" y="17081"/>
                  <a:pt x="8793" y="16927"/>
                  <a:pt x="9018" y="16772"/>
                </a:cubicBezTo>
                <a:close/>
                <a:moveTo>
                  <a:pt x="45043" y="21533"/>
                </a:moveTo>
                <a:cubicBezTo>
                  <a:pt x="45293" y="21796"/>
                  <a:pt x="45549" y="22065"/>
                  <a:pt x="45812" y="22339"/>
                </a:cubicBezTo>
                <a:cubicBezTo>
                  <a:pt x="45495" y="22668"/>
                  <a:pt x="45198" y="23017"/>
                  <a:pt x="44920" y="23381"/>
                </a:cubicBezTo>
                <a:cubicBezTo>
                  <a:pt x="44709" y="23190"/>
                  <a:pt x="44485" y="23003"/>
                  <a:pt x="44249" y="22819"/>
                </a:cubicBezTo>
                <a:cubicBezTo>
                  <a:pt x="44449" y="22388"/>
                  <a:pt x="44710" y="21933"/>
                  <a:pt x="45043" y="21533"/>
                </a:cubicBezTo>
                <a:close/>
                <a:moveTo>
                  <a:pt x="49571" y="21852"/>
                </a:moveTo>
                <a:cubicBezTo>
                  <a:pt x="49967" y="22183"/>
                  <a:pt x="50339" y="22495"/>
                  <a:pt x="50679" y="22781"/>
                </a:cubicBezTo>
                <a:cubicBezTo>
                  <a:pt x="50474" y="22999"/>
                  <a:pt x="50284" y="23218"/>
                  <a:pt x="50113" y="23439"/>
                </a:cubicBezTo>
                <a:cubicBezTo>
                  <a:pt x="49757" y="23069"/>
                  <a:pt x="49365" y="22687"/>
                  <a:pt x="48939" y="22294"/>
                </a:cubicBezTo>
                <a:cubicBezTo>
                  <a:pt x="49151" y="22146"/>
                  <a:pt x="49362" y="21999"/>
                  <a:pt x="49571" y="21852"/>
                </a:cubicBezTo>
                <a:close/>
                <a:moveTo>
                  <a:pt x="88089" y="19123"/>
                </a:moveTo>
                <a:cubicBezTo>
                  <a:pt x="88695" y="19373"/>
                  <a:pt x="89303" y="19615"/>
                  <a:pt x="89913" y="19849"/>
                </a:cubicBezTo>
                <a:cubicBezTo>
                  <a:pt x="90793" y="20860"/>
                  <a:pt x="91622" y="21710"/>
                  <a:pt x="92399" y="22422"/>
                </a:cubicBezTo>
                <a:cubicBezTo>
                  <a:pt x="92095" y="22768"/>
                  <a:pt x="91812" y="23125"/>
                  <a:pt x="91632" y="23543"/>
                </a:cubicBezTo>
                <a:cubicBezTo>
                  <a:pt x="90006" y="21621"/>
                  <a:pt x="88580" y="19768"/>
                  <a:pt x="88131" y="19177"/>
                </a:cubicBezTo>
                <a:lnTo>
                  <a:pt x="88089" y="19123"/>
                </a:lnTo>
                <a:close/>
                <a:moveTo>
                  <a:pt x="127008" y="19189"/>
                </a:moveTo>
                <a:lnTo>
                  <a:pt x="127008" y="19189"/>
                </a:lnTo>
                <a:cubicBezTo>
                  <a:pt x="127878" y="19657"/>
                  <a:pt x="129779" y="20305"/>
                  <a:pt x="133773" y="20497"/>
                </a:cubicBezTo>
                <a:cubicBezTo>
                  <a:pt x="133756" y="20562"/>
                  <a:pt x="133747" y="20597"/>
                  <a:pt x="133747" y="20597"/>
                </a:cubicBezTo>
                <a:cubicBezTo>
                  <a:pt x="133747" y="20597"/>
                  <a:pt x="133762" y="20561"/>
                  <a:pt x="133789" y="20498"/>
                </a:cubicBezTo>
                <a:cubicBezTo>
                  <a:pt x="133962" y="20505"/>
                  <a:pt x="134139" y="20513"/>
                  <a:pt x="134319" y="20520"/>
                </a:cubicBezTo>
                <a:cubicBezTo>
                  <a:pt x="134068" y="20822"/>
                  <a:pt x="133902" y="21077"/>
                  <a:pt x="133796" y="21266"/>
                </a:cubicBezTo>
                <a:cubicBezTo>
                  <a:pt x="133666" y="21497"/>
                  <a:pt x="133624" y="21630"/>
                  <a:pt x="133624" y="21630"/>
                </a:cubicBezTo>
                <a:cubicBezTo>
                  <a:pt x="134504" y="21285"/>
                  <a:pt x="135375" y="20922"/>
                  <a:pt x="136229" y="20552"/>
                </a:cubicBezTo>
                <a:cubicBezTo>
                  <a:pt x="137263" y="20552"/>
                  <a:pt x="138404" y="20524"/>
                  <a:pt x="139660" y="20464"/>
                </a:cubicBezTo>
                <a:lnTo>
                  <a:pt x="139660" y="20464"/>
                </a:lnTo>
                <a:cubicBezTo>
                  <a:pt x="138313" y="21605"/>
                  <a:pt x="137639" y="22888"/>
                  <a:pt x="137341" y="23616"/>
                </a:cubicBezTo>
                <a:cubicBezTo>
                  <a:pt x="134266" y="23009"/>
                  <a:pt x="131113" y="22281"/>
                  <a:pt x="129303" y="21573"/>
                </a:cubicBezTo>
                <a:cubicBezTo>
                  <a:pt x="128523" y="20793"/>
                  <a:pt x="127758" y="19999"/>
                  <a:pt x="127008" y="19189"/>
                </a:cubicBezTo>
                <a:close/>
                <a:moveTo>
                  <a:pt x="144108" y="20152"/>
                </a:moveTo>
                <a:lnTo>
                  <a:pt x="144108" y="20152"/>
                </a:lnTo>
                <a:cubicBezTo>
                  <a:pt x="142105" y="21634"/>
                  <a:pt x="140788" y="22967"/>
                  <a:pt x="139938" y="24107"/>
                </a:cubicBezTo>
                <a:cubicBezTo>
                  <a:pt x="139212" y="23976"/>
                  <a:pt x="138457" y="23834"/>
                  <a:pt x="137694" y="23685"/>
                </a:cubicBezTo>
                <a:cubicBezTo>
                  <a:pt x="138922" y="22604"/>
                  <a:pt x="140691" y="21345"/>
                  <a:pt x="142231" y="20306"/>
                </a:cubicBezTo>
                <a:cubicBezTo>
                  <a:pt x="142834" y="20262"/>
                  <a:pt x="143460" y="20210"/>
                  <a:pt x="144108" y="20152"/>
                </a:cubicBezTo>
                <a:close/>
                <a:moveTo>
                  <a:pt x="56265" y="19668"/>
                </a:moveTo>
                <a:lnTo>
                  <a:pt x="56265" y="19668"/>
                </a:lnTo>
                <a:cubicBezTo>
                  <a:pt x="56061" y="20291"/>
                  <a:pt x="55867" y="20916"/>
                  <a:pt x="55680" y="21544"/>
                </a:cubicBezTo>
                <a:cubicBezTo>
                  <a:pt x="54750" y="22485"/>
                  <a:pt x="53975" y="23365"/>
                  <a:pt x="53329" y="24186"/>
                </a:cubicBezTo>
                <a:cubicBezTo>
                  <a:pt x="53292" y="24127"/>
                  <a:pt x="53256" y="24071"/>
                  <a:pt x="53216" y="24014"/>
                </a:cubicBezTo>
                <a:cubicBezTo>
                  <a:pt x="53067" y="23801"/>
                  <a:pt x="52842" y="23496"/>
                  <a:pt x="52551" y="23121"/>
                </a:cubicBezTo>
                <a:cubicBezTo>
                  <a:pt x="54188" y="21528"/>
                  <a:pt x="55703" y="20168"/>
                  <a:pt x="56214" y="19714"/>
                </a:cubicBezTo>
                <a:lnTo>
                  <a:pt x="56265" y="19668"/>
                </a:lnTo>
                <a:close/>
                <a:moveTo>
                  <a:pt x="39351" y="17519"/>
                </a:moveTo>
                <a:cubicBezTo>
                  <a:pt x="39726" y="17753"/>
                  <a:pt x="40101" y="17988"/>
                  <a:pt x="40478" y="18216"/>
                </a:cubicBezTo>
                <a:cubicBezTo>
                  <a:pt x="40576" y="18646"/>
                  <a:pt x="40671" y="19077"/>
                  <a:pt x="40763" y="19508"/>
                </a:cubicBezTo>
                <a:cubicBezTo>
                  <a:pt x="39500" y="21180"/>
                  <a:pt x="38341" y="22794"/>
                  <a:pt x="37290" y="24322"/>
                </a:cubicBezTo>
                <a:cubicBezTo>
                  <a:pt x="36750" y="23801"/>
                  <a:pt x="36231" y="23258"/>
                  <a:pt x="35722" y="22705"/>
                </a:cubicBezTo>
                <a:cubicBezTo>
                  <a:pt x="37082" y="21127"/>
                  <a:pt x="38345" y="19387"/>
                  <a:pt x="39351" y="17519"/>
                </a:cubicBezTo>
                <a:close/>
                <a:moveTo>
                  <a:pt x="23102" y="22016"/>
                </a:moveTo>
                <a:cubicBezTo>
                  <a:pt x="23500" y="22499"/>
                  <a:pt x="23929" y="22956"/>
                  <a:pt x="24363" y="23408"/>
                </a:cubicBezTo>
                <a:cubicBezTo>
                  <a:pt x="23888" y="23839"/>
                  <a:pt x="23450" y="24244"/>
                  <a:pt x="23051" y="24616"/>
                </a:cubicBezTo>
                <a:cubicBezTo>
                  <a:pt x="22771" y="23942"/>
                  <a:pt x="22468" y="23279"/>
                  <a:pt x="22144" y="22624"/>
                </a:cubicBezTo>
                <a:lnTo>
                  <a:pt x="22145" y="22624"/>
                </a:lnTo>
                <a:cubicBezTo>
                  <a:pt x="22426" y="22449"/>
                  <a:pt x="22748" y="22246"/>
                  <a:pt x="23102" y="22016"/>
                </a:cubicBezTo>
                <a:close/>
                <a:moveTo>
                  <a:pt x="72912" y="17371"/>
                </a:moveTo>
                <a:cubicBezTo>
                  <a:pt x="73455" y="17760"/>
                  <a:pt x="73985" y="18151"/>
                  <a:pt x="74485" y="18529"/>
                </a:cubicBezTo>
                <a:cubicBezTo>
                  <a:pt x="74180" y="20552"/>
                  <a:pt x="74059" y="22633"/>
                  <a:pt x="74048" y="24616"/>
                </a:cubicBezTo>
                <a:lnTo>
                  <a:pt x="74048" y="24615"/>
                </a:lnTo>
                <a:cubicBezTo>
                  <a:pt x="74007" y="24562"/>
                  <a:pt x="73959" y="24499"/>
                  <a:pt x="73903" y="24423"/>
                </a:cubicBezTo>
                <a:cubicBezTo>
                  <a:pt x="73864" y="24369"/>
                  <a:pt x="73824" y="24316"/>
                  <a:pt x="73785" y="24263"/>
                </a:cubicBezTo>
                <a:cubicBezTo>
                  <a:pt x="73334" y="23648"/>
                  <a:pt x="72544" y="22526"/>
                  <a:pt x="71624" y="21032"/>
                </a:cubicBezTo>
                <a:cubicBezTo>
                  <a:pt x="72143" y="19845"/>
                  <a:pt x="72574" y="18622"/>
                  <a:pt x="72912" y="17371"/>
                </a:cubicBezTo>
                <a:close/>
                <a:moveTo>
                  <a:pt x="144398" y="20125"/>
                </a:moveTo>
                <a:lnTo>
                  <a:pt x="144398" y="20125"/>
                </a:lnTo>
                <a:cubicBezTo>
                  <a:pt x="144378" y="20164"/>
                  <a:pt x="144358" y="20202"/>
                  <a:pt x="144339" y="20241"/>
                </a:cubicBezTo>
                <a:lnTo>
                  <a:pt x="144394" y="20269"/>
                </a:lnTo>
                <a:lnTo>
                  <a:pt x="144410" y="20241"/>
                </a:lnTo>
                <a:lnTo>
                  <a:pt x="144410" y="20241"/>
                </a:lnTo>
                <a:cubicBezTo>
                  <a:pt x="144090" y="21028"/>
                  <a:pt x="143595" y="22564"/>
                  <a:pt x="143477" y="24719"/>
                </a:cubicBezTo>
                <a:cubicBezTo>
                  <a:pt x="142925" y="24628"/>
                  <a:pt x="142300" y="24523"/>
                  <a:pt x="141624" y="24406"/>
                </a:cubicBezTo>
                <a:cubicBezTo>
                  <a:pt x="142770" y="22655"/>
                  <a:pt x="143923" y="20842"/>
                  <a:pt x="144377" y="20127"/>
                </a:cubicBezTo>
                <a:lnTo>
                  <a:pt x="144398" y="20125"/>
                </a:lnTo>
                <a:close/>
                <a:moveTo>
                  <a:pt x="194795" y="24794"/>
                </a:moveTo>
                <a:cubicBezTo>
                  <a:pt x="194795" y="24794"/>
                  <a:pt x="194795" y="24795"/>
                  <a:pt x="194795" y="24796"/>
                </a:cubicBezTo>
                <a:lnTo>
                  <a:pt x="194791" y="24799"/>
                </a:lnTo>
                <a:lnTo>
                  <a:pt x="194795" y="24794"/>
                </a:lnTo>
                <a:close/>
                <a:moveTo>
                  <a:pt x="149335" y="12412"/>
                </a:moveTo>
                <a:lnTo>
                  <a:pt x="149335" y="12412"/>
                </a:lnTo>
                <a:cubicBezTo>
                  <a:pt x="149332" y="15286"/>
                  <a:pt x="151478" y="18880"/>
                  <a:pt x="153776" y="21904"/>
                </a:cubicBezTo>
                <a:cubicBezTo>
                  <a:pt x="153758" y="21992"/>
                  <a:pt x="153739" y="22080"/>
                  <a:pt x="153721" y="22165"/>
                </a:cubicBezTo>
                <a:cubicBezTo>
                  <a:pt x="153456" y="23436"/>
                  <a:pt x="153191" y="24706"/>
                  <a:pt x="152955" y="25841"/>
                </a:cubicBezTo>
                <a:cubicBezTo>
                  <a:pt x="151470" y="22264"/>
                  <a:pt x="149403" y="17595"/>
                  <a:pt x="147673" y="14841"/>
                </a:cubicBezTo>
                <a:cubicBezTo>
                  <a:pt x="148212" y="14021"/>
                  <a:pt x="148766" y="13211"/>
                  <a:pt x="149335" y="12412"/>
                </a:cubicBezTo>
                <a:close/>
                <a:moveTo>
                  <a:pt x="51869" y="23793"/>
                </a:moveTo>
                <a:cubicBezTo>
                  <a:pt x="52261" y="24131"/>
                  <a:pt x="52533" y="24376"/>
                  <a:pt x="52640" y="24492"/>
                </a:cubicBezTo>
                <a:cubicBezTo>
                  <a:pt x="52712" y="24569"/>
                  <a:pt x="52778" y="24650"/>
                  <a:pt x="52843" y="24733"/>
                </a:cubicBezTo>
                <a:cubicBezTo>
                  <a:pt x="52855" y="24747"/>
                  <a:pt x="52865" y="24763"/>
                  <a:pt x="52877" y="24777"/>
                </a:cubicBezTo>
                <a:cubicBezTo>
                  <a:pt x="52597" y="25154"/>
                  <a:pt x="52346" y="25517"/>
                  <a:pt x="52121" y="25866"/>
                </a:cubicBezTo>
                <a:lnTo>
                  <a:pt x="52121" y="25868"/>
                </a:lnTo>
                <a:cubicBezTo>
                  <a:pt x="51836" y="25454"/>
                  <a:pt x="51504" y="25015"/>
                  <a:pt x="51116" y="24553"/>
                </a:cubicBezTo>
                <a:cubicBezTo>
                  <a:pt x="51365" y="24298"/>
                  <a:pt x="51616" y="24044"/>
                  <a:pt x="51869" y="23793"/>
                </a:cubicBezTo>
                <a:close/>
                <a:moveTo>
                  <a:pt x="30374" y="21458"/>
                </a:moveTo>
                <a:cubicBezTo>
                  <a:pt x="31141" y="21979"/>
                  <a:pt x="31952" y="22435"/>
                  <a:pt x="32743" y="22923"/>
                </a:cubicBezTo>
                <a:cubicBezTo>
                  <a:pt x="31786" y="23931"/>
                  <a:pt x="30852" y="24943"/>
                  <a:pt x="29977" y="25905"/>
                </a:cubicBezTo>
                <a:lnTo>
                  <a:pt x="28127" y="22909"/>
                </a:lnTo>
                <a:cubicBezTo>
                  <a:pt x="28867" y="22453"/>
                  <a:pt x="29622" y="21968"/>
                  <a:pt x="30374" y="21458"/>
                </a:cubicBezTo>
                <a:close/>
                <a:moveTo>
                  <a:pt x="156221" y="20231"/>
                </a:moveTo>
                <a:cubicBezTo>
                  <a:pt x="157231" y="21794"/>
                  <a:pt x="158181" y="23082"/>
                  <a:pt x="158881" y="23980"/>
                </a:cubicBezTo>
                <a:cubicBezTo>
                  <a:pt x="158890" y="25242"/>
                  <a:pt x="158939" y="26454"/>
                  <a:pt x="159011" y="27574"/>
                </a:cubicBezTo>
                <a:cubicBezTo>
                  <a:pt x="158494" y="26534"/>
                  <a:pt x="157275" y="24148"/>
                  <a:pt x="155686" y="21388"/>
                </a:cubicBezTo>
                <a:cubicBezTo>
                  <a:pt x="155853" y="21022"/>
                  <a:pt x="156026" y="20649"/>
                  <a:pt x="156204" y="20270"/>
                </a:cubicBezTo>
                <a:cubicBezTo>
                  <a:pt x="156209" y="20257"/>
                  <a:pt x="156216" y="20243"/>
                  <a:pt x="156221" y="20231"/>
                </a:cubicBezTo>
                <a:close/>
                <a:moveTo>
                  <a:pt x="60670" y="15093"/>
                </a:moveTo>
                <a:cubicBezTo>
                  <a:pt x="62401" y="18326"/>
                  <a:pt x="65828" y="21643"/>
                  <a:pt x="68757" y="24108"/>
                </a:cubicBezTo>
                <a:cubicBezTo>
                  <a:pt x="68384" y="25904"/>
                  <a:pt x="68019" y="27654"/>
                  <a:pt x="67743" y="28976"/>
                </a:cubicBezTo>
                <a:cubicBezTo>
                  <a:pt x="65542" y="25399"/>
                  <a:pt x="61686" y="19353"/>
                  <a:pt x="58705" y="15859"/>
                </a:cubicBezTo>
                <a:cubicBezTo>
                  <a:pt x="59303" y="15710"/>
                  <a:pt x="59883" y="15469"/>
                  <a:pt x="60439" y="15204"/>
                </a:cubicBezTo>
                <a:cubicBezTo>
                  <a:pt x="60517" y="15166"/>
                  <a:pt x="60593" y="15130"/>
                  <a:pt x="60670" y="15093"/>
                </a:cubicBezTo>
                <a:close/>
                <a:moveTo>
                  <a:pt x="34471" y="24086"/>
                </a:moveTo>
                <a:cubicBezTo>
                  <a:pt x="34632" y="24200"/>
                  <a:pt x="34796" y="24312"/>
                  <a:pt x="34961" y="24420"/>
                </a:cubicBezTo>
                <a:cubicBezTo>
                  <a:pt x="35484" y="24763"/>
                  <a:pt x="36028" y="25073"/>
                  <a:pt x="36591" y="25345"/>
                </a:cubicBezTo>
                <a:cubicBezTo>
                  <a:pt x="35155" y="27469"/>
                  <a:pt x="33941" y="29393"/>
                  <a:pt x="32958" y="31022"/>
                </a:cubicBezTo>
                <a:cubicBezTo>
                  <a:pt x="32765" y="30751"/>
                  <a:pt x="32586" y="30469"/>
                  <a:pt x="32423" y="30178"/>
                </a:cubicBezTo>
                <a:cubicBezTo>
                  <a:pt x="32135" y="29666"/>
                  <a:pt x="31894" y="29129"/>
                  <a:pt x="31616" y="28612"/>
                </a:cubicBezTo>
                <a:cubicBezTo>
                  <a:pt x="31399" y="28210"/>
                  <a:pt x="31159" y="27819"/>
                  <a:pt x="30918" y="27430"/>
                </a:cubicBezTo>
                <a:cubicBezTo>
                  <a:pt x="32076" y="26448"/>
                  <a:pt x="33291" y="25329"/>
                  <a:pt x="34471" y="24086"/>
                </a:cubicBezTo>
                <a:close/>
                <a:moveTo>
                  <a:pt x="25411" y="24502"/>
                </a:moveTo>
                <a:lnTo>
                  <a:pt x="28420" y="27636"/>
                </a:lnTo>
                <a:cubicBezTo>
                  <a:pt x="26931" y="29307"/>
                  <a:pt x="25745" y="30684"/>
                  <a:pt x="25121" y="31414"/>
                </a:cubicBezTo>
                <a:cubicBezTo>
                  <a:pt x="24902" y="30663"/>
                  <a:pt x="24739" y="29894"/>
                  <a:pt x="24548" y="29134"/>
                </a:cubicBezTo>
                <a:cubicBezTo>
                  <a:pt x="24244" y="27926"/>
                  <a:pt x="23872" y="26737"/>
                  <a:pt x="23429" y="25571"/>
                </a:cubicBezTo>
                <a:cubicBezTo>
                  <a:pt x="24027" y="25259"/>
                  <a:pt x="24696" y="24901"/>
                  <a:pt x="25411" y="24502"/>
                </a:cubicBezTo>
                <a:close/>
                <a:moveTo>
                  <a:pt x="23671" y="41696"/>
                </a:moveTo>
                <a:cubicBezTo>
                  <a:pt x="23727" y="41773"/>
                  <a:pt x="23784" y="41851"/>
                  <a:pt x="23842" y="41929"/>
                </a:cubicBezTo>
                <a:cubicBezTo>
                  <a:pt x="23788" y="41848"/>
                  <a:pt x="23731" y="41770"/>
                  <a:pt x="23671" y="41696"/>
                </a:cubicBezTo>
                <a:close/>
                <a:moveTo>
                  <a:pt x="15305" y="1"/>
                </a:moveTo>
                <a:lnTo>
                  <a:pt x="15305" y="7002"/>
                </a:lnTo>
                <a:lnTo>
                  <a:pt x="14374" y="7999"/>
                </a:lnTo>
                <a:cubicBezTo>
                  <a:pt x="14055" y="8340"/>
                  <a:pt x="13734" y="8683"/>
                  <a:pt x="13473" y="9070"/>
                </a:cubicBezTo>
                <a:cubicBezTo>
                  <a:pt x="13218" y="9446"/>
                  <a:pt x="13022" y="9857"/>
                  <a:pt x="12839" y="10274"/>
                </a:cubicBezTo>
                <a:cubicBezTo>
                  <a:pt x="12904" y="10032"/>
                  <a:pt x="12937" y="9784"/>
                  <a:pt x="12924" y="9532"/>
                </a:cubicBezTo>
                <a:lnTo>
                  <a:pt x="12924" y="9532"/>
                </a:lnTo>
                <a:lnTo>
                  <a:pt x="11507" y="9743"/>
                </a:lnTo>
                <a:cubicBezTo>
                  <a:pt x="11021" y="9815"/>
                  <a:pt x="10516" y="9895"/>
                  <a:pt x="10105" y="10165"/>
                </a:cubicBezTo>
                <a:cubicBezTo>
                  <a:pt x="9568" y="10516"/>
                  <a:pt x="9269" y="11147"/>
                  <a:pt x="9143" y="11777"/>
                </a:cubicBezTo>
                <a:cubicBezTo>
                  <a:pt x="9017" y="12407"/>
                  <a:pt x="9037" y="13056"/>
                  <a:pt x="8989" y="13697"/>
                </a:cubicBezTo>
                <a:cubicBezTo>
                  <a:pt x="8910" y="14780"/>
                  <a:pt x="8636" y="15841"/>
                  <a:pt x="8183" y="16828"/>
                </a:cubicBezTo>
                <a:cubicBezTo>
                  <a:pt x="8234" y="16819"/>
                  <a:pt x="8285" y="16805"/>
                  <a:pt x="8333" y="16788"/>
                </a:cubicBezTo>
                <a:lnTo>
                  <a:pt x="8333" y="16788"/>
                </a:lnTo>
                <a:cubicBezTo>
                  <a:pt x="8266" y="16830"/>
                  <a:pt x="8197" y="16869"/>
                  <a:pt x="8130" y="16911"/>
                </a:cubicBezTo>
                <a:cubicBezTo>
                  <a:pt x="7525" y="17298"/>
                  <a:pt x="6929" y="17702"/>
                  <a:pt x="6343" y="18122"/>
                </a:cubicBezTo>
                <a:cubicBezTo>
                  <a:pt x="6427" y="17858"/>
                  <a:pt x="6415" y="17573"/>
                  <a:pt x="6414" y="17295"/>
                </a:cubicBezTo>
                <a:cubicBezTo>
                  <a:pt x="6408" y="15087"/>
                  <a:pt x="7302" y="12950"/>
                  <a:pt x="7294" y="10742"/>
                </a:cubicBezTo>
                <a:cubicBezTo>
                  <a:pt x="7292" y="10030"/>
                  <a:pt x="7194" y="9319"/>
                  <a:pt x="7212" y="8607"/>
                </a:cubicBezTo>
                <a:cubicBezTo>
                  <a:pt x="7255" y="6902"/>
                  <a:pt x="7957" y="5267"/>
                  <a:pt x="8925" y="3864"/>
                </a:cubicBezTo>
                <a:cubicBezTo>
                  <a:pt x="9893" y="2459"/>
                  <a:pt x="11007" y="1194"/>
                  <a:pt x="12225" y="1"/>
                </a:cubicBezTo>
                <a:lnTo>
                  <a:pt x="12225" y="1"/>
                </a:lnTo>
                <a:cubicBezTo>
                  <a:pt x="9537" y="2476"/>
                  <a:pt x="7359" y="5455"/>
                  <a:pt x="5819" y="8769"/>
                </a:cubicBezTo>
                <a:cubicBezTo>
                  <a:pt x="5537" y="9377"/>
                  <a:pt x="5274" y="10005"/>
                  <a:pt x="5185" y="10670"/>
                </a:cubicBezTo>
                <a:cubicBezTo>
                  <a:pt x="5134" y="11056"/>
                  <a:pt x="5143" y="11445"/>
                  <a:pt x="5151" y="11833"/>
                </a:cubicBezTo>
                <a:cubicBezTo>
                  <a:pt x="5201" y="14047"/>
                  <a:pt x="5253" y="16274"/>
                  <a:pt x="5681" y="18447"/>
                </a:cubicBezTo>
                <a:cubicBezTo>
                  <a:pt x="5688" y="18495"/>
                  <a:pt x="5696" y="18544"/>
                  <a:pt x="5705" y="18592"/>
                </a:cubicBezTo>
                <a:cubicBezTo>
                  <a:pt x="5149" y="19008"/>
                  <a:pt x="4606" y="19440"/>
                  <a:pt x="4076" y="19888"/>
                </a:cubicBezTo>
                <a:lnTo>
                  <a:pt x="4076" y="19879"/>
                </a:lnTo>
                <a:cubicBezTo>
                  <a:pt x="3900" y="18684"/>
                  <a:pt x="3725" y="17489"/>
                  <a:pt x="3550" y="16293"/>
                </a:cubicBezTo>
                <a:cubicBezTo>
                  <a:pt x="3438" y="15536"/>
                  <a:pt x="3326" y="14777"/>
                  <a:pt x="3148" y="14032"/>
                </a:cubicBezTo>
                <a:cubicBezTo>
                  <a:pt x="2844" y="12762"/>
                  <a:pt x="2346" y="11546"/>
                  <a:pt x="2036" y="10279"/>
                </a:cubicBezTo>
                <a:cubicBezTo>
                  <a:pt x="1635" y="8642"/>
                  <a:pt x="1551" y="6943"/>
                  <a:pt x="1787" y="5275"/>
                </a:cubicBezTo>
                <a:lnTo>
                  <a:pt x="1787" y="5275"/>
                </a:lnTo>
                <a:cubicBezTo>
                  <a:pt x="1291" y="5919"/>
                  <a:pt x="1239" y="6755"/>
                  <a:pt x="1009" y="7535"/>
                </a:cubicBezTo>
                <a:cubicBezTo>
                  <a:pt x="907" y="7880"/>
                  <a:pt x="758" y="8211"/>
                  <a:pt x="646" y="8553"/>
                </a:cubicBezTo>
                <a:cubicBezTo>
                  <a:pt x="1" y="10513"/>
                  <a:pt x="578" y="12646"/>
                  <a:pt x="1200" y="14613"/>
                </a:cubicBezTo>
                <a:cubicBezTo>
                  <a:pt x="1820" y="16577"/>
                  <a:pt x="2501" y="18554"/>
                  <a:pt x="3637" y="20268"/>
                </a:cubicBezTo>
                <a:cubicBezTo>
                  <a:pt x="2930" y="20887"/>
                  <a:pt x="2247" y="21535"/>
                  <a:pt x="1601" y="22218"/>
                </a:cubicBezTo>
                <a:lnTo>
                  <a:pt x="1633" y="22253"/>
                </a:lnTo>
                <a:cubicBezTo>
                  <a:pt x="1754" y="22151"/>
                  <a:pt x="1875" y="22052"/>
                  <a:pt x="1996" y="21952"/>
                </a:cubicBezTo>
                <a:lnTo>
                  <a:pt x="1996" y="21952"/>
                </a:lnTo>
                <a:cubicBezTo>
                  <a:pt x="1785" y="22173"/>
                  <a:pt x="1600" y="22413"/>
                  <a:pt x="1482" y="22681"/>
                </a:cubicBezTo>
                <a:cubicBezTo>
                  <a:pt x="1361" y="22956"/>
                  <a:pt x="1300" y="23252"/>
                  <a:pt x="1239" y="23548"/>
                </a:cubicBezTo>
                <a:cubicBezTo>
                  <a:pt x="1078" y="24338"/>
                  <a:pt x="915" y="25153"/>
                  <a:pt x="1066" y="25947"/>
                </a:cubicBezTo>
                <a:cubicBezTo>
                  <a:pt x="1152" y="26404"/>
                  <a:pt x="1338" y="26834"/>
                  <a:pt x="1536" y="27255"/>
                </a:cubicBezTo>
                <a:cubicBezTo>
                  <a:pt x="2179" y="28631"/>
                  <a:pt x="2962" y="29965"/>
                  <a:pt x="4049" y="31025"/>
                </a:cubicBezTo>
                <a:cubicBezTo>
                  <a:pt x="4423" y="31390"/>
                  <a:pt x="4839" y="31730"/>
                  <a:pt x="5093" y="32187"/>
                </a:cubicBezTo>
                <a:cubicBezTo>
                  <a:pt x="5018" y="31553"/>
                  <a:pt x="4527" y="31029"/>
                  <a:pt x="4158" y="30507"/>
                </a:cubicBezTo>
                <a:cubicBezTo>
                  <a:pt x="2903" y="28725"/>
                  <a:pt x="2827" y="26383"/>
                  <a:pt x="2997" y="24210"/>
                </a:cubicBezTo>
                <a:cubicBezTo>
                  <a:pt x="3030" y="23774"/>
                  <a:pt x="3072" y="23340"/>
                  <a:pt x="3077" y="22902"/>
                </a:cubicBezTo>
                <a:cubicBezTo>
                  <a:pt x="3083" y="22333"/>
                  <a:pt x="3027" y="21766"/>
                  <a:pt x="2908" y="21210"/>
                </a:cubicBezTo>
                <a:cubicBezTo>
                  <a:pt x="3343" y="20863"/>
                  <a:pt x="3781" y="20520"/>
                  <a:pt x="4223" y="20184"/>
                </a:cubicBezTo>
                <a:lnTo>
                  <a:pt x="4223" y="20184"/>
                </a:lnTo>
                <a:cubicBezTo>
                  <a:pt x="4180" y="20426"/>
                  <a:pt x="4210" y="20678"/>
                  <a:pt x="4215" y="20927"/>
                </a:cubicBezTo>
                <a:cubicBezTo>
                  <a:pt x="4241" y="21991"/>
                  <a:pt x="3822" y="23008"/>
                  <a:pt x="3604" y="24050"/>
                </a:cubicBezTo>
                <a:cubicBezTo>
                  <a:pt x="3109" y="26412"/>
                  <a:pt x="3678" y="28913"/>
                  <a:pt x="4831" y="31033"/>
                </a:cubicBezTo>
                <a:cubicBezTo>
                  <a:pt x="5984" y="33153"/>
                  <a:pt x="7584" y="34741"/>
                  <a:pt x="9426" y="36300"/>
                </a:cubicBezTo>
                <a:cubicBezTo>
                  <a:pt x="8926" y="35248"/>
                  <a:pt x="8426" y="34197"/>
                  <a:pt x="7926" y="33145"/>
                </a:cubicBezTo>
                <a:cubicBezTo>
                  <a:pt x="7701" y="32672"/>
                  <a:pt x="7475" y="32197"/>
                  <a:pt x="7309" y="31700"/>
                </a:cubicBezTo>
                <a:cubicBezTo>
                  <a:pt x="7134" y="31175"/>
                  <a:pt x="7026" y="30629"/>
                  <a:pt x="6918" y="30085"/>
                </a:cubicBezTo>
                <a:lnTo>
                  <a:pt x="5204" y="21410"/>
                </a:lnTo>
                <a:cubicBezTo>
                  <a:pt x="5091" y="20839"/>
                  <a:pt x="4979" y="20269"/>
                  <a:pt x="4867" y="19698"/>
                </a:cubicBezTo>
                <a:cubicBezTo>
                  <a:pt x="5462" y="19255"/>
                  <a:pt x="6062" y="18820"/>
                  <a:pt x="6669" y="18392"/>
                </a:cubicBezTo>
                <a:lnTo>
                  <a:pt x="6669" y="18392"/>
                </a:lnTo>
                <a:cubicBezTo>
                  <a:pt x="6509" y="18707"/>
                  <a:pt x="6590" y="19144"/>
                  <a:pt x="6664" y="19516"/>
                </a:cubicBezTo>
                <a:cubicBezTo>
                  <a:pt x="7057" y="21475"/>
                  <a:pt x="6696" y="23549"/>
                  <a:pt x="7249" y="25468"/>
                </a:cubicBezTo>
                <a:cubicBezTo>
                  <a:pt x="7378" y="25915"/>
                  <a:pt x="7556" y="26351"/>
                  <a:pt x="7620" y="26811"/>
                </a:cubicBezTo>
                <a:cubicBezTo>
                  <a:pt x="7675" y="27208"/>
                  <a:pt x="7647" y="27612"/>
                  <a:pt x="7643" y="28012"/>
                </a:cubicBezTo>
                <a:cubicBezTo>
                  <a:pt x="7629" y="29657"/>
                  <a:pt x="8082" y="31319"/>
                  <a:pt x="9018" y="32674"/>
                </a:cubicBezTo>
                <a:cubicBezTo>
                  <a:pt x="9357" y="33167"/>
                  <a:pt x="9757" y="33615"/>
                  <a:pt x="10145" y="34071"/>
                </a:cubicBezTo>
                <a:cubicBezTo>
                  <a:pt x="10556" y="34555"/>
                  <a:pt x="10955" y="35050"/>
                  <a:pt x="11353" y="35546"/>
                </a:cubicBezTo>
                <a:lnTo>
                  <a:pt x="13410" y="38098"/>
                </a:lnTo>
                <a:cubicBezTo>
                  <a:pt x="13607" y="38340"/>
                  <a:pt x="13847" y="38555"/>
                  <a:pt x="14092" y="38748"/>
                </a:cubicBezTo>
                <a:cubicBezTo>
                  <a:pt x="13891" y="38093"/>
                  <a:pt x="13988" y="37389"/>
                  <a:pt x="13977" y="36704"/>
                </a:cubicBezTo>
                <a:cubicBezTo>
                  <a:pt x="13969" y="36280"/>
                  <a:pt x="13919" y="35860"/>
                  <a:pt x="13842" y="35445"/>
                </a:cubicBezTo>
                <a:lnTo>
                  <a:pt x="13842" y="35445"/>
                </a:lnTo>
                <a:cubicBezTo>
                  <a:pt x="14192" y="35932"/>
                  <a:pt x="14547" y="36415"/>
                  <a:pt x="14874" y="36917"/>
                </a:cubicBezTo>
                <a:cubicBezTo>
                  <a:pt x="15762" y="38277"/>
                  <a:pt x="16451" y="39759"/>
                  <a:pt x="16917" y="41316"/>
                </a:cubicBezTo>
                <a:cubicBezTo>
                  <a:pt x="17689" y="39683"/>
                  <a:pt x="17422" y="37735"/>
                  <a:pt x="17003" y="35977"/>
                </a:cubicBezTo>
                <a:cubicBezTo>
                  <a:pt x="16563" y="34128"/>
                  <a:pt x="16122" y="32279"/>
                  <a:pt x="15682" y="30429"/>
                </a:cubicBezTo>
                <a:cubicBezTo>
                  <a:pt x="15655" y="30322"/>
                  <a:pt x="15630" y="30214"/>
                  <a:pt x="15604" y="30105"/>
                </a:cubicBezTo>
                <a:lnTo>
                  <a:pt x="15604" y="30105"/>
                </a:lnTo>
                <a:cubicBezTo>
                  <a:pt x="16717" y="32426"/>
                  <a:pt x="18050" y="34651"/>
                  <a:pt x="19385" y="36859"/>
                </a:cubicBezTo>
                <a:cubicBezTo>
                  <a:pt x="20086" y="38019"/>
                  <a:pt x="20804" y="39197"/>
                  <a:pt x="21824" y="40091"/>
                </a:cubicBezTo>
                <a:cubicBezTo>
                  <a:pt x="22438" y="40629"/>
                  <a:pt x="23163" y="41065"/>
                  <a:pt x="23671" y="41696"/>
                </a:cubicBezTo>
                <a:lnTo>
                  <a:pt x="23671" y="41696"/>
                </a:lnTo>
                <a:cubicBezTo>
                  <a:pt x="22932" y="40682"/>
                  <a:pt x="22233" y="39638"/>
                  <a:pt x="21696" y="38504"/>
                </a:cubicBezTo>
                <a:cubicBezTo>
                  <a:pt x="20378" y="35722"/>
                  <a:pt x="20349" y="32530"/>
                  <a:pt x="19781" y="29506"/>
                </a:cubicBezTo>
                <a:cubicBezTo>
                  <a:pt x="19594" y="28511"/>
                  <a:pt x="19346" y="27527"/>
                  <a:pt x="19040" y="26563"/>
                </a:cubicBezTo>
                <a:lnTo>
                  <a:pt x="19040" y="26563"/>
                </a:lnTo>
                <a:cubicBezTo>
                  <a:pt x="20845" y="29716"/>
                  <a:pt x="23064" y="32649"/>
                  <a:pt x="25545" y="35304"/>
                </a:cubicBezTo>
                <a:cubicBezTo>
                  <a:pt x="26108" y="35906"/>
                  <a:pt x="26693" y="36504"/>
                  <a:pt x="27399" y="36929"/>
                </a:cubicBezTo>
                <a:cubicBezTo>
                  <a:pt x="27926" y="37248"/>
                  <a:pt x="28449" y="37422"/>
                  <a:pt x="29049" y="37422"/>
                </a:cubicBezTo>
                <a:cubicBezTo>
                  <a:pt x="29103" y="37422"/>
                  <a:pt x="29158" y="37421"/>
                  <a:pt x="29213" y="37418"/>
                </a:cubicBezTo>
                <a:cubicBezTo>
                  <a:pt x="27414" y="36051"/>
                  <a:pt x="26035" y="34139"/>
                  <a:pt x="25305" y="32002"/>
                </a:cubicBezTo>
                <a:cubicBezTo>
                  <a:pt x="25264" y="31884"/>
                  <a:pt x="25225" y="31766"/>
                  <a:pt x="25190" y="31648"/>
                </a:cubicBezTo>
                <a:cubicBezTo>
                  <a:pt x="25978" y="31152"/>
                  <a:pt x="27543" y="30127"/>
                  <a:pt x="29407" y="28663"/>
                </a:cubicBezTo>
                <a:lnTo>
                  <a:pt x="29946" y="29225"/>
                </a:lnTo>
                <a:cubicBezTo>
                  <a:pt x="30760" y="30072"/>
                  <a:pt x="31644" y="30919"/>
                  <a:pt x="32646" y="31539"/>
                </a:cubicBezTo>
                <a:cubicBezTo>
                  <a:pt x="31260" y="33862"/>
                  <a:pt x="30382" y="35507"/>
                  <a:pt x="30050" y="36145"/>
                </a:cubicBezTo>
                <a:cubicBezTo>
                  <a:pt x="29949" y="36339"/>
                  <a:pt x="29896" y="36445"/>
                  <a:pt x="29896" y="36445"/>
                </a:cubicBezTo>
                <a:cubicBezTo>
                  <a:pt x="31341" y="34855"/>
                  <a:pt x="32600" y="33403"/>
                  <a:pt x="33694" y="32079"/>
                </a:cubicBezTo>
                <a:cubicBezTo>
                  <a:pt x="33786" y="32117"/>
                  <a:pt x="33879" y="32152"/>
                  <a:pt x="33974" y="32185"/>
                </a:cubicBezTo>
                <a:cubicBezTo>
                  <a:pt x="33905" y="32121"/>
                  <a:pt x="33836" y="32054"/>
                  <a:pt x="33769" y="31986"/>
                </a:cubicBezTo>
                <a:cubicBezTo>
                  <a:pt x="35740" y="29594"/>
                  <a:pt x="37175" y="27621"/>
                  <a:pt x="38215" y="26005"/>
                </a:cubicBezTo>
                <a:cubicBezTo>
                  <a:pt x="38741" y="26177"/>
                  <a:pt x="39276" y="26315"/>
                  <a:pt x="39819" y="26417"/>
                </a:cubicBezTo>
                <a:cubicBezTo>
                  <a:pt x="39382" y="26120"/>
                  <a:pt x="38963" y="25800"/>
                  <a:pt x="38558" y="25463"/>
                </a:cubicBezTo>
                <a:cubicBezTo>
                  <a:pt x="40309" y="22642"/>
                  <a:pt x="40791" y="20996"/>
                  <a:pt x="40898" y="20137"/>
                </a:cubicBezTo>
                <a:cubicBezTo>
                  <a:pt x="41107" y="21138"/>
                  <a:pt x="41295" y="22141"/>
                  <a:pt x="41465" y="23149"/>
                </a:cubicBezTo>
                <a:cubicBezTo>
                  <a:pt x="40410" y="27369"/>
                  <a:pt x="35226" y="37560"/>
                  <a:pt x="35226" y="37560"/>
                </a:cubicBezTo>
                <a:cubicBezTo>
                  <a:pt x="36051" y="37474"/>
                  <a:pt x="36957" y="36651"/>
                  <a:pt x="37656" y="35848"/>
                </a:cubicBezTo>
                <a:cubicBezTo>
                  <a:pt x="38398" y="34995"/>
                  <a:pt x="39002" y="34031"/>
                  <a:pt x="39488" y="33009"/>
                </a:cubicBezTo>
                <a:cubicBezTo>
                  <a:pt x="41517" y="28753"/>
                  <a:pt x="41651" y="25335"/>
                  <a:pt x="41580" y="23826"/>
                </a:cubicBezTo>
                <a:lnTo>
                  <a:pt x="41580" y="23826"/>
                </a:lnTo>
                <a:cubicBezTo>
                  <a:pt x="41583" y="23839"/>
                  <a:pt x="41586" y="23853"/>
                  <a:pt x="41587" y="23866"/>
                </a:cubicBezTo>
                <a:lnTo>
                  <a:pt x="41664" y="23856"/>
                </a:lnTo>
                <a:cubicBezTo>
                  <a:pt x="41650" y="23734"/>
                  <a:pt x="41633" y="23612"/>
                  <a:pt x="41618" y="23490"/>
                </a:cubicBezTo>
                <a:lnTo>
                  <a:pt x="41618" y="23490"/>
                </a:lnTo>
                <a:cubicBezTo>
                  <a:pt x="42022" y="25243"/>
                  <a:pt x="44461" y="35785"/>
                  <a:pt x="44859" y="35935"/>
                </a:cubicBezTo>
                <a:cubicBezTo>
                  <a:pt x="44868" y="35939"/>
                  <a:pt x="44879" y="35940"/>
                  <a:pt x="44890" y="35940"/>
                </a:cubicBezTo>
                <a:cubicBezTo>
                  <a:pt x="45406" y="35940"/>
                  <a:pt x="47898" y="32290"/>
                  <a:pt x="41594" y="23288"/>
                </a:cubicBezTo>
                <a:cubicBezTo>
                  <a:pt x="41506" y="22569"/>
                  <a:pt x="41409" y="21851"/>
                  <a:pt x="41302" y="21137"/>
                </a:cubicBezTo>
                <a:lnTo>
                  <a:pt x="41302" y="21137"/>
                </a:lnTo>
                <a:lnTo>
                  <a:pt x="41349" y="21195"/>
                </a:lnTo>
                <a:cubicBezTo>
                  <a:pt x="41713" y="21649"/>
                  <a:pt x="42627" y="22798"/>
                  <a:pt x="43707" y="24232"/>
                </a:cubicBezTo>
                <a:cubicBezTo>
                  <a:pt x="43688" y="24396"/>
                  <a:pt x="43683" y="24491"/>
                  <a:pt x="43683" y="24491"/>
                </a:cubicBezTo>
                <a:cubicBezTo>
                  <a:pt x="43683" y="24491"/>
                  <a:pt x="43699" y="24408"/>
                  <a:pt x="43735" y="24269"/>
                </a:cubicBezTo>
                <a:cubicBezTo>
                  <a:pt x="43847" y="24419"/>
                  <a:pt x="43962" y="24573"/>
                  <a:pt x="44078" y="24729"/>
                </a:cubicBezTo>
                <a:cubicBezTo>
                  <a:pt x="43999" y="24893"/>
                  <a:pt x="43928" y="25061"/>
                  <a:pt x="43865" y="25234"/>
                </a:cubicBezTo>
                <a:cubicBezTo>
                  <a:pt x="43763" y="25519"/>
                  <a:pt x="43742" y="25676"/>
                  <a:pt x="43742" y="25676"/>
                </a:cubicBezTo>
                <a:cubicBezTo>
                  <a:pt x="43982" y="25531"/>
                  <a:pt x="44220" y="25385"/>
                  <a:pt x="44457" y="25238"/>
                </a:cubicBezTo>
                <a:cubicBezTo>
                  <a:pt x="46007" y="27342"/>
                  <a:pt x="47706" y="29804"/>
                  <a:pt x="48579" y="31586"/>
                </a:cubicBezTo>
                <a:cubicBezTo>
                  <a:pt x="48579" y="31586"/>
                  <a:pt x="48598" y="31393"/>
                  <a:pt x="48590" y="31056"/>
                </a:cubicBezTo>
                <a:lnTo>
                  <a:pt x="48590" y="31056"/>
                </a:lnTo>
                <a:cubicBezTo>
                  <a:pt x="48604" y="31081"/>
                  <a:pt x="48616" y="31105"/>
                  <a:pt x="48628" y="31129"/>
                </a:cubicBezTo>
                <a:cubicBezTo>
                  <a:pt x="48616" y="31099"/>
                  <a:pt x="48602" y="31071"/>
                  <a:pt x="48590" y="31041"/>
                </a:cubicBezTo>
                <a:cubicBezTo>
                  <a:pt x="48564" y="29871"/>
                  <a:pt x="48236" y="27004"/>
                  <a:pt x="45877" y="24340"/>
                </a:cubicBezTo>
                <a:cubicBezTo>
                  <a:pt x="46266" y="24091"/>
                  <a:pt x="46651" y="23838"/>
                  <a:pt x="47030" y="23586"/>
                </a:cubicBezTo>
                <a:cubicBezTo>
                  <a:pt x="47627" y="24191"/>
                  <a:pt x="48251" y="24813"/>
                  <a:pt x="48897" y="25443"/>
                </a:cubicBezTo>
                <a:cubicBezTo>
                  <a:pt x="48529" y="26259"/>
                  <a:pt x="48349" y="26961"/>
                  <a:pt x="48265" y="27401"/>
                </a:cubicBezTo>
                <a:cubicBezTo>
                  <a:pt x="48250" y="27426"/>
                  <a:pt x="48233" y="27449"/>
                  <a:pt x="48219" y="27473"/>
                </a:cubicBezTo>
                <a:cubicBezTo>
                  <a:pt x="48233" y="27454"/>
                  <a:pt x="48247" y="27435"/>
                  <a:pt x="48263" y="27415"/>
                </a:cubicBezTo>
                <a:lnTo>
                  <a:pt x="48263" y="27415"/>
                </a:lnTo>
                <a:cubicBezTo>
                  <a:pt x="48205" y="27713"/>
                  <a:pt x="48192" y="27888"/>
                  <a:pt x="48192" y="27888"/>
                </a:cubicBezTo>
                <a:cubicBezTo>
                  <a:pt x="48574" y="27358"/>
                  <a:pt x="49067" y="26764"/>
                  <a:pt x="49621" y="26145"/>
                </a:cubicBezTo>
                <a:cubicBezTo>
                  <a:pt x="50121" y="26625"/>
                  <a:pt x="50633" y="27108"/>
                  <a:pt x="51155" y="27593"/>
                </a:cubicBezTo>
                <a:cubicBezTo>
                  <a:pt x="49672" y="30740"/>
                  <a:pt x="50550" y="32331"/>
                  <a:pt x="50839" y="32331"/>
                </a:cubicBezTo>
                <a:cubicBezTo>
                  <a:pt x="50844" y="32331"/>
                  <a:pt x="50848" y="32331"/>
                  <a:pt x="50853" y="32330"/>
                </a:cubicBezTo>
                <a:cubicBezTo>
                  <a:pt x="51007" y="32300"/>
                  <a:pt x="51728" y="30776"/>
                  <a:pt x="52568" y="28881"/>
                </a:cubicBezTo>
                <a:cubicBezTo>
                  <a:pt x="52987" y="29256"/>
                  <a:pt x="53410" y="29627"/>
                  <a:pt x="53837" y="29998"/>
                </a:cubicBezTo>
                <a:cubicBezTo>
                  <a:pt x="53837" y="29998"/>
                  <a:pt x="53843" y="29822"/>
                  <a:pt x="53784" y="29493"/>
                </a:cubicBezTo>
                <a:cubicBezTo>
                  <a:pt x="53713" y="29082"/>
                  <a:pt x="53540" y="28434"/>
                  <a:pt x="53134" y="27589"/>
                </a:cubicBezTo>
                <a:cubicBezTo>
                  <a:pt x="53316" y="27175"/>
                  <a:pt x="53497" y="26753"/>
                  <a:pt x="53676" y="26338"/>
                </a:cubicBezTo>
                <a:cubicBezTo>
                  <a:pt x="54091" y="27563"/>
                  <a:pt x="54122" y="28716"/>
                  <a:pt x="54122" y="28716"/>
                </a:cubicBezTo>
                <a:cubicBezTo>
                  <a:pt x="54122" y="28716"/>
                  <a:pt x="54282" y="27223"/>
                  <a:pt x="53936" y="25730"/>
                </a:cubicBezTo>
                <a:cubicBezTo>
                  <a:pt x="54712" y="23914"/>
                  <a:pt x="55392" y="22284"/>
                  <a:pt x="55627" y="21718"/>
                </a:cubicBezTo>
                <a:lnTo>
                  <a:pt x="55627" y="21718"/>
                </a:lnTo>
                <a:cubicBezTo>
                  <a:pt x="55596" y="21826"/>
                  <a:pt x="55561" y="21932"/>
                  <a:pt x="55531" y="22039"/>
                </a:cubicBezTo>
                <a:lnTo>
                  <a:pt x="55597" y="22059"/>
                </a:lnTo>
                <a:cubicBezTo>
                  <a:pt x="55601" y="22047"/>
                  <a:pt x="55606" y="22036"/>
                  <a:pt x="55609" y="22025"/>
                </a:cubicBezTo>
                <a:lnTo>
                  <a:pt x="55609" y="22025"/>
                </a:lnTo>
                <a:cubicBezTo>
                  <a:pt x="55318" y="23360"/>
                  <a:pt x="54920" y="26429"/>
                  <a:pt x="56086" y="30533"/>
                </a:cubicBezTo>
                <a:cubicBezTo>
                  <a:pt x="56365" y="31517"/>
                  <a:pt x="56758" y="32469"/>
                  <a:pt x="57292" y="33343"/>
                </a:cubicBezTo>
                <a:cubicBezTo>
                  <a:pt x="57794" y="34165"/>
                  <a:pt x="58476" y="35036"/>
                  <a:pt x="59200" y="35237"/>
                </a:cubicBezTo>
                <a:cubicBezTo>
                  <a:pt x="59200" y="35237"/>
                  <a:pt x="56117" y="25362"/>
                  <a:pt x="55814" y="21438"/>
                </a:cubicBezTo>
                <a:cubicBezTo>
                  <a:pt x="56118" y="20565"/>
                  <a:pt x="56438" y="19698"/>
                  <a:pt x="56776" y="18837"/>
                </a:cubicBezTo>
                <a:lnTo>
                  <a:pt x="56776" y="18837"/>
                </a:lnTo>
                <a:cubicBezTo>
                  <a:pt x="56710" y="20334"/>
                  <a:pt x="57433" y="24609"/>
                  <a:pt x="64123" y="35048"/>
                </a:cubicBezTo>
                <a:cubicBezTo>
                  <a:pt x="64123" y="35048"/>
                  <a:pt x="64092" y="34947"/>
                  <a:pt x="64031" y="34759"/>
                </a:cubicBezTo>
                <a:cubicBezTo>
                  <a:pt x="63572" y="33334"/>
                  <a:pt x="61354" y="26743"/>
                  <a:pt x="57131" y="18566"/>
                </a:cubicBezTo>
                <a:lnTo>
                  <a:pt x="57131" y="18566"/>
                </a:lnTo>
                <a:cubicBezTo>
                  <a:pt x="58187" y="18941"/>
                  <a:pt x="59058" y="19262"/>
                  <a:pt x="59718" y="19554"/>
                </a:cubicBezTo>
                <a:cubicBezTo>
                  <a:pt x="61933" y="24102"/>
                  <a:pt x="65368" y="27916"/>
                  <a:pt x="67521" y="30044"/>
                </a:cubicBezTo>
                <a:cubicBezTo>
                  <a:pt x="67360" y="30817"/>
                  <a:pt x="67262" y="31285"/>
                  <a:pt x="67262" y="31285"/>
                </a:cubicBezTo>
                <a:cubicBezTo>
                  <a:pt x="67262" y="31285"/>
                  <a:pt x="67403" y="30897"/>
                  <a:pt x="67674" y="30196"/>
                </a:cubicBezTo>
                <a:cubicBezTo>
                  <a:pt x="68765" y="31264"/>
                  <a:pt x="69491" y="31868"/>
                  <a:pt x="69491" y="31868"/>
                </a:cubicBezTo>
                <a:cubicBezTo>
                  <a:pt x="69491" y="31868"/>
                  <a:pt x="68916" y="30890"/>
                  <a:pt x="67993" y="29384"/>
                </a:cubicBezTo>
                <a:cubicBezTo>
                  <a:pt x="68425" y="28296"/>
                  <a:pt x="69042" y="26790"/>
                  <a:pt x="69829" y="24993"/>
                </a:cubicBezTo>
                <a:cubicBezTo>
                  <a:pt x="71505" y="26345"/>
                  <a:pt x="72899" y="27344"/>
                  <a:pt x="73521" y="27780"/>
                </a:cubicBezTo>
                <a:cubicBezTo>
                  <a:pt x="73569" y="27828"/>
                  <a:pt x="73615" y="27876"/>
                  <a:pt x="73663" y="27926"/>
                </a:cubicBezTo>
                <a:lnTo>
                  <a:pt x="73548" y="27797"/>
                </a:lnTo>
                <a:lnTo>
                  <a:pt x="73548" y="27797"/>
                </a:lnTo>
                <a:cubicBezTo>
                  <a:pt x="73757" y="27943"/>
                  <a:pt x="73873" y="28022"/>
                  <a:pt x="73873" y="28022"/>
                </a:cubicBezTo>
                <a:cubicBezTo>
                  <a:pt x="73873" y="28022"/>
                  <a:pt x="72528" y="26141"/>
                  <a:pt x="70473" y="23546"/>
                </a:cubicBezTo>
                <a:cubicBezTo>
                  <a:pt x="70689" y="23064"/>
                  <a:pt x="70917" y="22568"/>
                  <a:pt x="71154" y="22056"/>
                </a:cubicBezTo>
                <a:cubicBezTo>
                  <a:pt x="72585" y="23451"/>
                  <a:pt x="73675" y="24375"/>
                  <a:pt x="74047" y="24683"/>
                </a:cubicBezTo>
                <a:cubicBezTo>
                  <a:pt x="74019" y="30511"/>
                  <a:pt x="74932" y="35461"/>
                  <a:pt x="74932" y="35461"/>
                </a:cubicBezTo>
                <a:cubicBezTo>
                  <a:pt x="75073" y="32317"/>
                  <a:pt x="75697" y="31146"/>
                  <a:pt x="76697" y="24521"/>
                </a:cubicBezTo>
                <a:cubicBezTo>
                  <a:pt x="76896" y="23196"/>
                  <a:pt x="77006" y="21860"/>
                  <a:pt x="77026" y="20521"/>
                </a:cubicBezTo>
                <a:lnTo>
                  <a:pt x="77124" y="20600"/>
                </a:lnTo>
                <a:cubicBezTo>
                  <a:pt x="77243" y="20724"/>
                  <a:pt x="77363" y="20847"/>
                  <a:pt x="77480" y="20972"/>
                </a:cubicBezTo>
                <a:cubicBezTo>
                  <a:pt x="77397" y="20877"/>
                  <a:pt x="77314" y="20782"/>
                  <a:pt x="77231" y="20687"/>
                </a:cubicBezTo>
                <a:lnTo>
                  <a:pt x="77231" y="20687"/>
                </a:lnTo>
                <a:cubicBezTo>
                  <a:pt x="77557" y="20952"/>
                  <a:pt x="77745" y="21110"/>
                  <a:pt x="77745" y="21110"/>
                </a:cubicBezTo>
                <a:cubicBezTo>
                  <a:pt x="77745" y="21110"/>
                  <a:pt x="77488" y="20767"/>
                  <a:pt x="77030" y="20185"/>
                </a:cubicBezTo>
                <a:cubicBezTo>
                  <a:pt x="77048" y="17120"/>
                  <a:pt x="76615" y="14674"/>
                  <a:pt x="76342" y="13438"/>
                </a:cubicBezTo>
                <a:lnTo>
                  <a:pt x="76342" y="13438"/>
                </a:lnTo>
                <a:cubicBezTo>
                  <a:pt x="77244" y="14069"/>
                  <a:pt x="77904" y="14592"/>
                  <a:pt x="78401" y="15010"/>
                </a:cubicBezTo>
                <a:cubicBezTo>
                  <a:pt x="77318" y="27420"/>
                  <a:pt x="83048" y="36202"/>
                  <a:pt x="83048" y="36202"/>
                </a:cubicBezTo>
                <a:cubicBezTo>
                  <a:pt x="82422" y="35175"/>
                  <a:pt x="82400" y="31376"/>
                  <a:pt x="81655" y="25716"/>
                </a:cubicBezTo>
                <a:cubicBezTo>
                  <a:pt x="81139" y="21804"/>
                  <a:pt x="79828" y="17733"/>
                  <a:pt x="79066" y="15591"/>
                </a:cubicBezTo>
                <a:lnTo>
                  <a:pt x="79066" y="15591"/>
                </a:lnTo>
                <a:cubicBezTo>
                  <a:pt x="79596" y="16067"/>
                  <a:pt x="79828" y="16298"/>
                  <a:pt x="80042" y="16298"/>
                </a:cubicBezTo>
                <a:cubicBezTo>
                  <a:pt x="80047" y="16298"/>
                  <a:pt x="80052" y="16298"/>
                  <a:pt x="80057" y="16298"/>
                </a:cubicBezTo>
                <a:cubicBezTo>
                  <a:pt x="80057" y="16298"/>
                  <a:pt x="79869" y="15754"/>
                  <a:pt x="79267" y="14837"/>
                </a:cubicBezTo>
                <a:lnTo>
                  <a:pt x="79267" y="14837"/>
                </a:lnTo>
                <a:cubicBezTo>
                  <a:pt x="79912" y="15197"/>
                  <a:pt x="80561" y="15549"/>
                  <a:pt x="81215" y="15894"/>
                </a:cubicBezTo>
                <a:cubicBezTo>
                  <a:pt x="81332" y="21758"/>
                  <a:pt x="86762" y="28777"/>
                  <a:pt x="88011" y="30212"/>
                </a:cubicBezTo>
                <a:cubicBezTo>
                  <a:pt x="89281" y="31670"/>
                  <a:pt x="91942" y="32036"/>
                  <a:pt x="91942" y="32036"/>
                </a:cubicBezTo>
                <a:cubicBezTo>
                  <a:pt x="91942" y="32036"/>
                  <a:pt x="89819" y="31445"/>
                  <a:pt x="88723" y="30043"/>
                </a:cubicBezTo>
                <a:cubicBezTo>
                  <a:pt x="88665" y="29968"/>
                  <a:pt x="88608" y="29891"/>
                  <a:pt x="88556" y="29811"/>
                </a:cubicBezTo>
                <a:cubicBezTo>
                  <a:pt x="87965" y="28908"/>
                  <a:pt x="83136" y="18456"/>
                  <a:pt x="81598" y="16096"/>
                </a:cubicBezTo>
                <a:lnTo>
                  <a:pt x="81598" y="16096"/>
                </a:lnTo>
                <a:cubicBezTo>
                  <a:pt x="82410" y="16520"/>
                  <a:pt x="83228" y="16929"/>
                  <a:pt x="84053" y="17325"/>
                </a:cubicBezTo>
                <a:cubicBezTo>
                  <a:pt x="87173" y="28602"/>
                  <a:pt x="91357" y="31313"/>
                  <a:pt x="92698" y="31910"/>
                </a:cubicBezTo>
                <a:cubicBezTo>
                  <a:pt x="92974" y="32033"/>
                  <a:pt x="93130" y="32066"/>
                  <a:pt x="93130" y="32066"/>
                </a:cubicBezTo>
                <a:cubicBezTo>
                  <a:pt x="89690" y="25266"/>
                  <a:pt x="85322" y="18973"/>
                  <a:pt x="84240" y="17446"/>
                </a:cubicBezTo>
                <a:cubicBezTo>
                  <a:pt x="84234" y="17432"/>
                  <a:pt x="84226" y="17419"/>
                  <a:pt x="84220" y="17406"/>
                </a:cubicBezTo>
                <a:lnTo>
                  <a:pt x="84220" y="17406"/>
                </a:lnTo>
                <a:cubicBezTo>
                  <a:pt x="84352" y="17469"/>
                  <a:pt x="84481" y="17534"/>
                  <a:pt x="84613" y="17596"/>
                </a:cubicBezTo>
                <a:cubicBezTo>
                  <a:pt x="85733" y="18116"/>
                  <a:pt x="86864" y="18613"/>
                  <a:pt x="88003" y="19088"/>
                </a:cubicBezTo>
                <a:cubicBezTo>
                  <a:pt x="88609" y="22271"/>
                  <a:pt x="90006" y="24306"/>
                  <a:pt x="91445" y="25602"/>
                </a:cubicBezTo>
                <a:cubicBezTo>
                  <a:pt x="91548" y="26563"/>
                  <a:pt x="91746" y="27533"/>
                  <a:pt x="91378" y="28442"/>
                </a:cubicBezTo>
                <a:cubicBezTo>
                  <a:pt x="91904" y="27772"/>
                  <a:pt x="92605" y="27318"/>
                  <a:pt x="93382" y="26960"/>
                </a:cubicBezTo>
                <a:cubicBezTo>
                  <a:pt x="94129" y="27356"/>
                  <a:pt x="94779" y="27574"/>
                  <a:pt x="95194" y="27687"/>
                </a:cubicBezTo>
                <a:cubicBezTo>
                  <a:pt x="95216" y="27704"/>
                  <a:pt x="95239" y="27722"/>
                  <a:pt x="95262" y="27739"/>
                </a:cubicBezTo>
                <a:cubicBezTo>
                  <a:pt x="95243" y="27723"/>
                  <a:pt x="95225" y="27707"/>
                  <a:pt x="95207" y="27691"/>
                </a:cubicBezTo>
                <a:lnTo>
                  <a:pt x="95207" y="27691"/>
                </a:lnTo>
                <a:cubicBezTo>
                  <a:pt x="95501" y="27771"/>
                  <a:pt x="95675" y="27797"/>
                  <a:pt x="95675" y="27797"/>
                </a:cubicBezTo>
                <a:cubicBezTo>
                  <a:pt x="95267" y="27453"/>
                  <a:pt x="94822" y="27032"/>
                  <a:pt x="94359" y="26563"/>
                </a:cubicBezTo>
                <a:cubicBezTo>
                  <a:pt x="95290" y="26223"/>
                  <a:pt x="96267" y="25941"/>
                  <a:pt x="97154" y="25544"/>
                </a:cubicBezTo>
                <a:cubicBezTo>
                  <a:pt x="97914" y="25815"/>
                  <a:pt x="98543" y="25910"/>
                  <a:pt x="99034" y="25910"/>
                </a:cubicBezTo>
                <a:cubicBezTo>
                  <a:pt x="99885" y="25910"/>
                  <a:pt x="100322" y="25624"/>
                  <a:pt x="100306" y="25481"/>
                </a:cubicBezTo>
                <a:cubicBezTo>
                  <a:pt x="100294" y="25382"/>
                  <a:pt x="99702" y="25011"/>
                  <a:pt x="98805" y="24504"/>
                </a:cubicBezTo>
                <a:cubicBezTo>
                  <a:pt x="98954" y="24367"/>
                  <a:pt x="99094" y="24220"/>
                  <a:pt x="99221" y="24064"/>
                </a:cubicBezTo>
                <a:cubicBezTo>
                  <a:pt x="99779" y="23378"/>
                  <a:pt x="100088" y="22528"/>
                  <a:pt x="100587" y="21800"/>
                </a:cubicBezTo>
                <a:cubicBezTo>
                  <a:pt x="100990" y="21212"/>
                  <a:pt x="101509" y="20714"/>
                  <a:pt x="102043" y="20230"/>
                </a:cubicBezTo>
                <a:lnTo>
                  <a:pt x="102043" y="20230"/>
                </a:lnTo>
                <a:cubicBezTo>
                  <a:pt x="102043" y="20240"/>
                  <a:pt x="102042" y="20250"/>
                  <a:pt x="102041" y="20259"/>
                </a:cubicBezTo>
                <a:lnTo>
                  <a:pt x="99204" y="24593"/>
                </a:lnTo>
                <a:cubicBezTo>
                  <a:pt x="99204" y="24593"/>
                  <a:pt x="100051" y="23629"/>
                  <a:pt x="101569" y="22030"/>
                </a:cubicBezTo>
                <a:lnTo>
                  <a:pt x="101569" y="22030"/>
                </a:lnTo>
                <a:cubicBezTo>
                  <a:pt x="101433" y="22467"/>
                  <a:pt x="101324" y="22906"/>
                  <a:pt x="101342" y="23358"/>
                </a:cubicBezTo>
                <a:cubicBezTo>
                  <a:pt x="101406" y="25024"/>
                  <a:pt x="103023" y="26199"/>
                  <a:pt x="103067" y="27866"/>
                </a:cubicBezTo>
                <a:cubicBezTo>
                  <a:pt x="103828" y="24941"/>
                  <a:pt x="107695" y="23632"/>
                  <a:pt x="108507" y="20720"/>
                </a:cubicBezTo>
                <a:cubicBezTo>
                  <a:pt x="108744" y="19868"/>
                  <a:pt x="108687" y="18966"/>
                  <a:pt x="108854" y="18099"/>
                </a:cubicBezTo>
                <a:cubicBezTo>
                  <a:pt x="109195" y="16328"/>
                  <a:pt x="110446" y="14792"/>
                  <a:pt x="110613" y="12997"/>
                </a:cubicBezTo>
                <a:cubicBezTo>
                  <a:pt x="110619" y="12928"/>
                  <a:pt x="110620" y="12859"/>
                  <a:pt x="110623" y="12789"/>
                </a:cubicBezTo>
                <a:cubicBezTo>
                  <a:pt x="110849" y="12513"/>
                  <a:pt x="111066" y="12240"/>
                  <a:pt x="111274" y="11968"/>
                </a:cubicBezTo>
                <a:cubicBezTo>
                  <a:pt x="112143" y="11768"/>
                  <a:pt x="113052" y="11726"/>
                  <a:pt x="113962" y="11676"/>
                </a:cubicBezTo>
                <a:lnTo>
                  <a:pt x="113962" y="11676"/>
                </a:lnTo>
                <a:cubicBezTo>
                  <a:pt x="108298" y="20217"/>
                  <a:pt x="105901" y="32575"/>
                  <a:pt x="105901" y="32575"/>
                </a:cubicBezTo>
                <a:cubicBezTo>
                  <a:pt x="107427" y="29144"/>
                  <a:pt x="108631" y="28116"/>
                  <a:pt x="112631" y="21195"/>
                </a:cubicBezTo>
                <a:cubicBezTo>
                  <a:pt x="114761" y="17511"/>
                  <a:pt x="115921" y="13913"/>
                  <a:pt x="116541" y="11353"/>
                </a:cubicBezTo>
                <a:cubicBezTo>
                  <a:pt x="116642" y="11327"/>
                  <a:pt x="116744" y="11301"/>
                  <a:pt x="116845" y="11269"/>
                </a:cubicBezTo>
                <a:cubicBezTo>
                  <a:pt x="117172" y="11168"/>
                  <a:pt x="117495" y="11037"/>
                  <a:pt x="117834" y="10991"/>
                </a:cubicBezTo>
                <a:cubicBezTo>
                  <a:pt x="117944" y="10976"/>
                  <a:pt x="118053" y="10970"/>
                  <a:pt x="118163" y="10970"/>
                </a:cubicBezTo>
                <a:cubicBezTo>
                  <a:pt x="118391" y="10970"/>
                  <a:pt x="118620" y="10996"/>
                  <a:pt x="118848" y="11023"/>
                </a:cubicBezTo>
                <a:cubicBezTo>
                  <a:pt x="112010" y="24468"/>
                  <a:pt x="114590" y="36937"/>
                  <a:pt x="114590" y="36937"/>
                </a:cubicBezTo>
                <a:cubicBezTo>
                  <a:pt x="114341" y="35526"/>
                  <a:pt x="115974" y="31296"/>
                  <a:pt x="117614" y="24685"/>
                </a:cubicBezTo>
                <a:cubicBezTo>
                  <a:pt x="118960" y="19261"/>
                  <a:pt x="119157" y="13098"/>
                  <a:pt x="119185" y="11062"/>
                </a:cubicBezTo>
                <a:cubicBezTo>
                  <a:pt x="119226" y="11066"/>
                  <a:pt x="119269" y="11071"/>
                  <a:pt x="119311" y="11075"/>
                </a:cubicBezTo>
                <a:cubicBezTo>
                  <a:pt x="119374" y="11156"/>
                  <a:pt x="119438" y="11235"/>
                  <a:pt x="119501" y="11315"/>
                </a:cubicBezTo>
                <a:cubicBezTo>
                  <a:pt x="120126" y="12082"/>
                  <a:pt x="120762" y="12840"/>
                  <a:pt x="121409" y="13586"/>
                </a:cubicBezTo>
                <a:cubicBezTo>
                  <a:pt x="118981" y="20150"/>
                  <a:pt x="121950" y="30312"/>
                  <a:pt x="122712" y="32452"/>
                </a:cubicBezTo>
                <a:cubicBezTo>
                  <a:pt x="123486" y="34624"/>
                  <a:pt x="126283" y="36190"/>
                  <a:pt x="126283" y="36190"/>
                </a:cubicBezTo>
                <a:cubicBezTo>
                  <a:pt x="126283" y="36190"/>
                  <a:pt x="124182" y="34608"/>
                  <a:pt x="123577" y="32572"/>
                </a:cubicBezTo>
                <a:cubicBezTo>
                  <a:pt x="123545" y="32464"/>
                  <a:pt x="123515" y="32354"/>
                  <a:pt x="123492" y="32243"/>
                </a:cubicBezTo>
                <a:cubicBezTo>
                  <a:pt x="123230" y="30982"/>
                  <a:pt x="122425" y="17270"/>
                  <a:pt x="121746" y="13979"/>
                </a:cubicBezTo>
                <a:lnTo>
                  <a:pt x="121746" y="13979"/>
                </a:lnTo>
                <a:cubicBezTo>
                  <a:pt x="122463" y="14803"/>
                  <a:pt x="123193" y="15614"/>
                  <a:pt x="123936" y="16414"/>
                </a:cubicBezTo>
                <a:cubicBezTo>
                  <a:pt x="122483" y="30298"/>
                  <a:pt x="125948" y="35132"/>
                  <a:pt x="127177" y="36379"/>
                </a:cubicBezTo>
                <a:cubicBezTo>
                  <a:pt x="127430" y="36636"/>
                  <a:pt x="127588" y="36741"/>
                  <a:pt x="127588" y="36741"/>
                </a:cubicBezTo>
                <a:cubicBezTo>
                  <a:pt x="126733" y="27690"/>
                  <a:pt x="124626" y="18796"/>
                  <a:pt x="124091" y="16628"/>
                </a:cubicBezTo>
                <a:cubicBezTo>
                  <a:pt x="124090" y="16611"/>
                  <a:pt x="124088" y="16594"/>
                  <a:pt x="124087" y="16576"/>
                </a:cubicBezTo>
                <a:lnTo>
                  <a:pt x="124087" y="16576"/>
                </a:lnTo>
                <a:cubicBezTo>
                  <a:pt x="124205" y="16704"/>
                  <a:pt x="124321" y="16833"/>
                  <a:pt x="124440" y="16959"/>
                </a:cubicBezTo>
                <a:cubicBezTo>
                  <a:pt x="125458" y="18025"/>
                  <a:pt x="126496" y="19070"/>
                  <a:pt x="127555" y="20093"/>
                </a:cubicBezTo>
                <a:cubicBezTo>
                  <a:pt x="126105" y="27796"/>
                  <a:pt x="130319" y="31683"/>
                  <a:pt x="131789" y="32778"/>
                </a:cubicBezTo>
                <a:cubicBezTo>
                  <a:pt x="131807" y="32808"/>
                  <a:pt x="131824" y="32837"/>
                  <a:pt x="131842" y="32866"/>
                </a:cubicBezTo>
                <a:cubicBezTo>
                  <a:pt x="131829" y="32840"/>
                  <a:pt x="131814" y="32814"/>
                  <a:pt x="131801" y="32788"/>
                </a:cubicBezTo>
                <a:lnTo>
                  <a:pt x="131801" y="32788"/>
                </a:lnTo>
                <a:cubicBezTo>
                  <a:pt x="132093" y="33005"/>
                  <a:pt x="132274" y="33110"/>
                  <a:pt x="132274" y="33110"/>
                </a:cubicBezTo>
                <a:cubicBezTo>
                  <a:pt x="130339" y="29536"/>
                  <a:pt x="128100" y="21810"/>
                  <a:pt x="127658" y="20249"/>
                </a:cubicBezTo>
                <a:cubicBezTo>
                  <a:pt x="127650" y="20220"/>
                  <a:pt x="127642" y="20194"/>
                  <a:pt x="127635" y="20170"/>
                </a:cubicBezTo>
                <a:lnTo>
                  <a:pt x="127635" y="20170"/>
                </a:lnTo>
                <a:cubicBezTo>
                  <a:pt x="128198" y="20711"/>
                  <a:pt x="128768" y="21245"/>
                  <a:pt x="129345" y="21772"/>
                </a:cubicBezTo>
                <a:cubicBezTo>
                  <a:pt x="132676" y="31138"/>
                  <a:pt x="136565" y="32721"/>
                  <a:pt x="137928" y="32721"/>
                </a:cubicBezTo>
                <a:cubicBezTo>
                  <a:pt x="138227" y="32721"/>
                  <a:pt x="138404" y="32645"/>
                  <a:pt x="138427" y="32558"/>
                </a:cubicBezTo>
                <a:cubicBezTo>
                  <a:pt x="138545" y="32113"/>
                  <a:pt x="130797" y="23373"/>
                  <a:pt x="129507" y="21921"/>
                </a:cubicBezTo>
                <a:lnTo>
                  <a:pt x="129507" y="21921"/>
                </a:lnTo>
                <a:cubicBezTo>
                  <a:pt x="129605" y="22009"/>
                  <a:pt x="129702" y="22101"/>
                  <a:pt x="129801" y="22190"/>
                </a:cubicBezTo>
                <a:lnTo>
                  <a:pt x="129857" y="22129"/>
                </a:lnTo>
                <a:cubicBezTo>
                  <a:pt x="129847" y="22119"/>
                  <a:pt x="129837" y="22108"/>
                  <a:pt x="129827" y="22098"/>
                </a:cubicBezTo>
                <a:lnTo>
                  <a:pt x="129827" y="22098"/>
                </a:lnTo>
                <a:cubicBezTo>
                  <a:pt x="131079" y="23080"/>
                  <a:pt x="134057" y="25028"/>
                  <a:pt x="138863" y="25937"/>
                </a:cubicBezTo>
                <a:cubicBezTo>
                  <a:pt x="138201" y="27524"/>
                  <a:pt x="138581" y="28430"/>
                  <a:pt x="138772" y="28430"/>
                </a:cubicBezTo>
                <a:cubicBezTo>
                  <a:pt x="138773" y="28430"/>
                  <a:pt x="138773" y="28430"/>
                  <a:pt x="138773" y="28430"/>
                </a:cubicBezTo>
                <a:cubicBezTo>
                  <a:pt x="138896" y="28428"/>
                  <a:pt x="139591" y="27457"/>
                  <a:pt x="140458" y="26167"/>
                </a:cubicBezTo>
                <a:cubicBezTo>
                  <a:pt x="140861" y="26204"/>
                  <a:pt x="141266" y="26223"/>
                  <a:pt x="141671" y="26223"/>
                </a:cubicBezTo>
                <a:cubicBezTo>
                  <a:pt x="142067" y="26223"/>
                  <a:pt x="142462" y="26204"/>
                  <a:pt x="142857" y="26165"/>
                </a:cubicBezTo>
                <a:cubicBezTo>
                  <a:pt x="143054" y="26146"/>
                  <a:pt x="143255" y="26122"/>
                  <a:pt x="143457" y="26091"/>
                </a:cubicBezTo>
                <a:cubicBezTo>
                  <a:pt x="143468" y="26588"/>
                  <a:pt x="143500" y="27109"/>
                  <a:pt x="143558" y="27657"/>
                </a:cubicBezTo>
                <a:cubicBezTo>
                  <a:pt x="143654" y="28548"/>
                  <a:pt x="143851" y="29427"/>
                  <a:pt x="144182" y="30261"/>
                </a:cubicBezTo>
                <a:cubicBezTo>
                  <a:pt x="144493" y="31045"/>
                  <a:pt x="144953" y="31899"/>
                  <a:pt x="145548" y="32180"/>
                </a:cubicBezTo>
                <a:cubicBezTo>
                  <a:pt x="145548" y="32180"/>
                  <a:pt x="145129" y="29029"/>
                  <a:pt x="144853" y="25746"/>
                </a:cubicBezTo>
                <a:cubicBezTo>
                  <a:pt x="145276" y="25587"/>
                  <a:pt x="145640" y="25377"/>
                  <a:pt x="145884" y="25099"/>
                </a:cubicBezTo>
                <a:cubicBezTo>
                  <a:pt x="145884" y="25099"/>
                  <a:pt x="145477" y="25039"/>
                  <a:pt x="144789" y="24930"/>
                </a:cubicBezTo>
                <a:cubicBezTo>
                  <a:pt x="144652" y="23114"/>
                  <a:pt x="144574" y="21334"/>
                  <a:pt x="144649" y="20101"/>
                </a:cubicBezTo>
                <a:cubicBezTo>
                  <a:pt x="145042" y="20063"/>
                  <a:pt x="145445" y="20023"/>
                  <a:pt x="145855" y="19980"/>
                </a:cubicBezTo>
                <a:cubicBezTo>
                  <a:pt x="146092" y="22237"/>
                  <a:pt x="147034" y="26136"/>
                  <a:pt x="149826" y="32748"/>
                </a:cubicBezTo>
                <a:cubicBezTo>
                  <a:pt x="149826" y="32748"/>
                  <a:pt x="149814" y="32655"/>
                  <a:pt x="149790" y="32484"/>
                </a:cubicBezTo>
                <a:cubicBezTo>
                  <a:pt x="149624" y="31323"/>
                  <a:pt x="148859" y="26388"/>
                  <a:pt x="146960" y="19861"/>
                </a:cubicBezTo>
                <a:cubicBezTo>
                  <a:pt x="147378" y="19814"/>
                  <a:pt x="147803" y="19766"/>
                  <a:pt x="148237" y="19712"/>
                </a:cubicBezTo>
                <a:cubicBezTo>
                  <a:pt x="148237" y="19712"/>
                  <a:pt x="148110" y="19694"/>
                  <a:pt x="147878" y="19662"/>
                </a:cubicBezTo>
                <a:cubicBezTo>
                  <a:pt x="147647" y="19630"/>
                  <a:pt x="147305" y="19583"/>
                  <a:pt x="146863" y="19529"/>
                </a:cubicBezTo>
                <a:cubicBezTo>
                  <a:pt x="146643" y="18780"/>
                  <a:pt x="146407" y="18013"/>
                  <a:pt x="146157" y="17227"/>
                </a:cubicBezTo>
                <a:cubicBezTo>
                  <a:pt x="146501" y="16666"/>
                  <a:pt x="146850" y="16111"/>
                  <a:pt x="147205" y="15558"/>
                </a:cubicBezTo>
                <a:cubicBezTo>
                  <a:pt x="147333" y="15358"/>
                  <a:pt x="147464" y="15161"/>
                  <a:pt x="147595" y="14962"/>
                </a:cubicBezTo>
                <a:cubicBezTo>
                  <a:pt x="148035" y="19844"/>
                  <a:pt x="150611" y="24595"/>
                  <a:pt x="152589" y="27599"/>
                </a:cubicBezTo>
                <a:cubicBezTo>
                  <a:pt x="152292" y="29019"/>
                  <a:pt x="152097" y="29961"/>
                  <a:pt x="152097" y="29961"/>
                </a:cubicBezTo>
                <a:cubicBezTo>
                  <a:pt x="152097" y="29961"/>
                  <a:pt x="152356" y="29243"/>
                  <a:pt x="152852" y="27995"/>
                </a:cubicBezTo>
                <a:cubicBezTo>
                  <a:pt x="154027" y="29739"/>
                  <a:pt x="154932" y="30797"/>
                  <a:pt x="154932" y="30797"/>
                </a:cubicBezTo>
                <a:cubicBezTo>
                  <a:pt x="154932" y="30797"/>
                  <a:pt x="154298" y="29121"/>
                  <a:pt x="153342" y="26782"/>
                </a:cubicBezTo>
                <a:cubicBezTo>
                  <a:pt x="153749" y="25790"/>
                  <a:pt x="154251" y="24600"/>
                  <a:pt x="154843" y="23259"/>
                </a:cubicBezTo>
                <a:cubicBezTo>
                  <a:pt x="156657" y="25483"/>
                  <a:pt x="158376" y="27230"/>
                  <a:pt x="159018" y="27867"/>
                </a:cubicBezTo>
                <a:lnTo>
                  <a:pt x="159032" y="27888"/>
                </a:lnTo>
                <a:cubicBezTo>
                  <a:pt x="159286" y="31537"/>
                  <a:pt x="159767" y="34136"/>
                  <a:pt x="159767" y="34136"/>
                </a:cubicBezTo>
                <a:cubicBezTo>
                  <a:pt x="159906" y="30993"/>
                  <a:pt x="160530" y="29821"/>
                  <a:pt x="161530" y="23197"/>
                </a:cubicBezTo>
                <a:cubicBezTo>
                  <a:pt x="161663" y="22322"/>
                  <a:pt x="161749" y="21471"/>
                  <a:pt x="161801" y="20650"/>
                </a:cubicBezTo>
                <a:cubicBezTo>
                  <a:pt x="162378" y="21278"/>
                  <a:pt x="162865" y="21828"/>
                  <a:pt x="163194" y="22205"/>
                </a:cubicBezTo>
                <a:cubicBezTo>
                  <a:pt x="163278" y="22330"/>
                  <a:pt x="163363" y="22454"/>
                  <a:pt x="163446" y="22580"/>
                </a:cubicBezTo>
                <a:cubicBezTo>
                  <a:pt x="163389" y="22485"/>
                  <a:pt x="163331" y="22391"/>
                  <a:pt x="163273" y="22297"/>
                </a:cubicBezTo>
                <a:lnTo>
                  <a:pt x="163273" y="22297"/>
                </a:lnTo>
                <a:cubicBezTo>
                  <a:pt x="163403" y="22445"/>
                  <a:pt x="163501" y="22559"/>
                  <a:pt x="163565" y="22635"/>
                </a:cubicBezTo>
                <a:cubicBezTo>
                  <a:pt x="164771" y="30110"/>
                  <a:pt x="167881" y="34879"/>
                  <a:pt x="167881" y="34879"/>
                </a:cubicBezTo>
                <a:cubicBezTo>
                  <a:pt x="167254" y="33853"/>
                  <a:pt x="167233" y="30052"/>
                  <a:pt x="166488" y="24392"/>
                </a:cubicBezTo>
                <a:cubicBezTo>
                  <a:pt x="166399" y="23724"/>
                  <a:pt x="166288" y="23052"/>
                  <a:pt x="166159" y="22384"/>
                </a:cubicBezTo>
                <a:lnTo>
                  <a:pt x="166159" y="22384"/>
                </a:lnTo>
                <a:cubicBezTo>
                  <a:pt x="166517" y="22653"/>
                  <a:pt x="166880" y="22911"/>
                  <a:pt x="167253" y="23158"/>
                </a:cubicBezTo>
                <a:cubicBezTo>
                  <a:pt x="167537" y="23346"/>
                  <a:pt x="167849" y="23535"/>
                  <a:pt x="168187" y="23535"/>
                </a:cubicBezTo>
                <a:cubicBezTo>
                  <a:pt x="168200" y="23535"/>
                  <a:pt x="168212" y="23535"/>
                  <a:pt x="168224" y="23534"/>
                </a:cubicBezTo>
                <a:cubicBezTo>
                  <a:pt x="168387" y="23527"/>
                  <a:pt x="168567" y="23482"/>
                  <a:pt x="168729" y="23482"/>
                </a:cubicBezTo>
                <a:cubicBezTo>
                  <a:pt x="168853" y="23482"/>
                  <a:pt x="168966" y="23509"/>
                  <a:pt x="169051" y="23601"/>
                </a:cubicBezTo>
                <a:cubicBezTo>
                  <a:pt x="169110" y="23664"/>
                  <a:pt x="169145" y="23752"/>
                  <a:pt x="169223" y="23790"/>
                </a:cubicBezTo>
                <a:cubicBezTo>
                  <a:pt x="169235" y="23795"/>
                  <a:pt x="169247" y="23800"/>
                  <a:pt x="169260" y="23802"/>
                </a:cubicBezTo>
                <a:cubicBezTo>
                  <a:pt x="170720" y="26273"/>
                  <a:pt x="172252" y="28210"/>
                  <a:pt x="172844" y="28890"/>
                </a:cubicBezTo>
                <a:cubicBezTo>
                  <a:pt x="174114" y="30347"/>
                  <a:pt x="176776" y="30712"/>
                  <a:pt x="176776" y="30712"/>
                </a:cubicBezTo>
                <a:cubicBezTo>
                  <a:pt x="176776" y="30712"/>
                  <a:pt x="174651" y="30123"/>
                  <a:pt x="173556" y="28720"/>
                </a:cubicBezTo>
                <a:cubicBezTo>
                  <a:pt x="173498" y="28645"/>
                  <a:pt x="173441" y="28568"/>
                  <a:pt x="173389" y="28488"/>
                </a:cubicBezTo>
                <a:cubicBezTo>
                  <a:pt x="173148" y="28121"/>
                  <a:pt x="172210" y="26181"/>
                  <a:pt x="171077" y="23846"/>
                </a:cubicBezTo>
                <a:lnTo>
                  <a:pt x="171077" y="23846"/>
                </a:lnTo>
                <a:cubicBezTo>
                  <a:pt x="171183" y="23887"/>
                  <a:pt x="171296" y="23908"/>
                  <a:pt x="171409" y="23908"/>
                </a:cubicBezTo>
                <a:cubicBezTo>
                  <a:pt x="171446" y="23908"/>
                  <a:pt x="171484" y="23906"/>
                  <a:pt x="171521" y="23901"/>
                </a:cubicBezTo>
                <a:cubicBezTo>
                  <a:pt x="171611" y="23890"/>
                  <a:pt x="171703" y="23866"/>
                  <a:pt x="171794" y="23848"/>
                </a:cubicBezTo>
                <a:cubicBezTo>
                  <a:pt x="174207" y="28681"/>
                  <a:pt x="176581" y="30164"/>
                  <a:pt x="177530" y="30586"/>
                </a:cubicBezTo>
                <a:cubicBezTo>
                  <a:pt x="177806" y="30709"/>
                  <a:pt x="177962" y="30743"/>
                  <a:pt x="177962" y="30743"/>
                </a:cubicBezTo>
                <a:cubicBezTo>
                  <a:pt x="176937" y="28717"/>
                  <a:pt x="175831" y="26738"/>
                  <a:pt x="174753" y="24914"/>
                </a:cubicBezTo>
                <a:cubicBezTo>
                  <a:pt x="175429" y="24794"/>
                  <a:pt x="176121" y="24761"/>
                  <a:pt x="176820" y="24761"/>
                </a:cubicBezTo>
                <a:cubicBezTo>
                  <a:pt x="176832" y="24761"/>
                  <a:pt x="176843" y="24761"/>
                  <a:pt x="176855" y="24761"/>
                </a:cubicBezTo>
                <a:cubicBezTo>
                  <a:pt x="178138" y="25747"/>
                  <a:pt x="179372" y="26186"/>
                  <a:pt x="180026" y="26364"/>
                </a:cubicBezTo>
                <a:cubicBezTo>
                  <a:pt x="180049" y="26382"/>
                  <a:pt x="180071" y="26400"/>
                  <a:pt x="180095" y="26416"/>
                </a:cubicBezTo>
                <a:cubicBezTo>
                  <a:pt x="180076" y="26401"/>
                  <a:pt x="180058" y="26384"/>
                  <a:pt x="180040" y="26367"/>
                </a:cubicBezTo>
                <a:lnTo>
                  <a:pt x="180040" y="26367"/>
                </a:lnTo>
                <a:cubicBezTo>
                  <a:pt x="180334" y="26447"/>
                  <a:pt x="180507" y="26474"/>
                  <a:pt x="180507" y="26474"/>
                </a:cubicBezTo>
                <a:cubicBezTo>
                  <a:pt x="179976" y="26026"/>
                  <a:pt x="179381" y="25446"/>
                  <a:pt x="178765" y="24800"/>
                </a:cubicBezTo>
                <a:lnTo>
                  <a:pt x="178765" y="24800"/>
                </a:lnTo>
                <a:cubicBezTo>
                  <a:pt x="178924" y="24803"/>
                  <a:pt x="179082" y="24805"/>
                  <a:pt x="179240" y="24805"/>
                </a:cubicBezTo>
                <a:cubicBezTo>
                  <a:pt x="179482" y="24805"/>
                  <a:pt x="179722" y="24801"/>
                  <a:pt x="179961" y="24792"/>
                </a:cubicBezTo>
                <a:cubicBezTo>
                  <a:pt x="180896" y="24754"/>
                  <a:pt x="181820" y="24621"/>
                  <a:pt x="182738" y="24445"/>
                </a:cubicBezTo>
                <a:cubicBezTo>
                  <a:pt x="182948" y="24496"/>
                  <a:pt x="183161" y="24534"/>
                  <a:pt x="183374" y="24559"/>
                </a:cubicBezTo>
                <a:cubicBezTo>
                  <a:pt x="179595" y="27389"/>
                  <a:pt x="177667" y="30003"/>
                  <a:pt x="177667" y="30003"/>
                </a:cubicBezTo>
                <a:cubicBezTo>
                  <a:pt x="178371" y="29104"/>
                  <a:pt x="181750" y="27824"/>
                  <a:pt x="186542" y="25282"/>
                </a:cubicBezTo>
                <a:cubicBezTo>
                  <a:pt x="187233" y="24914"/>
                  <a:pt x="187920" y="24513"/>
                  <a:pt x="188588" y="24097"/>
                </a:cubicBezTo>
                <a:lnTo>
                  <a:pt x="188588" y="24097"/>
                </a:lnTo>
                <a:cubicBezTo>
                  <a:pt x="188623" y="24783"/>
                  <a:pt x="188598" y="25460"/>
                  <a:pt x="188309" y="26095"/>
                </a:cubicBezTo>
                <a:cubicBezTo>
                  <a:pt x="188988" y="25301"/>
                  <a:pt x="189896" y="24815"/>
                  <a:pt x="190889" y="24442"/>
                </a:cubicBezTo>
                <a:lnTo>
                  <a:pt x="190889" y="24442"/>
                </a:lnTo>
                <a:cubicBezTo>
                  <a:pt x="187681" y="27367"/>
                  <a:pt x="185261" y="31306"/>
                  <a:pt x="184647" y="32435"/>
                </a:cubicBezTo>
                <a:cubicBezTo>
                  <a:pt x="183770" y="34049"/>
                  <a:pt x="184328" y="36541"/>
                  <a:pt x="184328" y="36541"/>
                </a:cubicBezTo>
                <a:cubicBezTo>
                  <a:pt x="184328" y="36541"/>
                  <a:pt x="184149" y="34454"/>
                  <a:pt x="185035" y="33012"/>
                </a:cubicBezTo>
                <a:cubicBezTo>
                  <a:pt x="185083" y="32935"/>
                  <a:pt x="185131" y="32860"/>
                  <a:pt x="185185" y="32787"/>
                </a:cubicBezTo>
                <a:cubicBezTo>
                  <a:pt x="185693" y="32097"/>
                  <a:pt x="191140" y="26574"/>
                  <a:pt x="193855" y="23513"/>
                </a:cubicBezTo>
                <a:cubicBezTo>
                  <a:pt x="194236" y="23388"/>
                  <a:pt x="194608" y="23255"/>
                  <a:pt x="194967" y="23101"/>
                </a:cubicBezTo>
                <a:lnTo>
                  <a:pt x="194967" y="23101"/>
                </a:lnTo>
                <a:cubicBezTo>
                  <a:pt x="194910" y="23611"/>
                  <a:pt x="194858" y="24120"/>
                  <a:pt x="194809" y="24631"/>
                </a:cubicBezTo>
                <a:cubicBezTo>
                  <a:pt x="185802" y="31154"/>
                  <a:pt x="184778" y="35780"/>
                  <a:pt x="184691" y="37171"/>
                </a:cubicBezTo>
                <a:cubicBezTo>
                  <a:pt x="184673" y="37459"/>
                  <a:pt x="184696" y="37608"/>
                  <a:pt x="184696" y="37608"/>
                </a:cubicBezTo>
                <a:cubicBezTo>
                  <a:pt x="189609" y="32288"/>
                  <a:pt x="193764" y="26308"/>
                  <a:pt x="194765" y="24838"/>
                </a:cubicBezTo>
                <a:cubicBezTo>
                  <a:pt x="194775" y="24827"/>
                  <a:pt x="194784" y="24817"/>
                  <a:pt x="194793" y="24807"/>
                </a:cubicBezTo>
                <a:lnTo>
                  <a:pt x="194793" y="24807"/>
                </a:lnTo>
                <a:cubicBezTo>
                  <a:pt x="194781" y="24945"/>
                  <a:pt x="194765" y="25082"/>
                  <a:pt x="194754" y="25221"/>
                </a:cubicBezTo>
                <a:cubicBezTo>
                  <a:pt x="194664" y="26391"/>
                  <a:pt x="194596" y="27562"/>
                  <a:pt x="194552" y="28735"/>
                </a:cubicBezTo>
                <a:cubicBezTo>
                  <a:pt x="189212" y="31971"/>
                  <a:pt x="189148" y="36538"/>
                  <a:pt x="189280" y="37992"/>
                </a:cubicBezTo>
                <a:cubicBezTo>
                  <a:pt x="189273" y="38019"/>
                  <a:pt x="189264" y="38044"/>
                  <a:pt x="189256" y="38071"/>
                </a:cubicBezTo>
                <a:cubicBezTo>
                  <a:pt x="189265" y="38050"/>
                  <a:pt x="189273" y="38027"/>
                  <a:pt x="189281" y="38005"/>
                </a:cubicBezTo>
                <a:cubicBezTo>
                  <a:pt x="189294" y="38157"/>
                  <a:pt x="189313" y="38307"/>
                  <a:pt x="189342" y="38456"/>
                </a:cubicBezTo>
                <a:cubicBezTo>
                  <a:pt x="190433" y="35408"/>
                  <a:pt x="193823" y="29971"/>
                  <a:pt x="194514" y="28878"/>
                </a:cubicBezTo>
                <a:lnTo>
                  <a:pt x="194549" y="28822"/>
                </a:lnTo>
                <a:lnTo>
                  <a:pt x="194549" y="28822"/>
                </a:lnTo>
                <a:cubicBezTo>
                  <a:pt x="194526" y="29444"/>
                  <a:pt x="194513" y="30065"/>
                  <a:pt x="194509" y="30688"/>
                </a:cubicBezTo>
                <a:cubicBezTo>
                  <a:pt x="190031" y="38920"/>
                  <a:pt x="192433" y="41820"/>
                  <a:pt x="192904" y="41820"/>
                </a:cubicBezTo>
                <a:cubicBezTo>
                  <a:pt x="192918" y="41820"/>
                  <a:pt x="192931" y="41817"/>
                  <a:pt x="192942" y="41812"/>
                </a:cubicBezTo>
                <a:cubicBezTo>
                  <a:pt x="193267" y="41645"/>
                  <a:pt x="194332" y="32401"/>
                  <a:pt x="194506" y="30864"/>
                </a:cubicBezTo>
                <a:lnTo>
                  <a:pt x="194506" y="30864"/>
                </a:lnTo>
                <a:cubicBezTo>
                  <a:pt x="194506" y="30969"/>
                  <a:pt x="194503" y="31075"/>
                  <a:pt x="194503" y="31181"/>
                </a:cubicBezTo>
                <a:lnTo>
                  <a:pt x="194570" y="31182"/>
                </a:lnTo>
                <a:cubicBezTo>
                  <a:pt x="194570" y="31170"/>
                  <a:pt x="194571" y="31159"/>
                  <a:pt x="194571" y="31148"/>
                </a:cubicBezTo>
                <a:cubicBezTo>
                  <a:pt x="194657" y="32443"/>
                  <a:pt x="195103" y="35351"/>
                  <a:pt x="197248" y="38792"/>
                </a:cubicBezTo>
                <a:cubicBezTo>
                  <a:pt x="197762" y="39618"/>
                  <a:pt x="198371" y="40383"/>
                  <a:pt x="199089" y="41040"/>
                </a:cubicBezTo>
                <a:cubicBezTo>
                  <a:pt x="199760" y="41655"/>
                  <a:pt x="200608" y="42267"/>
                  <a:pt x="201319" y="42267"/>
                </a:cubicBezTo>
                <a:cubicBezTo>
                  <a:pt x="201323" y="42267"/>
                  <a:pt x="201327" y="42267"/>
                  <a:pt x="201331" y="42267"/>
                </a:cubicBezTo>
                <a:cubicBezTo>
                  <a:pt x="201331" y="42267"/>
                  <a:pt x="195914" y="34062"/>
                  <a:pt x="194604" y="30557"/>
                </a:cubicBezTo>
                <a:cubicBezTo>
                  <a:pt x="194652" y="29681"/>
                  <a:pt x="194717" y="28804"/>
                  <a:pt x="194797" y="27929"/>
                </a:cubicBezTo>
                <a:cubicBezTo>
                  <a:pt x="195132" y="29313"/>
                  <a:pt x="196917" y="33028"/>
                  <a:pt x="205777" y="40799"/>
                </a:cubicBezTo>
                <a:cubicBezTo>
                  <a:pt x="205777" y="40799"/>
                  <a:pt x="205722" y="40714"/>
                  <a:pt x="205617" y="40558"/>
                </a:cubicBezTo>
                <a:cubicBezTo>
                  <a:pt x="204814" y="39364"/>
                  <a:pt x="200978" y="33823"/>
                  <a:pt x="194852" y="27377"/>
                </a:cubicBezTo>
                <a:cubicBezTo>
                  <a:pt x="194922" y="26668"/>
                  <a:pt x="194999" y="25960"/>
                  <a:pt x="195085" y="25253"/>
                </a:cubicBezTo>
                <a:cubicBezTo>
                  <a:pt x="195116" y="24997"/>
                  <a:pt x="195150" y="24743"/>
                  <a:pt x="195183" y="24488"/>
                </a:cubicBezTo>
                <a:cubicBezTo>
                  <a:pt x="199728" y="32047"/>
                  <a:pt x="209840" y="36478"/>
                  <a:pt x="209840" y="36478"/>
                </a:cubicBezTo>
                <a:cubicBezTo>
                  <a:pt x="209840" y="36478"/>
                  <a:pt x="200548" y="27672"/>
                  <a:pt x="195203" y="24332"/>
                </a:cubicBezTo>
                <a:cubicBezTo>
                  <a:pt x="195266" y="23853"/>
                  <a:pt x="195333" y="23375"/>
                  <a:pt x="195404" y="22897"/>
                </a:cubicBezTo>
                <a:cubicBezTo>
                  <a:pt x="195744" y="22727"/>
                  <a:pt x="196068" y="22535"/>
                  <a:pt x="196367" y="22308"/>
                </a:cubicBezTo>
                <a:cubicBezTo>
                  <a:pt x="199936" y="27213"/>
                  <a:pt x="210317" y="30956"/>
                  <a:pt x="212444" y="31682"/>
                </a:cubicBezTo>
                <a:cubicBezTo>
                  <a:pt x="212500" y="31714"/>
                  <a:pt x="212555" y="31746"/>
                  <a:pt x="212611" y="31778"/>
                </a:cubicBezTo>
                <a:lnTo>
                  <a:pt x="212473" y="31692"/>
                </a:lnTo>
                <a:lnTo>
                  <a:pt x="212473" y="31692"/>
                </a:lnTo>
                <a:cubicBezTo>
                  <a:pt x="212702" y="31771"/>
                  <a:pt x="212829" y="31811"/>
                  <a:pt x="212829" y="31811"/>
                </a:cubicBezTo>
                <a:cubicBezTo>
                  <a:pt x="212829" y="31811"/>
                  <a:pt x="205516" y="26024"/>
                  <a:pt x="198618" y="22303"/>
                </a:cubicBezTo>
                <a:lnTo>
                  <a:pt x="198618" y="22303"/>
                </a:lnTo>
                <a:lnTo>
                  <a:pt x="198842" y="22320"/>
                </a:lnTo>
                <a:cubicBezTo>
                  <a:pt x="199044" y="22335"/>
                  <a:pt x="199246" y="22350"/>
                  <a:pt x="199448" y="22350"/>
                </a:cubicBezTo>
                <a:cubicBezTo>
                  <a:pt x="199563" y="22350"/>
                  <a:pt x="199679" y="22345"/>
                  <a:pt x="199793" y="22332"/>
                </a:cubicBezTo>
                <a:cubicBezTo>
                  <a:pt x="200209" y="22286"/>
                  <a:pt x="200606" y="22140"/>
                  <a:pt x="201011" y="22033"/>
                </a:cubicBezTo>
                <a:cubicBezTo>
                  <a:pt x="201017" y="22031"/>
                  <a:pt x="201021" y="22030"/>
                  <a:pt x="201025" y="22029"/>
                </a:cubicBezTo>
                <a:cubicBezTo>
                  <a:pt x="206483" y="26370"/>
                  <a:pt x="212265" y="28784"/>
                  <a:pt x="212265" y="28784"/>
                </a:cubicBezTo>
                <a:cubicBezTo>
                  <a:pt x="212265" y="28784"/>
                  <a:pt x="212139" y="28693"/>
                  <a:pt x="211909" y="28518"/>
                </a:cubicBezTo>
                <a:cubicBezTo>
                  <a:pt x="211859" y="28480"/>
                  <a:pt x="211810" y="28442"/>
                  <a:pt x="211759" y="28403"/>
                </a:cubicBezTo>
                <a:cubicBezTo>
                  <a:pt x="210839" y="27692"/>
                  <a:pt x="208775" y="26020"/>
                  <a:pt x="206508" y="23665"/>
                </a:cubicBezTo>
                <a:cubicBezTo>
                  <a:pt x="205731" y="22858"/>
                  <a:pt x="204796" y="22076"/>
                  <a:pt x="203805" y="21350"/>
                </a:cubicBezTo>
                <a:lnTo>
                  <a:pt x="203804" y="20186"/>
                </a:lnTo>
                <a:lnTo>
                  <a:pt x="203804" y="20186"/>
                </a:lnTo>
                <a:cubicBezTo>
                  <a:pt x="205055" y="20856"/>
                  <a:pt x="206257" y="21407"/>
                  <a:pt x="207203" y="21696"/>
                </a:cubicBezTo>
                <a:cubicBezTo>
                  <a:pt x="209733" y="22468"/>
                  <a:pt x="212561" y="23633"/>
                  <a:pt x="213844" y="24179"/>
                </a:cubicBezTo>
                <a:cubicBezTo>
                  <a:pt x="213985" y="24262"/>
                  <a:pt x="214127" y="24342"/>
                  <a:pt x="214268" y="24424"/>
                </a:cubicBezTo>
                <a:cubicBezTo>
                  <a:pt x="214167" y="24359"/>
                  <a:pt x="214065" y="24295"/>
                  <a:pt x="213965" y="24230"/>
                </a:cubicBezTo>
                <a:lnTo>
                  <a:pt x="213965" y="24230"/>
                </a:lnTo>
                <a:cubicBezTo>
                  <a:pt x="214331" y="24387"/>
                  <a:pt x="214544" y="24481"/>
                  <a:pt x="214544" y="24481"/>
                </a:cubicBezTo>
                <a:cubicBezTo>
                  <a:pt x="214544" y="24481"/>
                  <a:pt x="209266" y="20491"/>
                  <a:pt x="203800" y="17663"/>
                </a:cubicBezTo>
                <a:lnTo>
                  <a:pt x="203798" y="15751"/>
                </a:lnTo>
                <a:lnTo>
                  <a:pt x="203798" y="15751"/>
                </a:lnTo>
                <a:cubicBezTo>
                  <a:pt x="204637" y="16016"/>
                  <a:pt x="205574" y="16277"/>
                  <a:pt x="206619" y="16528"/>
                </a:cubicBezTo>
                <a:cubicBezTo>
                  <a:pt x="213351" y="18143"/>
                  <a:pt x="214708" y="19493"/>
                  <a:pt x="215288" y="19493"/>
                </a:cubicBezTo>
                <a:cubicBezTo>
                  <a:pt x="215325" y="19493"/>
                  <a:pt x="215358" y="19488"/>
                  <a:pt x="215389" y="19477"/>
                </a:cubicBezTo>
                <a:cubicBezTo>
                  <a:pt x="215389" y="19477"/>
                  <a:pt x="213400" y="16642"/>
                  <a:pt x="206777" y="14385"/>
                </a:cubicBezTo>
                <a:cubicBezTo>
                  <a:pt x="205679" y="14011"/>
                  <a:pt x="204687" y="13712"/>
                  <a:pt x="203794" y="13473"/>
                </a:cubicBezTo>
                <a:lnTo>
                  <a:pt x="20377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502000" y="3226250"/>
            <a:ext cx="4140000" cy="6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2195100" y="1453800"/>
            <a:ext cx="4753800" cy="17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07" name="Google Shape;107;p15"/>
          <p:cNvSpPr/>
          <p:nvPr/>
        </p:nvSpPr>
        <p:spPr>
          <a:xfrm rot="-2967470">
            <a:off x="-1262415" y="3243491"/>
            <a:ext cx="2388739" cy="126726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 rot="-3708874">
            <a:off x="-372452" y="3869747"/>
            <a:ext cx="1565727" cy="1360373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886033">
            <a:off x="304714" y="4394257"/>
            <a:ext cx="1626676" cy="862976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-10612658">
            <a:off x="6728929" y="-822208"/>
            <a:ext cx="3376643" cy="32903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AND_BODY_2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3909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17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0" y="544352"/>
            <a:ext cx="4310034" cy="553736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591193" y="3753715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1" name="Google Shape;11;p2"/>
          <p:cNvSpPr/>
          <p:nvPr/>
        </p:nvSpPr>
        <p:spPr>
          <a:xfrm rot="3909949">
            <a:off x="-397198" y="-513928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07151" y="-344170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3" name="Google Shape;13;p2"/>
          <p:cNvSpPr/>
          <p:nvPr/>
        </p:nvSpPr>
        <p:spPr>
          <a:xfrm rot="3298303">
            <a:off x="-90846" y="562140"/>
            <a:ext cx="821806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660583" y="4251991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5" name="Google Shape;15;p2"/>
          <p:cNvSpPr/>
          <p:nvPr/>
        </p:nvSpPr>
        <p:spPr>
          <a:xfrm rot="-4633251">
            <a:off x="8002695" y="-216046"/>
            <a:ext cx="2047494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6" name="Google Shape;16;p2"/>
          <p:cNvSpPr/>
          <p:nvPr/>
        </p:nvSpPr>
        <p:spPr>
          <a:xfrm rot="4500072">
            <a:off x="441960" y="-1138121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2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10800000" flipH="1">
            <a:off x="-255636" y="-409459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48" name="Google Shape;48;p6"/>
          <p:cNvSpPr/>
          <p:nvPr/>
        </p:nvSpPr>
        <p:spPr>
          <a:xfrm rot="-9117405" flipH="1">
            <a:off x="-560836" y="108859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49" name="Google Shape;49;p6"/>
          <p:cNvSpPr/>
          <p:nvPr/>
        </p:nvSpPr>
        <p:spPr>
          <a:xfrm rot="-5400000" flipH="1">
            <a:off x="-224953" y="44805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50" name="Google Shape;50;p6"/>
          <p:cNvSpPr/>
          <p:nvPr/>
        </p:nvSpPr>
        <p:spPr>
          <a:xfrm rot="1855389">
            <a:off x="-709830" y="2841048"/>
            <a:ext cx="2497049" cy="132472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51" name="Google Shape;51;p6"/>
          <p:cNvSpPr/>
          <p:nvPr/>
        </p:nvSpPr>
        <p:spPr>
          <a:xfrm rot="-2054524">
            <a:off x="-903364" y="3432930"/>
            <a:ext cx="1830195" cy="1590154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52" name="Google Shape;52;p6"/>
          <p:cNvSpPr/>
          <p:nvPr/>
        </p:nvSpPr>
        <p:spPr>
          <a:xfrm rot="1243724">
            <a:off x="91525" y="4215292"/>
            <a:ext cx="821802" cy="185839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53" name="Google Shape;53;p6"/>
          <p:cNvSpPr/>
          <p:nvPr/>
        </p:nvSpPr>
        <p:spPr>
          <a:xfrm rot="2445558">
            <a:off x="-387302" y="1851576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5801073" y="622925"/>
            <a:ext cx="2490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16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Title + Bullet points 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 rot="-5400000" flipH="1">
            <a:off x="5197456" y="902976"/>
            <a:ext cx="4142144" cy="5322001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ea typeface="+mn-ea"/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5748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847375" y="1298750"/>
            <a:ext cx="7266000" cy="3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298442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78" lvl="1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66" lvl="2" indent="-29844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54" lvl="3" indent="-298442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43" lvl="4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32" lvl="5" indent="-29844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20" lvl="6" indent="-298442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09" lvl="7" indent="-298442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697" lvl="8" indent="-298442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07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9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0" r:id="rId3"/>
    <p:sldLayoutId id="2147483661" r:id="rId4"/>
    <p:sldLayoutId id="2147483668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9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3826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ussabalkurdi919/dhsj9hkkx17lsaej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3FmyBSeQk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8D0E2-DE58-4717-9D7E-390634BB7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070" y="1188720"/>
            <a:ext cx="6911520" cy="189738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rtl="1"/>
            <a:r>
              <a:rPr lang="ar-BH" sz="2400" dirty="0">
                <a:cs typeface="+mn-cs"/>
              </a:rPr>
              <a:t>تنويه :  يتم تقسيم الطلاب إلى مجموعات متجانسة ، بحيث تكلف كل مجموعة بعمل محدد . ويتم </a:t>
            </a:r>
            <a:r>
              <a:rPr lang="ar-BH" sz="2400">
                <a:cs typeface="+mn-cs"/>
              </a:rPr>
              <a:t>اطلاع الطلاب </a:t>
            </a:r>
            <a:r>
              <a:rPr lang="ar-BH" sz="2400" dirty="0">
                <a:cs typeface="+mn-cs"/>
              </a:rPr>
              <a:t>قبل الحصة على المهمة الموكلة لكل منهم ، من أجل الاستعداد للحصة . </a:t>
            </a:r>
            <a:br>
              <a:rPr lang="ar-BH" sz="2400" dirty="0">
                <a:cs typeface="+mn-cs"/>
              </a:rPr>
            </a:b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1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C6A0E-23A7-41E5-AC9E-DFD860BF9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705" y="232095"/>
            <a:ext cx="4682138" cy="577800"/>
          </a:xfrm>
        </p:spPr>
        <p:txBody>
          <a:bodyPr/>
          <a:lstStyle/>
          <a:p>
            <a:r>
              <a:rPr lang="ar-BH" sz="3600" dirty="0">
                <a:cs typeface="DecoType Naskh Swashes" panose="02010400000000000000" pitchFamily="2" charset="-78"/>
              </a:rPr>
              <a:t>قوانين الجلسة </a:t>
            </a:r>
            <a:endParaRPr lang="en-US" sz="3600" dirty="0">
              <a:cs typeface="DecoType Naskh Swashes" panose="02010400000000000000" pitchFamily="2" charset="-78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3396E06-C487-4FE2-A887-6AD828CCB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9" b="42527"/>
          <a:stretch/>
        </p:blipFill>
        <p:spPr>
          <a:xfrm>
            <a:off x="4825450" y="969953"/>
            <a:ext cx="4154786" cy="38450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BDD2176-D334-4D23-854D-0668F359A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54" b="5116"/>
          <a:stretch/>
        </p:blipFill>
        <p:spPr>
          <a:xfrm>
            <a:off x="116958" y="917200"/>
            <a:ext cx="4580088" cy="3770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CE22C0-928E-4D33-9D0A-1EAB8020F911}"/>
              </a:ext>
            </a:extLst>
          </p:cNvPr>
          <p:cNvSpPr/>
          <p:nvPr/>
        </p:nvSpPr>
        <p:spPr>
          <a:xfrm>
            <a:off x="208725" y="4763386"/>
            <a:ext cx="1311701" cy="255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أ. </a:t>
            </a:r>
            <a:r>
              <a:rPr lang="ar-BH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كمايل</a:t>
            </a:r>
            <a:r>
              <a:rPr lang="ar-B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النواطير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xmlns="" id="{B5E316E5-8F47-4C24-93AA-528A9DC26258}"/>
              </a:ext>
            </a:extLst>
          </p:cNvPr>
          <p:cNvSpPr/>
          <p:nvPr/>
        </p:nvSpPr>
        <p:spPr>
          <a:xfrm>
            <a:off x="531628" y="329609"/>
            <a:ext cx="680484" cy="3827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rgbClr val="0070C0"/>
                </a:solidFill>
              </a:rPr>
              <a:t>5 دقائق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9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4483000" y="1217098"/>
            <a:ext cx="2731775" cy="141425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37"/>
          <p:cNvSpPr/>
          <p:nvPr/>
        </p:nvSpPr>
        <p:spPr>
          <a:xfrm>
            <a:off x="2411725" y="2887612"/>
            <a:ext cx="3334700" cy="212825"/>
          </a:xfrm>
          <a:custGeom>
            <a:avLst/>
            <a:gdLst/>
            <a:ahLst/>
            <a:cxnLst/>
            <a:rect l="l" t="t" r="r" b="b"/>
            <a:pathLst>
              <a:path w="133388" h="8513" extrusionOk="0">
                <a:moveTo>
                  <a:pt x="133388" y="5238"/>
                </a:moveTo>
                <a:cubicBezTo>
                  <a:pt x="131618" y="-76"/>
                  <a:pt x="122316" y="7322"/>
                  <a:pt x="116715" y="7322"/>
                </a:cubicBezTo>
                <a:cubicBezTo>
                  <a:pt x="112038" y="7322"/>
                  <a:pt x="107946" y="2492"/>
                  <a:pt x="103316" y="3154"/>
                </a:cubicBezTo>
                <a:cubicBezTo>
                  <a:pt x="99265" y="3733"/>
                  <a:pt x="96074" y="8325"/>
                  <a:pt x="92002" y="7918"/>
                </a:cubicBezTo>
                <a:cubicBezTo>
                  <a:pt x="88095" y="7527"/>
                  <a:pt x="84413" y="3401"/>
                  <a:pt x="80688" y="4643"/>
                </a:cubicBezTo>
                <a:cubicBezTo>
                  <a:pt x="78363" y="5418"/>
                  <a:pt x="76886" y="8513"/>
                  <a:pt x="74435" y="8513"/>
                </a:cubicBezTo>
                <a:cubicBezTo>
                  <a:pt x="71190" y="8513"/>
                  <a:pt x="68611" y="5575"/>
                  <a:pt x="65503" y="4643"/>
                </a:cubicBezTo>
                <a:cubicBezTo>
                  <a:pt x="62048" y="3607"/>
                  <a:pt x="58253" y="7121"/>
                  <a:pt x="54784" y="6131"/>
                </a:cubicBezTo>
                <a:cubicBezTo>
                  <a:pt x="52321" y="5428"/>
                  <a:pt x="50962" y="2475"/>
                  <a:pt x="48532" y="1665"/>
                </a:cubicBezTo>
                <a:cubicBezTo>
                  <a:pt x="44526" y="329"/>
                  <a:pt x="41042" y="5810"/>
                  <a:pt x="36920" y="6727"/>
                </a:cubicBezTo>
                <a:cubicBezTo>
                  <a:pt x="34012" y="7374"/>
                  <a:pt x="30725" y="7602"/>
                  <a:pt x="27987" y="6429"/>
                </a:cubicBezTo>
                <a:cubicBezTo>
                  <a:pt x="26819" y="5928"/>
                  <a:pt x="26863" y="3632"/>
                  <a:pt x="25605" y="3452"/>
                </a:cubicBezTo>
                <a:cubicBezTo>
                  <a:pt x="21596" y="2879"/>
                  <a:pt x="17988" y="6359"/>
                  <a:pt x="13993" y="7025"/>
                </a:cubicBezTo>
                <a:cubicBezTo>
                  <a:pt x="10055" y="7682"/>
                  <a:pt x="7927" y="-1166"/>
                  <a:pt x="4168" y="177"/>
                </a:cubicBezTo>
                <a:cubicBezTo>
                  <a:pt x="2037" y="938"/>
                  <a:pt x="0" y="3273"/>
                  <a:pt x="0" y="5536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34BE1A-6699-45A4-975B-F9CB84454E8F}"/>
              </a:ext>
            </a:extLst>
          </p:cNvPr>
          <p:cNvSpPr/>
          <p:nvPr/>
        </p:nvSpPr>
        <p:spPr>
          <a:xfrm>
            <a:off x="1701209" y="1492335"/>
            <a:ext cx="5890438" cy="1329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/>
              <a:t>قصيدة شيخ العرب 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5A830F-3A77-4D96-A580-9E4A942E4C47}"/>
              </a:ext>
            </a:extLst>
          </p:cNvPr>
          <p:cNvSpPr/>
          <p:nvPr/>
        </p:nvSpPr>
        <p:spPr>
          <a:xfrm>
            <a:off x="1233376" y="3166143"/>
            <a:ext cx="2604977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600" dirty="0"/>
              <a:t>محمد خليفة حاضر المهيري </a:t>
            </a:r>
            <a:endParaRPr lang="en-US" sz="1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C1B4F0B-B5E8-4920-877E-F48F4B367981}"/>
              </a:ext>
            </a:extLst>
          </p:cNvPr>
          <p:cNvSpPr/>
          <p:nvPr/>
        </p:nvSpPr>
        <p:spPr>
          <a:xfrm>
            <a:off x="6081823" y="498445"/>
            <a:ext cx="1842977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600" dirty="0"/>
              <a:t>نص شعري حديث</a:t>
            </a:r>
            <a:endParaRPr lang="en-US" sz="1600" dirty="0"/>
          </a:p>
        </p:txBody>
      </p:sp>
      <p:pic>
        <p:nvPicPr>
          <p:cNvPr id="9" name="Graphic 8" descr="Send">
            <a:extLst>
              <a:ext uri="{FF2B5EF4-FFF2-40B4-BE49-F238E27FC236}">
                <a16:creationId xmlns:a16="http://schemas.microsoft.com/office/drawing/2014/main" xmlns="" id="{8772ADC3-EA3A-44A7-80F9-733F29727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777787">
            <a:off x="1383756" y="411796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B1237739-E319-4060-A39E-1109B042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501" y="343860"/>
            <a:ext cx="2672317" cy="825721"/>
          </a:xfrm>
        </p:spPr>
        <p:txBody>
          <a:bodyPr>
            <a:normAutofit fontScale="90000"/>
          </a:bodyPr>
          <a:lstStyle/>
          <a:p>
            <a:pPr algn="ctr" rtl="1"/>
            <a:r>
              <a:rPr lang="ar-BH" sz="4400" dirty="0">
                <a:latin typeface="Arabic Typesetting" panose="03020402040406030203" pitchFamily="66" charset="-78"/>
                <a:cs typeface="DecoType Thuluth" panose="02010000000000000000" pitchFamily="2" charset="-78"/>
              </a:rPr>
              <a:t>نواتج التعلم : </a:t>
            </a:r>
            <a:endParaRPr lang="en-US" sz="4400" dirty="0">
              <a:latin typeface="Arabic Typesetting" panose="03020402040406030203" pitchFamily="66" charset="-78"/>
              <a:cs typeface="DecoType Thuluth" panose="020100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D238B40-419F-4226-A0B1-7A9C9E4F31CE}"/>
              </a:ext>
            </a:extLst>
          </p:cNvPr>
          <p:cNvSpPr/>
          <p:nvPr/>
        </p:nvSpPr>
        <p:spPr>
          <a:xfrm>
            <a:off x="563526" y="1353690"/>
            <a:ext cx="7311656" cy="2436119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ar-AE" sz="2400" b="1" dirty="0">
                <a:solidFill>
                  <a:schemeClr val="tx1"/>
                </a:solidFill>
              </a:rPr>
              <a:t>توضيح المعنى الإجمالي للنص</a:t>
            </a:r>
            <a:r>
              <a:rPr lang="ar-BH" sz="2400" b="1" dirty="0">
                <a:solidFill>
                  <a:schemeClr val="tx1"/>
                </a:solidFill>
              </a:rPr>
              <a:t>.  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ar-BH" sz="2400" b="1" dirty="0">
                <a:solidFill>
                  <a:schemeClr val="tx1"/>
                </a:solidFill>
              </a:rPr>
              <a:t>توضيح الفكرة الرئيسة والأفكار الفرعية . 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ar-BH" sz="2400" b="1" dirty="0">
                <a:solidFill>
                  <a:schemeClr val="tx1"/>
                </a:solidFill>
              </a:rPr>
              <a:t>قراءة مقاطع من القصيدة قراءة جهرية صحيحة ممثلة للمعنى 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D651E77-9E05-4D24-A195-33F76CE5048B}"/>
              </a:ext>
            </a:extLst>
          </p:cNvPr>
          <p:cNvSpPr/>
          <p:nvPr/>
        </p:nvSpPr>
        <p:spPr>
          <a:xfrm>
            <a:off x="1389322" y="892025"/>
            <a:ext cx="437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2400" dirty="0"/>
              <a:t>س</a:t>
            </a:r>
            <a:r>
              <a:rPr lang="ar-AE" sz="2400" dirty="0" err="1"/>
              <a:t>يت</a:t>
            </a:r>
            <a:r>
              <a:rPr lang="ar-BH" sz="2400" dirty="0"/>
              <a:t>مكن الطالب في نهاية الحصة من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9C6"/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4"/>
          <p:cNvSpPr/>
          <p:nvPr/>
        </p:nvSpPr>
        <p:spPr>
          <a:xfrm rot="-5076295" flipH="1">
            <a:off x="1928529" y="4180480"/>
            <a:ext cx="1897876" cy="100685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54"/>
          <p:cNvSpPr/>
          <p:nvPr/>
        </p:nvSpPr>
        <p:spPr>
          <a:xfrm rot="-3393757" flipH="1">
            <a:off x="465899" y="3735746"/>
            <a:ext cx="1897759" cy="1006789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54"/>
          <p:cNvSpPr/>
          <p:nvPr/>
        </p:nvSpPr>
        <p:spPr>
          <a:xfrm rot="323722" flipH="1">
            <a:off x="1811818" y="3801904"/>
            <a:ext cx="1225989" cy="1065276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54"/>
          <p:cNvSpPr txBox="1">
            <a:spLocks noGrp="1"/>
          </p:cNvSpPr>
          <p:nvPr>
            <p:ph type="title"/>
          </p:nvPr>
        </p:nvSpPr>
        <p:spPr>
          <a:xfrm>
            <a:off x="973988" y="127557"/>
            <a:ext cx="6920935" cy="687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000" dirty="0" smtClean="0">
                <a:latin typeface="+mn-lt"/>
                <a:cs typeface="+mn-cs"/>
              </a:rPr>
              <a:t>أجب  </a:t>
            </a:r>
            <a:r>
              <a:rPr lang="ar-BH" sz="2000" dirty="0">
                <a:latin typeface="+mn-lt"/>
                <a:cs typeface="+mn-cs"/>
              </a:rPr>
              <a:t>عن الأسئلة الآتية، ثم ضع  الإجابة في مكانها المناسب وفق الجدول : </a:t>
            </a:r>
            <a:endParaRPr sz="2000" dirty="0">
              <a:latin typeface="+mn-lt"/>
              <a:cs typeface="+mn-cs"/>
            </a:endParaRPr>
          </a:p>
        </p:txBody>
      </p:sp>
      <p:graphicFrame>
        <p:nvGraphicFramePr>
          <p:cNvPr id="738" name="Google Shape;738;p54"/>
          <p:cNvGraphicFramePr/>
          <p:nvPr>
            <p:extLst>
              <p:ext uri="{D42A27DB-BD31-4B8C-83A1-F6EECF244321}">
                <p14:modId xmlns:p14="http://schemas.microsoft.com/office/powerpoint/2010/main" val="3562211497"/>
              </p:ext>
            </p:extLst>
          </p:nvPr>
        </p:nvGraphicFramePr>
        <p:xfrm>
          <a:off x="952500" y="2267725"/>
          <a:ext cx="7239000" cy="1804400"/>
        </p:xfrm>
        <a:graphic>
          <a:graphicData uri="http://schemas.openxmlformats.org/drawingml/2006/table">
            <a:tbl>
              <a:tblPr>
                <a:noFill/>
                <a:tableStyleId>{45BEE637-E5BC-4442-80A8-6425869BFDC2}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11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latin typeface="+mn-lt"/>
                          <a:ea typeface="Catamaran"/>
                          <a:cs typeface="+mn-cs"/>
                          <a:sym typeface="Catamaran"/>
                        </a:rPr>
                        <a:t>القارة </a:t>
                      </a:r>
                      <a:endParaRPr b="1" dirty="0">
                        <a:latin typeface="+mn-lt"/>
                        <a:ea typeface="Catamaran"/>
                        <a:cs typeface="+mn-cs"/>
                        <a:sym typeface="Catamar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latin typeface="+mn-lt"/>
                          <a:ea typeface="Mali"/>
                          <a:cs typeface="+mn-cs"/>
                          <a:sym typeface="Mali"/>
                        </a:rPr>
                        <a:t>أفريقيا </a:t>
                      </a:r>
                      <a:endParaRPr b="1" dirty="0">
                        <a:latin typeface="+mn-lt"/>
                        <a:ea typeface="Mali"/>
                        <a:cs typeface="+mn-cs"/>
                        <a:sym typeface="Mal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latin typeface="+mn-lt"/>
                          <a:ea typeface="Mali"/>
                          <a:cs typeface="+mn-cs"/>
                          <a:sym typeface="Mali"/>
                        </a:rPr>
                        <a:t>أسيا </a:t>
                      </a:r>
                      <a:endParaRPr b="1" dirty="0">
                        <a:latin typeface="+mn-lt"/>
                        <a:ea typeface="Mali"/>
                        <a:cs typeface="+mn-cs"/>
                        <a:sym typeface="Mal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latin typeface="+mn-lt"/>
                          <a:ea typeface="Mali"/>
                          <a:cs typeface="+mn-cs"/>
                          <a:sym typeface="Mali"/>
                        </a:rPr>
                        <a:t>أوروبا </a:t>
                      </a:r>
                      <a:endParaRPr b="1" dirty="0">
                        <a:latin typeface="+mn-lt"/>
                        <a:ea typeface="Mali"/>
                        <a:cs typeface="+mn-cs"/>
                        <a:sym typeface="Mal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+mn-lt"/>
                        <a:ea typeface="Mali"/>
                        <a:cs typeface="Mali"/>
                        <a:sym typeface="Mal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79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n-lt"/>
                        <a:ea typeface="Catamaran"/>
                        <a:cs typeface="+mn-cs"/>
                        <a:sym typeface="Catamar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9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n-lt"/>
                        <a:ea typeface="Catamaran"/>
                        <a:cs typeface="+mn-cs"/>
                        <a:sym typeface="Catamar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9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n-lt"/>
                        <a:ea typeface="Catamaran"/>
                        <a:cs typeface="+mn-cs"/>
                        <a:sym typeface="Catamar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latin typeface="Calibri" panose="020F0502020204030204" pitchFamily="34" charset="0"/>
                          <a:ea typeface="Mali"/>
                          <a:cs typeface="Calibri" panose="020F0502020204030204" pitchFamily="34" charset="0"/>
                          <a:sym typeface="Mali"/>
                        </a:rPr>
                        <a:t>الإجابة الصحيحة </a:t>
                      </a:r>
                      <a:endParaRPr b="1" dirty="0">
                        <a:latin typeface="Calibri" panose="020F0502020204030204" pitchFamily="34" charset="0"/>
                        <a:ea typeface="Mali"/>
                        <a:cs typeface="Calibri" panose="020F0502020204030204" pitchFamily="34" charset="0"/>
                        <a:sym typeface="Mal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79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+mn-lt"/>
                        <a:ea typeface="Catamaran"/>
                        <a:cs typeface="+mn-cs"/>
                        <a:sym typeface="Catamar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9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n-lt"/>
                        <a:ea typeface="Catamaran"/>
                        <a:cs typeface="+mn-cs"/>
                        <a:sym typeface="Catamar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9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n-lt"/>
                        <a:ea typeface="Catamaran"/>
                        <a:cs typeface="+mn-cs"/>
                        <a:sym typeface="Catamar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+mn-lt"/>
                        <a:ea typeface="Mali"/>
                        <a:cs typeface="Mali"/>
                        <a:sym typeface="Mal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79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+mn-lt"/>
                        <a:ea typeface="Catamaran"/>
                        <a:cs typeface="+mn-cs"/>
                        <a:sym typeface="Catamar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9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n-lt"/>
                        <a:ea typeface="Catamaran"/>
                        <a:cs typeface="+mn-cs"/>
                        <a:sym typeface="Catamar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9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n-lt"/>
                        <a:ea typeface="Catamaran"/>
                        <a:cs typeface="+mn-cs"/>
                        <a:sym typeface="Catamar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743746-A51E-4ACF-ADF4-7F042B66DBD9}"/>
              </a:ext>
            </a:extLst>
          </p:cNvPr>
          <p:cNvSpPr/>
          <p:nvPr/>
        </p:nvSpPr>
        <p:spPr>
          <a:xfrm>
            <a:off x="471844" y="1807366"/>
            <a:ext cx="2307265" cy="252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دولة </a:t>
            </a:r>
            <a:r>
              <a:rPr lang="ar-AE" b="1" dirty="0"/>
              <a:t>أخرى</a:t>
            </a:r>
            <a:r>
              <a:rPr lang="ar-BH" b="1" dirty="0"/>
              <a:t> حروفها بمعنى نقود 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76E0051-31BA-4742-A805-79653F2DA735}"/>
              </a:ext>
            </a:extLst>
          </p:cNvPr>
          <p:cNvSpPr/>
          <p:nvPr/>
        </p:nvSpPr>
        <p:spPr>
          <a:xfrm>
            <a:off x="6661297" y="1419733"/>
            <a:ext cx="2089297" cy="2526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مثنى بحر 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A40CACD-0784-441A-8775-B9E9B2BFB0D5}"/>
              </a:ext>
            </a:extLst>
          </p:cNvPr>
          <p:cNvSpPr/>
          <p:nvPr/>
        </p:nvSpPr>
        <p:spPr>
          <a:xfrm>
            <a:off x="5050988" y="745093"/>
            <a:ext cx="2307265" cy="252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دولة غالبا ما يقال عنها كوكب آخر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099B7A-FCFD-41F3-8F65-0532FD2DA1A3}"/>
              </a:ext>
            </a:extLst>
          </p:cNvPr>
          <p:cNvSpPr/>
          <p:nvPr/>
        </p:nvSpPr>
        <p:spPr>
          <a:xfrm>
            <a:off x="1133416" y="1340617"/>
            <a:ext cx="2307265" cy="252668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جمع إمارة 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D3EEEC-0AD8-4BBD-B867-4432BF870685}"/>
              </a:ext>
            </a:extLst>
          </p:cNvPr>
          <p:cNvSpPr/>
          <p:nvPr/>
        </p:nvSpPr>
        <p:spPr>
          <a:xfrm>
            <a:off x="3897356" y="1204665"/>
            <a:ext cx="2307265" cy="44494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دولة آخر حروفها شيء يتشكل في الصباح الباكر 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CB688CA-050F-4AB7-8F04-7B8386CDB4E0}"/>
              </a:ext>
            </a:extLst>
          </p:cNvPr>
          <p:cNvSpPr/>
          <p:nvPr/>
        </p:nvSpPr>
        <p:spPr>
          <a:xfrm>
            <a:off x="2975825" y="4763275"/>
            <a:ext cx="2307265" cy="2526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اسم مذكر ضد كلمة ناقص  </a:t>
            </a:r>
            <a:endParaRPr lang="en-US" b="1" dirty="0"/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E951047A-26E2-4E18-8162-149C76E0D20C}"/>
              </a:ext>
            </a:extLst>
          </p:cNvPr>
          <p:cNvSpPr/>
          <p:nvPr/>
        </p:nvSpPr>
        <p:spPr>
          <a:xfrm>
            <a:off x="131602" y="127976"/>
            <a:ext cx="680484" cy="467093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rgbClr val="0070C0"/>
                </a:solidFill>
              </a:rPr>
              <a:t>3</a:t>
            </a:r>
            <a:r>
              <a:rPr lang="ar-BH" b="1" dirty="0">
                <a:solidFill>
                  <a:srgbClr val="0070C0"/>
                </a:solidFill>
              </a:rPr>
              <a:t> د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xmlns="" id="{EA41B950-0F47-40DE-9CCC-8E4A05752F0B}"/>
              </a:ext>
            </a:extLst>
          </p:cNvPr>
          <p:cNvSpPr/>
          <p:nvPr/>
        </p:nvSpPr>
        <p:spPr>
          <a:xfrm>
            <a:off x="3897125" y="4200356"/>
            <a:ext cx="4795876" cy="467093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rgbClr val="0070C0"/>
                </a:solidFill>
              </a:rPr>
              <a:t>اكتب معلومة تعرفها عن الشيخ زايد رحمه الله 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xmlns="" id="{DA60D420-88D4-4A2F-9272-7DC0CCC251A1}"/>
              </a:ext>
            </a:extLst>
          </p:cNvPr>
          <p:cNvSpPr/>
          <p:nvPr/>
        </p:nvSpPr>
        <p:spPr>
          <a:xfrm>
            <a:off x="8191500" y="127975"/>
            <a:ext cx="820898" cy="46709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b="1" dirty="0">
                <a:solidFill>
                  <a:srgbClr val="0070C0"/>
                </a:solidFill>
              </a:rPr>
              <a:t>التهيئة الحافزة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3487479" y="45742"/>
            <a:ext cx="3151826" cy="5706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400" dirty="0">
                <a:cs typeface="Led Italic Font" panose="02010400000000000000" pitchFamily="2" charset="-78"/>
              </a:rPr>
              <a:t>المعجم والمفردات </a:t>
            </a:r>
            <a:endParaRPr sz="2400" dirty="0">
              <a:cs typeface="Led Italic Font" panose="02010400000000000000" pitchFamily="2" charset="-78"/>
            </a:endParaRPr>
          </a:p>
        </p:txBody>
      </p:sp>
      <p:sp>
        <p:nvSpPr>
          <p:cNvPr id="307" name="Google Shape;307;p39"/>
          <p:cNvSpPr txBox="1">
            <a:spLocks noGrp="1"/>
          </p:cNvSpPr>
          <p:nvPr>
            <p:ph type="subTitle" idx="1"/>
          </p:nvPr>
        </p:nvSpPr>
        <p:spPr>
          <a:xfrm>
            <a:off x="4697722" y="1596673"/>
            <a:ext cx="1720500" cy="580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400" dirty="0">
                <a:latin typeface="Calibri" panose="020F0502020204030204" pitchFamily="34" charset="0"/>
                <a:cs typeface="+mn-cs"/>
              </a:rPr>
              <a:t>سيبٌ</a:t>
            </a:r>
            <a:endParaRPr sz="2400" dirty="0"/>
          </a:p>
        </p:txBody>
      </p:sp>
      <p:sp>
        <p:nvSpPr>
          <p:cNvPr id="309" name="Google Shape;309;p39"/>
          <p:cNvSpPr txBox="1">
            <a:spLocks noGrp="1"/>
          </p:cNvSpPr>
          <p:nvPr>
            <p:ph type="subTitle" idx="4"/>
          </p:nvPr>
        </p:nvSpPr>
        <p:spPr>
          <a:xfrm>
            <a:off x="4697722" y="2463116"/>
            <a:ext cx="1720500" cy="726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1"/>
            <a:r>
              <a:rPr lang="ar-BH" sz="2400" dirty="0">
                <a:latin typeface="Calibri" panose="020F0502020204030204" pitchFamily="34" charset="0"/>
                <a:cs typeface="+mn-cs"/>
              </a:rPr>
              <a:t>تنصلت </a:t>
            </a:r>
            <a:endParaRPr sz="24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11" name="Google Shape;311;p39"/>
          <p:cNvSpPr txBox="1">
            <a:spLocks noGrp="1"/>
          </p:cNvSpPr>
          <p:nvPr>
            <p:ph type="subTitle" idx="6"/>
          </p:nvPr>
        </p:nvSpPr>
        <p:spPr>
          <a:xfrm>
            <a:off x="7423500" y="2490231"/>
            <a:ext cx="1720500" cy="726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1"/>
            <a:r>
              <a:rPr lang="ar-BH" sz="2400" dirty="0">
                <a:latin typeface="Calibri" panose="020F0502020204030204" pitchFamily="34" charset="0"/>
                <a:cs typeface="+mn-cs"/>
              </a:rPr>
              <a:t>البُرحاء </a:t>
            </a:r>
            <a:endParaRPr sz="24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13" name="Google Shape;313;p39"/>
          <p:cNvSpPr txBox="1">
            <a:spLocks noGrp="1"/>
          </p:cNvSpPr>
          <p:nvPr>
            <p:ph type="subTitle" idx="8"/>
          </p:nvPr>
        </p:nvSpPr>
        <p:spPr>
          <a:xfrm>
            <a:off x="6843298" y="1596673"/>
            <a:ext cx="1720500" cy="726887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1"/>
            <a:r>
              <a:rPr lang="ar-BH" sz="2400" dirty="0">
                <a:latin typeface="Calibri" panose="020F0502020204030204" pitchFamily="34" charset="0"/>
                <a:cs typeface="+mn-cs"/>
              </a:rPr>
              <a:t>البطاح </a:t>
            </a:r>
            <a:endParaRPr sz="24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14" name="Google Shape;314;p39"/>
          <p:cNvSpPr txBox="1">
            <a:spLocks noGrp="1"/>
          </p:cNvSpPr>
          <p:nvPr>
            <p:ph type="title" idx="9"/>
          </p:nvPr>
        </p:nvSpPr>
        <p:spPr>
          <a:xfrm>
            <a:off x="2686013" y="2571750"/>
            <a:ext cx="1469163" cy="68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>
              <a:buSzPts val="1400"/>
              <a:buFont typeface="Catamaran"/>
            </a:pPr>
            <a:r>
              <a:rPr lang="ar-BH" sz="2400" b="0" dirty="0">
                <a:latin typeface="Calibri" panose="020F0502020204030204" pitchFamily="34" charset="0"/>
                <a:cs typeface="+mn-cs"/>
                <a:sym typeface="Catamaran"/>
              </a:rPr>
              <a:t>الشدة والشقاء </a:t>
            </a:r>
            <a:endParaRPr sz="2400" b="0" dirty="0">
              <a:latin typeface="Calibri" panose="020F0502020204030204" pitchFamily="34" charset="0"/>
              <a:cs typeface="+mn-cs"/>
              <a:sym typeface="Catamaran"/>
            </a:endParaRPr>
          </a:p>
        </p:txBody>
      </p:sp>
      <p:sp>
        <p:nvSpPr>
          <p:cNvPr id="315" name="Google Shape;315;p39"/>
          <p:cNvSpPr txBox="1">
            <a:spLocks noGrp="1"/>
          </p:cNvSpPr>
          <p:nvPr>
            <p:ph type="title" idx="13"/>
          </p:nvPr>
        </p:nvSpPr>
        <p:spPr>
          <a:xfrm>
            <a:off x="476914" y="1596673"/>
            <a:ext cx="1859921" cy="9450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>
              <a:buSzPts val="1400"/>
              <a:buFont typeface="Catamaran"/>
            </a:pPr>
            <a:r>
              <a:rPr lang="ar-BH" sz="2400" b="0" dirty="0">
                <a:latin typeface="Calibri" panose="020F0502020204030204" pitchFamily="34" charset="0"/>
                <a:cs typeface="+mn-cs"/>
              </a:rPr>
              <a:t>الأرض المنبسطة المتسعة </a:t>
            </a:r>
            <a:endParaRPr sz="2400" b="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16" name="Google Shape;316;p39"/>
          <p:cNvSpPr txBox="1">
            <a:spLocks noGrp="1"/>
          </p:cNvSpPr>
          <p:nvPr>
            <p:ph type="title" idx="14"/>
          </p:nvPr>
        </p:nvSpPr>
        <p:spPr>
          <a:xfrm>
            <a:off x="2859745" y="1596673"/>
            <a:ext cx="1121700" cy="8209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>
              <a:buSzPts val="1400"/>
              <a:buFont typeface="Catamaran"/>
            </a:pPr>
            <a:r>
              <a:rPr lang="ar-BH" sz="2400" b="0" dirty="0">
                <a:latin typeface="Calibri" panose="020F0502020204030204" pitchFamily="34" charset="0"/>
                <a:cs typeface="+mn-cs"/>
              </a:rPr>
              <a:t>تخلت وتبرأت </a:t>
            </a:r>
            <a:endParaRPr sz="2400" b="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17" name="Google Shape;317;p39"/>
          <p:cNvSpPr txBox="1">
            <a:spLocks noGrp="1"/>
          </p:cNvSpPr>
          <p:nvPr>
            <p:ph type="title" idx="15"/>
          </p:nvPr>
        </p:nvSpPr>
        <p:spPr>
          <a:xfrm>
            <a:off x="732192" y="2736366"/>
            <a:ext cx="1121700" cy="686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>
              <a:buSzPts val="1400"/>
              <a:buFont typeface="Catamaran"/>
            </a:pPr>
            <a:r>
              <a:rPr lang="ar-BH" sz="2400" b="0" dirty="0">
                <a:latin typeface="Calibri" panose="020F0502020204030204" pitchFamily="34" charset="0"/>
                <a:cs typeface="+mn-cs"/>
              </a:rPr>
              <a:t>عطاء </a:t>
            </a:r>
            <a:endParaRPr sz="2400" b="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CC97910-51BA-4B50-A5F2-AB4663ABD117}"/>
              </a:ext>
            </a:extLst>
          </p:cNvPr>
          <p:cNvSpPr/>
          <p:nvPr/>
        </p:nvSpPr>
        <p:spPr>
          <a:xfrm>
            <a:off x="437909" y="629339"/>
            <a:ext cx="6405389" cy="6863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000" dirty="0">
                <a:solidFill>
                  <a:schemeClr val="tx1"/>
                </a:solidFill>
              </a:rPr>
              <a:t>صل  الكلمة بمعناها المناسب،  ثم وظف  اثنتين منهما في جمل مفيدة من إنشائك . اكتب  الإجابة في </a:t>
            </a:r>
            <a:r>
              <a:rPr lang="ar-AE" sz="2000" dirty="0" smtClean="0">
                <a:solidFill>
                  <a:schemeClr val="tx1"/>
                </a:solidFill>
              </a:rPr>
              <a:t>خانة الدردشة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xmlns="" id="{A489D129-B5AA-4E85-BD2E-915D16698423}"/>
              </a:ext>
            </a:extLst>
          </p:cNvPr>
          <p:cNvSpPr/>
          <p:nvPr/>
        </p:nvSpPr>
        <p:spPr>
          <a:xfrm>
            <a:off x="284768" y="45742"/>
            <a:ext cx="680484" cy="476706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rgbClr val="0070C0"/>
                </a:solidFill>
              </a:rPr>
              <a:t>5</a:t>
            </a:r>
            <a:r>
              <a:rPr lang="ar-BH" b="1" dirty="0">
                <a:solidFill>
                  <a:srgbClr val="0070C0"/>
                </a:solidFill>
              </a:rPr>
              <a:t> دقائق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3B40F38-5F08-4C30-AF3D-34D6CB1D2B9E}"/>
              </a:ext>
            </a:extLst>
          </p:cNvPr>
          <p:cNvSpPr/>
          <p:nvPr/>
        </p:nvSpPr>
        <p:spPr>
          <a:xfrm>
            <a:off x="552893" y="1046663"/>
            <a:ext cx="7160246" cy="110111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من خلال محرك البحث( جوجل) ابحث عن شاعر القصيدة ومناسبتها</a:t>
            </a:r>
            <a:r>
              <a:rPr kumimoji="0" lang="ar-B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؟</a:t>
            </a:r>
            <a:endParaRPr kumimoji="0" lang="ar-AE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AE" sz="1800" b="1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دون إجابتك على برنامج البادلت .</a:t>
            </a:r>
            <a:r>
              <a:rPr kumimoji="0" lang="ar-A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B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xmlns="" id="{2732717D-035F-4197-A12F-A2A8156C34A4}"/>
              </a:ext>
            </a:extLst>
          </p:cNvPr>
          <p:cNvSpPr/>
          <p:nvPr/>
        </p:nvSpPr>
        <p:spPr>
          <a:xfrm>
            <a:off x="284768" y="45742"/>
            <a:ext cx="680484" cy="476706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rgbClr val="0070C0"/>
                </a:solidFill>
              </a:rPr>
              <a:t>دقيقتان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516" y="488189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padlet.com/mussabalkurdi919/dhsj9hkkx17lsaej</a:t>
            </a:r>
            <a:endParaRPr lang="ar-A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4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393D177-CD31-44FD-851F-F6189B6A5C36}"/>
              </a:ext>
            </a:extLst>
          </p:cNvPr>
          <p:cNvSpPr/>
          <p:nvPr/>
        </p:nvSpPr>
        <p:spPr>
          <a:xfrm>
            <a:off x="849614" y="560301"/>
            <a:ext cx="7444771" cy="637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1800" dirty="0"/>
              <a:t>استمع  للمقطع ، ثم وضح  الفكرة الرئيسة </a:t>
            </a:r>
            <a:r>
              <a:rPr lang="ar-AE" sz="1800" dirty="0"/>
              <a:t> والأفكار الفرعية </a:t>
            </a:r>
            <a:r>
              <a:rPr lang="ar-BH" sz="1800" dirty="0"/>
              <a:t>التي يسعى الشاعر </a:t>
            </a:r>
            <a:r>
              <a:rPr lang="ar-AE" sz="1800" dirty="0"/>
              <a:t>إلى </a:t>
            </a:r>
            <a:r>
              <a:rPr lang="ar-BH" sz="1800" dirty="0"/>
              <a:t>تقديمها للقارئ ؟ </a:t>
            </a:r>
            <a:endParaRPr lang="en-US" sz="1800" dirty="0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xmlns="" id="{972FE145-C486-4931-BB84-69B368978199}"/>
              </a:ext>
            </a:extLst>
          </p:cNvPr>
          <p:cNvSpPr/>
          <p:nvPr/>
        </p:nvSpPr>
        <p:spPr>
          <a:xfrm>
            <a:off x="313543" y="311706"/>
            <a:ext cx="680484" cy="3827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rgbClr val="0070C0"/>
                </a:solidFill>
              </a:rPr>
              <a:t>10</a:t>
            </a:r>
            <a:r>
              <a:rPr lang="ar-BH" b="1" dirty="0">
                <a:solidFill>
                  <a:srgbClr val="0070C0"/>
                </a:solidFill>
              </a:rPr>
              <a:t> دقائق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F53B8C-B8AA-43CB-9D55-FCC3F0ACDB86}"/>
              </a:ext>
            </a:extLst>
          </p:cNvPr>
          <p:cNvSpPr/>
          <p:nvPr/>
        </p:nvSpPr>
        <p:spPr>
          <a:xfrm>
            <a:off x="4242391" y="3196353"/>
            <a:ext cx="442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dirty="0">
                <a:hlinkClick r:id="rId3"/>
              </a:rPr>
              <a:t>   </a:t>
            </a:r>
            <a:r>
              <a:rPr lang="en-US" u="sng" dirty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://www.youtube.com/watch?v=E3FmyBSeQkQ</a:t>
            </a:r>
            <a:endParaRPr lang="ar-AE" dirty="0"/>
          </a:p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60AC89B-7173-4B12-B71F-C7CF1591B89C}"/>
              </a:ext>
            </a:extLst>
          </p:cNvPr>
          <p:cNvSpPr/>
          <p:nvPr/>
        </p:nvSpPr>
        <p:spPr>
          <a:xfrm>
            <a:off x="2207851" y="3835634"/>
            <a:ext cx="2158409" cy="293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dirty="0" smtClean="0">
                <a:solidFill>
                  <a:schemeClr val="tx1"/>
                </a:solidFill>
              </a:rPr>
              <a:t>ملاحظة : </a:t>
            </a:r>
            <a:r>
              <a:rPr lang="ar-BH" dirty="0" smtClean="0">
                <a:solidFill>
                  <a:schemeClr val="tx1"/>
                </a:solidFill>
              </a:rPr>
              <a:t>رابط </a:t>
            </a:r>
            <a:r>
              <a:rPr lang="ar-BH" dirty="0">
                <a:solidFill>
                  <a:schemeClr val="tx1"/>
                </a:solidFill>
              </a:rPr>
              <a:t>الفيديو على </a:t>
            </a:r>
            <a:r>
              <a:rPr lang="en-US" dirty="0" err="1">
                <a:solidFill>
                  <a:schemeClr val="tx1"/>
                </a:solidFill>
              </a:rPr>
              <a:t>lms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AB16721-BF04-43EC-A5F4-09894093768E}"/>
              </a:ext>
            </a:extLst>
          </p:cNvPr>
          <p:cNvSpPr/>
          <p:nvPr/>
        </p:nvSpPr>
        <p:spPr>
          <a:xfrm>
            <a:off x="86669" y="1768052"/>
            <a:ext cx="1525890" cy="74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dirty="0"/>
              <a:t>المناقشة والشرح 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1F7C781E-EB4F-4633-9E09-C4710BFD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168" y="2770714"/>
            <a:ext cx="4389059" cy="792226"/>
          </a:xfrm>
        </p:spPr>
        <p:txBody>
          <a:bodyPr/>
          <a:lstStyle/>
          <a:p>
            <a:pPr algn="r" rtl="1"/>
            <a:r>
              <a:rPr lang="ar-AE" dirty="0" smtClean="0">
                <a:cs typeface="+mn-cs"/>
              </a:rPr>
              <a:t>احرص على حفظ </a:t>
            </a:r>
            <a:r>
              <a:rPr lang="ar-BH" dirty="0" smtClean="0">
                <a:cs typeface="+mn-cs"/>
              </a:rPr>
              <a:t>الأبيات </a:t>
            </a:r>
            <a:r>
              <a:rPr lang="ar-BH" dirty="0">
                <a:cs typeface="+mn-cs"/>
              </a:rPr>
              <a:t>الدالة على الفكر الآتية : </a:t>
            </a:r>
            <a:br>
              <a:rPr lang="ar-BH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D40D9C7C-8AD7-4BFF-82C3-44EB78F76E11}"/>
              </a:ext>
            </a:extLst>
          </p:cNvPr>
          <p:cNvSpPr txBox="1">
            <a:spLocks/>
          </p:cNvSpPr>
          <p:nvPr/>
        </p:nvSpPr>
        <p:spPr>
          <a:xfrm>
            <a:off x="2046072" y="3451877"/>
            <a:ext cx="3247500" cy="6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buSzPts val="2500"/>
            </a:pPr>
            <a:r>
              <a:rPr lang="ar-BH" sz="2800" dirty="0">
                <a:cs typeface="Arial" panose="020B0604020202020204" pitchFamily="34" charset="0"/>
              </a:rPr>
              <a:t>الشيخ زايد رجل حضارة </a:t>
            </a:r>
            <a:endParaRPr lang="en-US" sz="2500" b="1" dirty="0">
              <a:latin typeface="Mali"/>
              <a:sym typeface="Mali"/>
            </a:endParaRP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xmlns="" id="{7DD84A16-7087-4C95-8E1A-08D9E663D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3" r="6831"/>
          <a:stretch/>
        </p:blipFill>
        <p:spPr>
          <a:xfrm>
            <a:off x="5644446" y="0"/>
            <a:ext cx="3499554" cy="2391046"/>
          </a:xfrm>
          <a:prstGeom prst="rect">
            <a:avLst/>
          </a:prstGeom>
        </p:spPr>
      </p:pic>
      <p:pic>
        <p:nvPicPr>
          <p:cNvPr id="8" name="Picture 7" descr="A picture containing outdoor, road, building, grass&#10;&#10;Description automatically generated">
            <a:extLst>
              <a:ext uri="{FF2B5EF4-FFF2-40B4-BE49-F238E27FC236}">
                <a16:creationId xmlns:a16="http://schemas.microsoft.com/office/drawing/2014/main" xmlns="" id="{28B226FA-3722-4EA6-B7AF-2D810B3E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6"/>
            <a:ext cx="3233740" cy="2275367"/>
          </a:xfrm>
          <a:prstGeom prst="rect">
            <a:avLst/>
          </a:prstGeom>
        </p:spPr>
      </p:pic>
      <p:pic>
        <p:nvPicPr>
          <p:cNvPr id="10" name="Picture 9" descr="A large passenger jet sitting on top of a runway&#10;&#10;Description automatically generated">
            <a:extLst>
              <a:ext uri="{FF2B5EF4-FFF2-40B4-BE49-F238E27FC236}">
                <a16:creationId xmlns:a16="http://schemas.microsoft.com/office/drawing/2014/main" xmlns="" id="{02787283-CDA6-4C8A-81DF-707ABBCDF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0" y="2444110"/>
            <a:ext cx="2762250" cy="269939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E3AA8735-C5F7-4A8F-A659-B6BB3D1337C6}"/>
              </a:ext>
            </a:extLst>
          </p:cNvPr>
          <p:cNvSpPr txBox="1">
            <a:spLocks/>
          </p:cNvSpPr>
          <p:nvPr/>
        </p:nvSpPr>
        <p:spPr>
          <a:xfrm>
            <a:off x="1818167" y="4204155"/>
            <a:ext cx="3247500" cy="6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buSzPts val="2500"/>
            </a:pPr>
            <a:r>
              <a:rPr lang="ar-BH" sz="2800" dirty="0">
                <a:cs typeface="Arial" panose="020B0604020202020204" pitchFamily="34" charset="0"/>
              </a:rPr>
              <a:t>صفات زايد الإنسانية </a:t>
            </a:r>
            <a:endParaRPr lang="en-US" sz="2500" b="1" dirty="0">
              <a:latin typeface="Mali"/>
              <a:sym typeface="Mal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2D28321-2893-4805-B62F-5118099FCDAB}"/>
              </a:ext>
            </a:extLst>
          </p:cNvPr>
          <p:cNvSpPr/>
          <p:nvPr/>
        </p:nvSpPr>
        <p:spPr>
          <a:xfrm>
            <a:off x="3636336" y="265815"/>
            <a:ext cx="1657237" cy="499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1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تقويم ختامي </a:t>
            </a:r>
            <a:endParaRPr lang="en-US" sz="1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58C7AFA-5B6D-4FA5-A7D1-00EE0DDEA8D3}"/>
              </a:ext>
            </a:extLst>
          </p:cNvPr>
          <p:cNvSpPr/>
          <p:nvPr/>
        </p:nvSpPr>
        <p:spPr>
          <a:xfrm>
            <a:off x="3402419" y="1007767"/>
            <a:ext cx="2009553" cy="1001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1600" b="1" dirty="0">
                <a:solidFill>
                  <a:srgbClr val="FFFFFF"/>
                </a:solidFill>
              </a:rPr>
              <a:t>أرجو منك عزيزي </a:t>
            </a:r>
            <a:r>
              <a:rPr lang="ar-AE" sz="1600" b="1" dirty="0">
                <a:solidFill>
                  <a:srgbClr val="FFFFFF"/>
                </a:solidFill>
              </a:rPr>
              <a:t>تحضير </a:t>
            </a:r>
            <a:r>
              <a:rPr lang="ar-BH" sz="1600" b="1" dirty="0">
                <a:solidFill>
                  <a:srgbClr val="FFFFFF"/>
                </a:solidFill>
              </a:rPr>
              <a:t> قراءة </a:t>
            </a:r>
            <a:r>
              <a:rPr lang="ar-AE" sz="1600" b="1" dirty="0">
                <a:solidFill>
                  <a:srgbClr val="FFFFFF"/>
                </a:solidFill>
              </a:rPr>
              <a:t>الأبيات وحفظ سبعة أبيات على الأقل 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xmlns="" id="{1EA1A480-2C8E-4FC6-A51C-26C95767A99E}"/>
              </a:ext>
            </a:extLst>
          </p:cNvPr>
          <p:cNvSpPr/>
          <p:nvPr/>
        </p:nvSpPr>
        <p:spPr>
          <a:xfrm>
            <a:off x="0" y="1"/>
            <a:ext cx="680484" cy="3827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rgbClr val="0070C0"/>
                </a:solidFill>
              </a:rPr>
              <a:t>5 دقائق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46686" y="2099453"/>
            <a:ext cx="852055" cy="661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Tx/>
              <a:buFontTx/>
              <a:buNone/>
            </a:pPr>
            <a:r>
              <a:rPr lang="ar-AE" sz="1500" b="1" kern="1200" dirty="0">
                <a:solidFill>
                  <a:srgbClr val="FFFFFF"/>
                </a:solidFill>
              </a:rPr>
              <a:t>سجل</a:t>
            </a:r>
          </a:p>
          <a:p>
            <a:pPr algn="ctr">
              <a:buClrTx/>
              <a:buFontTx/>
              <a:buNone/>
            </a:pPr>
            <a:r>
              <a:rPr lang="ar-AE" sz="1500" b="1" kern="1200" dirty="0">
                <a:solidFill>
                  <a:srgbClr val="FFFFFF"/>
                </a:solidFill>
              </a:rPr>
              <a:t>الفيديو</a:t>
            </a:r>
            <a:endParaRPr lang="en-US" sz="1500" b="1" kern="12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6085" y="2075144"/>
            <a:ext cx="852055" cy="661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Tx/>
              <a:buFontTx/>
              <a:buNone/>
            </a:pPr>
            <a:r>
              <a:rPr lang="ar-AE" sz="1500" b="1" kern="1200" dirty="0">
                <a:solidFill>
                  <a:srgbClr val="FFFFFF"/>
                </a:solidFill>
              </a:rPr>
              <a:t>ارفعه</a:t>
            </a:r>
          </a:p>
          <a:p>
            <a:pPr algn="ctr">
              <a:buClrTx/>
              <a:buFontTx/>
              <a:buNone/>
            </a:pPr>
            <a:r>
              <a:rPr lang="en-US" sz="1500" b="1" kern="1200" dirty="0" err="1">
                <a:solidFill>
                  <a:srgbClr val="FFFFFF"/>
                </a:solidFill>
              </a:rPr>
              <a:t>lms</a:t>
            </a:r>
            <a:endParaRPr lang="en-US" sz="1500" b="1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76540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Wildlife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6159"/>
      </a:accent1>
      <a:accent2>
        <a:srgbClr val="D95F27"/>
      </a:accent2>
      <a:accent3>
        <a:srgbClr val="AA4924"/>
      </a:accent3>
      <a:accent4>
        <a:srgbClr val="C48050"/>
      </a:accent4>
      <a:accent5>
        <a:srgbClr val="F2C841"/>
      </a:accent5>
      <a:accent6>
        <a:srgbClr val="82C1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World Wildlife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6159"/>
      </a:accent1>
      <a:accent2>
        <a:srgbClr val="D95F27"/>
      </a:accent2>
      <a:accent3>
        <a:srgbClr val="AA4924"/>
      </a:accent3>
      <a:accent4>
        <a:srgbClr val="C48050"/>
      </a:accent4>
      <a:accent5>
        <a:srgbClr val="F2C841"/>
      </a:accent5>
      <a:accent6>
        <a:srgbClr val="82C1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269</Words>
  <Application>Microsoft Office PowerPoint</Application>
  <PresentationFormat>On-screen Show (16:9)</PresentationFormat>
  <Paragraphs>57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Led Italic Font</vt:lpstr>
      <vt:lpstr>Arial</vt:lpstr>
      <vt:lpstr>DecoType Thuluth</vt:lpstr>
      <vt:lpstr>Catamaran</vt:lpstr>
      <vt:lpstr>Mali</vt:lpstr>
      <vt:lpstr>Arabic Typesetting</vt:lpstr>
      <vt:lpstr>DecoType Naskh Swashes</vt:lpstr>
      <vt:lpstr>World Wildlife Day</vt:lpstr>
      <vt:lpstr>4_World Wildlife Day</vt:lpstr>
      <vt:lpstr>تنويه :  يتم تقسيم الطلاب إلى مجموعات متجانسة ، بحيث تكلف كل مجموعة بعمل محدد . ويتم اطلاع الطلاب قبل الحصة على المهمة الموكلة لكل منهم ، من أجل الاستعداد للحصة .  </vt:lpstr>
      <vt:lpstr>قوانين الجلسة </vt:lpstr>
      <vt:lpstr>PowerPoint Presentation</vt:lpstr>
      <vt:lpstr>نواتج التعلم : </vt:lpstr>
      <vt:lpstr>أجب  عن الأسئلة الآتية، ثم ضع  الإجابة في مكانها المناسب وفق الجدول : </vt:lpstr>
      <vt:lpstr>المعجم والمفردات </vt:lpstr>
      <vt:lpstr>PowerPoint Presentation</vt:lpstr>
      <vt:lpstr>PowerPoint Presentation</vt:lpstr>
      <vt:lpstr>احرص على حفظ الأبيات الدالة على الفكر الآتية 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</dc:title>
  <dc:creator>Kamail Al  Nawateer</dc:creator>
  <cp:lastModifiedBy>monaco</cp:lastModifiedBy>
  <cp:revision>52</cp:revision>
  <dcterms:modified xsi:type="dcterms:W3CDTF">2021-05-11T17:14:46Z</dcterms:modified>
</cp:coreProperties>
</file>