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  <p:sldMasterId id="2147483729" r:id="rId5"/>
  </p:sldMasterIdLst>
  <p:notesMasterIdLst>
    <p:notesMasterId r:id="rId11"/>
  </p:notesMasterIdLst>
  <p:sldIdLst>
    <p:sldId id="396" r:id="rId6"/>
    <p:sldId id="2679" r:id="rId7"/>
    <p:sldId id="2698" r:id="rId8"/>
    <p:sldId id="2718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DDD1"/>
    <a:srgbClr val="E4D1BF"/>
    <a:srgbClr val="B7CFD3"/>
    <a:srgbClr val="405168"/>
    <a:srgbClr val="CCD2D7"/>
    <a:srgbClr val="F0A958"/>
    <a:srgbClr val="AA056C"/>
    <a:srgbClr val="1D8F82"/>
    <a:srgbClr val="C6C6C6"/>
    <a:srgbClr val="016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0"/>
    <p:restoredTop sz="94366" autoAdjust="0"/>
  </p:normalViewPr>
  <p:slideViewPr>
    <p:cSldViewPr snapToGrid="0" snapToObjects="1">
      <p:cViewPr varScale="1">
        <p:scale>
          <a:sx n="116" d="100"/>
          <a:sy n="116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9F3D-ABF4-4E4B-9B43-0BF81C5C3521}" type="datetimeFigureOut">
              <a:rPr lang="en-US" smtClean="0"/>
              <a:t>6/1/23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67D68-3C8D-EC4A-9748-97921A771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1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67D68-3C8D-EC4A-9748-97921A771E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67D68-3C8D-EC4A-9748-97921A771E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2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CA3FB14-237E-1F41-969B-0FBB0CD5C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8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2B0AB-5B0B-9449-AF65-080506FD9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2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FEA-1743-FB4F-B346-2A1EBAB4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5A20-4B51-E842-B204-88AF79D82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88E7-FF7C-A94C-A537-938E97A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BF82-B6B5-2346-80B0-494D5348915A}" type="datetime1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11A15-348D-C24E-A41C-A9EB7D5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E1B4-B171-8549-A09E-92FF6A27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0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DFDA-6C08-7649-90D7-57BBB15F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11D34-0864-4043-B946-692E31993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2B374-B6B1-E540-9D3B-8820360B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037B7-F9C4-5644-AB35-2C17EDBA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5CC0-2159-EF43-B54E-B2864C28DE06}" type="datetime1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3845-9FF1-294D-87CC-72D13F13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B5F-C7CA-814F-9E4D-3BABB0A9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A96E-1AC4-1848-AC47-C939F943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33671-430F-5E4B-854F-289850D5C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D3BBB-A7F6-4940-BB83-45261687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969C-ECE8-BB42-840A-307EDF47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4A11E-5762-F048-8A33-14D7A3452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41301-5219-714A-B516-01CA9368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D27-98AF-D542-B4A9-091F468BD2CA}" type="datetime1">
              <a:rPr lang="en-US" smtClean="0"/>
              <a:t>6/1/23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C2D9A-368F-2F49-B765-B8671478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B1D2E-3C6A-9E43-A143-46D06E88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0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0C7F-0215-114F-8BD2-8AD25DC4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1D6F7-2C2A-E04B-A163-B4CC9351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A8AD-D926-014A-83FE-AB0435C3B9B3}" type="datetime1">
              <a:rPr lang="en-US" smtClean="0"/>
              <a:t>6/1/23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E8AC6-C3E1-664D-A7CD-15355E1B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F7C55-84D5-7647-A9B0-51C558CF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2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05DE31-D75B-E94B-BE19-AAC9636B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286E-C96A-3F48-855C-5AD33A9CB32A}" type="datetime1">
              <a:rPr lang="en-US" smtClean="0"/>
              <a:t>6/1/23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AE8FB-0269-0843-B6C1-D9ECB309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algn="ctr" defTabSz="914400" rtl="1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4596-F40B-A04D-A1AA-C801D042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49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C5A5AB9B-F023-8B4A-BE34-5ADCF95463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7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948A-D74E-9244-906D-C5D16A01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6F57-28B6-5F43-8916-7B388AA6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BA2B4-E29E-1A43-BD40-AE1B70C26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6CBE9-F382-6147-85C0-DED0FCC5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1DE6-2B79-BE44-9B42-687ACCE2D492}" type="datetime1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0B43-3F4D-EA44-B10F-CD3D5C8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657A-8D50-C24E-9F9A-F9DAB1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5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201A-8098-A840-AF3F-27D0BBA9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4D433-AEF5-904A-9949-5BFF76924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7989-C677-CC42-A92F-24A21262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30472-5548-664C-A8C4-8F48E1A0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CA4F-61F9-AE48-BD49-A6DFB09C4A0A}" type="datetime1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8DC15-7346-034F-B9C2-C70A8757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85A61-A222-A44E-84BF-8A2055A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0AF5-DCE5-A74F-A0EE-4C5EFCDF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C7969-5A7C-AD42-AA55-2F992471A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010FC-7356-AB43-879E-CBC98C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BBD-8A51-804A-A75E-1BD4DDDA6952}" type="datetime1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F4C6-E77F-FF42-B9C6-696D3160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4A69-3100-F14C-BAFE-4CDC395E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3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AE6BA-6A1C-3644-B9B2-653782D9D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AF3B1-5EB3-2C4F-ADDF-450CFF6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42BF8-FE27-E341-BB1B-208CBCBA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7C09-F95E-714B-B906-A6FA47F472E7}" type="datetime1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0680-6282-5A45-9EAE-872BA30D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883F-2C25-CA4D-8FB0-94FAD79F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8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803336"/>
      </p:ext>
    </p:extLst>
  </p:cSld>
  <p:clrMapOvr>
    <a:masterClrMapping/>
  </p:clrMapOvr>
  <p:transition spd="slow" advClick="0" advTm="1000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B02A033-8A3C-97F5-C1A6-3D69F7571E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15E888A6-A0B6-6EF4-F67E-39650593750C}"/>
              </a:ext>
            </a:extLst>
          </p:cNvPr>
          <p:cNvCxnSpPr>
            <a:cxnSpLocks/>
          </p:cNvCxnSpPr>
          <p:nvPr userDrawn="1"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91D1D49E-FFC9-644C-A347-DA1D78A8DDB6}"/>
              </a:ext>
            </a:extLst>
          </p:cNvPr>
          <p:cNvCxnSpPr>
            <a:cxnSpLocks/>
          </p:cNvCxnSpPr>
          <p:nvPr userDrawn="1"/>
        </p:nvCxnSpPr>
        <p:spPr>
          <a:xfrm>
            <a:off x="671290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2">
            <a:extLst>
              <a:ext uri="{FF2B5EF4-FFF2-40B4-BE49-F238E27FC236}">
                <a16:creationId xmlns:a16="http://schemas.microsoft.com/office/drawing/2014/main" id="{E57B3FD2-2454-34CF-26EE-EDAA0D2E3CFE}"/>
              </a:ext>
            </a:extLst>
          </p:cNvPr>
          <p:cNvCxnSpPr>
            <a:cxnSpLocks/>
          </p:cNvCxnSpPr>
          <p:nvPr userDrawn="1"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4EE1DB1A-6C7B-7F23-A772-A9BE159D65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159"/>
      </p:ext>
    </p:extLst>
  </p:cSld>
  <p:clrMapOvr>
    <a:masterClrMapping/>
  </p:clrMapOvr>
  <p:transition spd="slow" advClick="0" advTm="1000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id="{38529066-50DC-802C-0909-099B99722F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D1BF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DE2B7-5D83-2D5C-C54F-FFD644F27AF4}"/>
              </a:ext>
            </a:extLst>
          </p:cNvPr>
          <p:cNvCxnSpPr>
            <a:cxnSpLocks/>
          </p:cNvCxnSpPr>
          <p:nvPr userDrawn="1"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29D7AAA1-B906-8AD9-3626-C7F9D812C195}"/>
              </a:ext>
            </a:extLst>
          </p:cNvPr>
          <p:cNvCxnSpPr>
            <a:cxnSpLocks/>
          </p:cNvCxnSpPr>
          <p:nvPr userDrawn="1"/>
        </p:nvCxnSpPr>
        <p:spPr>
          <a:xfrm>
            <a:off x="3796083" y="1284790"/>
            <a:ext cx="0" cy="2528281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92C554DE-1D23-8469-9316-BDF83E9BFB63}"/>
              </a:ext>
            </a:extLst>
          </p:cNvPr>
          <p:cNvCxnSpPr>
            <a:cxnSpLocks/>
          </p:cNvCxnSpPr>
          <p:nvPr userDrawn="1"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5C78C502-7216-D185-E952-B8D4FB4CD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4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for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1E614D-030C-4ABD-8D53-164B98EF3B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8900000">
            <a:off x="6927211" y="-1393658"/>
            <a:ext cx="5669540" cy="5668064"/>
          </a:xfrm>
          <a:prstGeom prst="roundRect">
            <a:avLst>
              <a:gd name="adj" fmla="val 39395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26007"/>
      </p:ext>
    </p:extLst>
  </p:cSld>
  <p:clrMapOvr>
    <a:masterClrMapping/>
  </p:clrMapOvr>
  <p:transition spd="slow" advClick="0" advTm="1000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try Mockup - 2 Ph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95E366A9-7369-488E-AD63-C13FBCE5B5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54270" y="1088680"/>
            <a:ext cx="1698821" cy="3622675"/>
          </a:xfrm>
          <a:custGeom>
            <a:avLst/>
            <a:gdLst>
              <a:gd name="connsiteX0" fmla="*/ 209026 w 1822531"/>
              <a:gd name="connsiteY0" fmla="*/ 0 h 3863909"/>
              <a:gd name="connsiteX1" fmla="*/ 411723 w 1822531"/>
              <a:gd name="connsiteY1" fmla="*/ 0 h 3863909"/>
              <a:gd name="connsiteX2" fmla="*/ 411723 w 1822531"/>
              <a:gd name="connsiteY2" fmla="*/ 27794 h 3863909"/>
              <a:gd name="connsiteX3" fmla="*/ 528523 w 1822531"/>
              <a:gd name="connsiteY3" fmla="*/ 143805 h 3863909"/>
              <a:gd name="connsiteX4" fmla="*/ 1299041 w 1822531"/>
              <a:gd name="connsiteY4" fmla="*/ 143805 h 3863909"/>
              <a:gd name="connsiteX5" fmla="*/ 1415841 w 1822531"/>
              <a:gd name="connsiteY5" fmla="*/ 27794 h 3863909"/>
              <a:gd name="connsiteX6" fmla="*/ 1415841 w 1822531"/>
              <a:gd name="connsiteY6" fmla="*/ 0 h 3863909"/>
              <a:gd name="connsiteX7" fmla="*/ 1613505 w 1822531"/>
              <a:gd name="connsiteY7" fmla="*/ 0 h 3863909"/>
              <a:gd name="connsiteX8" fmla="*/ 1822531 w 1822531"/>
              <a:gd name="connsiteY8" fmla="*/ 207613 h 3863909"/>
              <a:gd name="connsiteX9" fmla="*/ 1822531 w 1822531"/>
              <a:gd name="connsiteY9" fmla="*/ 3656296 h 3863909"/>
              <a:gd name="connsiteX10" fmla="*/ 1613505 w 1822531"/>
              <a:gd name="connsiteY10" fmla="*/ 3863909 h 3863909"/>
              <a:gd name="connsiteX11" fmla="*/ 209026 w 1822531"/>
              <a:gd name="connsiteY11" fmla="*/ 3863909 h 3863909"/>
              <a:gd name="connsiteX12" fmla="*/ 0 w 1822531"/>
              <a:gd name="connsiteY12" fmla="*/ 3656296 h 3863909"/>
              <a:gd name="connsiteX13" fmla="*/ 0 w 1822531"/>
              <a:gd name="connsiteY13" fmla="*/ 207613 h 3863909"/>
              <a:gd name="connsiteX14" fmla="*/ 209026 w 1822531"/>
              <a:gd name="connsiteY14" fmla="*/ 0 h 386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531" h="3863909">
                <a:moveTo>
                  <a:pt x="209026" y="0"/>
                </a:moveTo>
                <a:lnTo>
                  <a:pt x="411723" y="0"/>
                </a:lnTo>
                <a:lnTo>
                  <a:pt x="411723" y="27794"/>
                </a:lnTo>
                <a:cubicBezTo>
                  <a:pt x="411723" y="91866"/>
                  <a:pt x="464017" y="143805"/>
                  <a:pt x="528523" y="143805"/>
                </a:cubicBezTo>
                <a:lnTo>
                  <a:pt x="1299041" y="143805"/>
                </a:lnTo>
                <a:cubicBezTo>
                  <a:pt x="1363548" y="143805"/>
                  <a:pt x="1415841" y="91866"/>
                  <a:pt x="1415841" y="27794"/>
                </a:cubicBezTo>
                <a:lnTo>
                  <a:pt x="1415841" y="0"/>
                </a:lnTo>
                <a:lnTo>
                  <a:pt x="1613505" y="0"/>
                </a:lnTo>
                <a:cubicBezTo>
                  <a:pt x="1728948" y="0"/>
                  <a:pt x="1822531" y="92951"/>
                  <a:pt x="1822531" y="207613"/>
                </a:cubicBezTo>
                <a:lnTo>
                  <a:pt x="1822531" y="3656296"/>
                </a:lnTo>
                <a:cubicBezTo>
                  <a:pt x="1822531" y="3770958"/>
                  <a:pt x="1728948" y="3863909"/>
                  <a:pt x="1613505" y="3863909"/>
                </a:cubicBezTo>
                <a:lnTo>
                  <a:pt x="209026" y="3863909"/>
                </a:lnTo>
                <a:cubicBezTo>
                  <a:pt x="93584" y="3863909"/>
                  <a:pt x="0" y="3770958"/>
                  <a:pt x="0" y="3656296"/>
                </a:cubicBezTo>
                <a:lnTo>
                  <a:pt x="0" y="207613"/>
                </a:lnTo>
                <a:cubicBezTo>
                  <a:pt x="0" y="92951"/>
                  <a:pt x="93584" y="0"/>
                  <a:pt x="209026" y="0"/>
                </a:cubicBezTo>
                <a:close/>
              </a:path>
            </a:pathLst>
          </a:custGeom>
          <a:pattFill prst="pct5">
            <a:fgClr>
              <a:srgbClr val="0070C0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Picture</a:t>
            </a:r>
            <a:endParaRPr lang="id-ID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B8F162FC-8958-4960-9454-A77859E03C6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36872" y="2194033"/>
            <a:ext cx="1698821" cy="3622675"/>
          </a:xfrm>
          <a:custGeom>
            <a:avLst/>
            <a:gdLst>
              <a:gd name="connsiteX0" fmla="*/ 209026 w 1822531"/>
              <a:gd name="connsiteY0" fmla="*/ 0 h 3863909"/>
              <a:gd name="connsiteX1" fmla="*/ 411723 w 1822531"/>
              <a:gd name="connsiteY1" fmla="*/ 0 h 3863909"/>
              <a:gd name="connsiteX2" fmla="*/ 411723 w 1822531"/>
              <a:gd name="connsiteY2" fmla="*/ 27794 h 3863909"/>
              <a:gd name="connsiteX3" fmla="*/ 528523 w 1822531"/>
              <a:gd name="connsiteY3" fmla="*/ 143805 h 3863909"/>
              <a:gd name="connsiteX4" fmla="*/ 1299041 w 1822531"/>
              <a:gd name="connsiteY4" fmla="*/ 143805 h 3863909"/>
              <a:gd name="connsiteX5" fmla="*/ 1415841 w 1822531"/>
              <a:gd name="connsiteY5" fmla="*/ 27794 h 3863909"/>
              <a:gd name="connsiteX6" fmla="*/ 1415841 w 1822531"/>
              <a:gd name="connsiteY6" fmla="*/ 0 h 3863909"/>
              <a:gd name="connsiteX7" fmla="*/ 1613505 w 1822531"/>
              <a:gd name="connsiteY7" fmla="*/ 0 h 3863909"/>
              <a:gd name="connsiteX8" fmla="*/ 1822531 w 1822531"/>
              <a:gd name="connsiteY8" fmla="*/ 207613 h 3863909"/>
              <a:gd name="connsiteX9" fmla="*/ 1822531 w 1822531"/>
              <a:gd name="connsiteY9" fmla="*/ 3656296 h 3863909"/>
              <a:gd name="connsiteX10" fmla="*/ 1613505 w 1822531"/>
              <a:gd name="connsiteY10" fmla="*/ 3863909 h 3863909"/>
              <a:gd name="connsiteX11" fmla="*/ 209026 w 1822531"/>
              <a:gd name="connsiteY11" fmla="*/ 3863909 h 3863909"/>
              <a:gd name="connsiteX12" fmla="*/ 0 w 1822531"/>
              <a:gd name="connsiteY12" fmla="*/ 3656296 h 3863909"/>
              <a:gd name="connsiteX13" fmla="*/ 0 w 1822531"/>
              <a:gd name="connsiteY13" fmla="*/ 207613 h 3863909"/>
              <a:gd name="connsiteX14" fmla="*/ 209026 w 1822531"/>
              <a:gd name="connsiteY14" fmla="*/ 0 h 386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531" h="3863909">
                <a:moveTo>
                  <a:pt x="209026" y="0"/>
                </a:moveTo>
                <a:lnTo>
                  <a:pt x="411723" y="0"/>
                </a:lnTo>
                <a:lnTo>
                  <a:pt x="411723" y="27794"/>
                </a:lnTo>
                <a:cubicBezTo>
                  <a:pt x="411723" y="91866"/>
                  <a:pt x="464017" y="143805"/>
                  <a:pt x="528523" y="143805"/>
                </a:cubicBezTo>
                <a:lnTo>
                  <a:pt x="1299041" y="143805"/>
                </a:lnTo>
                <a:cubicBezTo>
                  <a:pt x="1363548" y="143805"/>
                  <a:pt x="1415841" y="91866"/>
                  <a:pt x="1415841" y="27794"/>
                </a:cubicBezTo>
                <a:lnTo>
                  <a:pt x="1415841" y="0"/>
                </a:lnTo>
                <a:lnTo>
                  <a:pt x="1613505" y="0"/>
                </a:lnTo>
                <a:cubicBezTo>
                  <a:pt x="1728948" y="0"/>
                  <a:pt x="1822531" y="92951"/>
                  <a:pt x="1822531" y="207613"/>
                </a:cubicBezTo>
                <a:lnTo>
                  <a:pt x="1822531" y="3656296"/>
                </a:lnTo>
                <a:cubicBezTo>
                  <a:pt x="1822531" y="3770958"/>
                  <a:pt x="1728948" y="3863909"/>
                  <a:pt x="1613505" y="3863909"/>
                </a:cubicBezTo>
                <a:lnTo>
                  <a:pt x="209026" y="3863909"/>
                </a:lnTo>
                <a:cubicBezTo>
                  <a:pt x="93584" y="3863909"/>
                  <a:pt x="0" y="3770958"/>
                  <a:pt x="0" y="3656296"/>
                </a:cubicBezTo>
                <a:lnTo>
                  <a:pt x="0" y="207613"/>
                </a:lnTo>
                <a:cubicBezTo>
                  <a:pt x="0" y="92951"/>
                  <a:pt x="93584" y="0"/>
                  <a:pt x="209026" y="0"/>
                </a:cubicBezTo>
                <a:close/>
              </a:path>
            </a:pathLst>
          </a:custGeom>
          <a:pattFill prst="pct5">
            <a:fgClr>
              <a:srgbClr val="0070C0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Picture</a:t>
            </a:r>
            <a:endParaRPr lang="id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FCE881-64F9-43F3-A575-C6AD629C5C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188" y="971325"/>
            <a:ext cx="1935953" cy="3885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99C0FA-CD0C-463F-8B4B-FC6743FD2A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790" y="2076678"/>
            <a:ext cx="1935953" cy="38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5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sid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58F8582-61B2-9AE1-D4F2-408F5BB44D5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F6B51A6-960B-F572-D01A-6A8A8B505C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53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226303-6942-27C5-192A-EEFA2EA74829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5532" y="2037138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42E858C0-49CF-AA0B-3411-F292D7B9095D}"/>
              </a:ext>
            </a:extLst>
          </p:cNvPr>
          <p:cNvSpPr/>
          <p:nvPr userDrawn="1"/>
        </p:nvSpPr>
        <p:spPr>
          <a:xfrm>
            <a:off x="7007225" y="1244686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B6B3766D-F1DD-4979-D63A-13576038B156}"/>
              </a:ext>
            </a:extLst>
          </p:cNvPr>
          <p:cNvSpPr/>
          <p:nvPr userDrawn="1"/>
        </p:nvSpPr>
        <p:spPr>
          <a:xfrm>
            <a:off x="7292241" y="364816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B55B8818-008E-61A0-239A-8D60F942FE39}"/>
              </a:ext>
            </a:extLst>
          </p:cNvPr>
          <p:cNvSpPr/>
          <p:nvPr userDrawn="1"/>
        </p:nvSpPr>
        <p:spPr>
          <a:xfrm>
            <a:off x="7292241" y="5662356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41703FE-F663-248F-A91A-12A6E79F7A1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DE18268-7F1E-447E-5F23-DAB47FC34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50470"/>
      </p:ext>
    </p:extLst>
  </p:cSld>
  <p:clrMapOvr>
    <a:masterClrMapping/>
  </p:clrMapOvr>
  <p:transition spd="slow" advClick="0" advTm="1000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12859BD-C35E-E287-707D-53BFC48BB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497374" y="0"/>
            <a:ext cx="0" cy="685800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9">
            <a:extLst>
              <a:ext uri="{FF2B5EF4-FFF2-40B4-BE49-F238E27FC236}">
                <a16:creationId xmlns:a16="http://schemas.microsoft.com/office/drawing/2014/main" id="{E7EA20F7-ED74-FE36-E517-A116C400E48D}"/>
              </a:ext>
            </a:extLst>
          </p:cNvPr>
          <p:cNvSpPr/>
          <p:nvPr userDrawn="1"/>
        </p:nvSpPr>
        <p:spPr>
          <a:xfrm>
            <a:off x="7294083" y="1338570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20">
            <a:extLst>
              <a:ext uri="{FF2B5EF4-FFF2-40B4-BE49-F238E27FC236}">
                <a16:creationId xmlns:a16="http://schemas.microsoft.com/office/drawing/2014/main" id="{8860EFB3-9714-5553-A102-A086673EED51}"/>
              </a:ext>
            </a:extLst>
          </p:cNvPr>
          <p:cNvSpPr/>
          <p:nvPr userDrawn="1"/>
        </p:nvSpPr>
        <p:spPr>
          <a:xfrm>
            <a:off x="7294083" y="511626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val 19">
            <a:extLst>
              <a:ext uri="{FF2B5EF4-FFF2-40B4-BE49-F238E27FC236}">
                <a16:creationId xmlns:a16="http://schemas.microsoft.com/office/drawing/2014/main" id="{AE9E0E88-F877-283C-0F68-235B6A9B3EBA}"/>
              </a:ext>
            </a:extLst>
          </p:cNvPr>
          <p:cNvSpPr/>
          <p:nvPr userDrawn="1"/>
        </p:nvSpPr>
        <p:spPr>
          <a:xfrm>
            <a:off x="7290225" y="3221405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F83F475B-FA26-5823-45CD-D5976C09FEA6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4B47EAE-3F1B-DD98-68AB-6D166E61D0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2909"/>
      </p:ext>
    </p:extLst>
  </p:cSld>
  <p:clrMapOvr>
    <a:masterClrMapping/>
  </p:clrMapOvr>
  <p:transition spd="slow" advClick="0" advTm="1000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B1E582-FC88-2C1A-1C09-9A927B751924}"/>
              </a:ext>
            </a:extLst>
          </p:cNvPr>
          <p:cNvCxnSpPr>
            <a:cxnSpLocks/>
          </p:cNvCxnSpPr>
          <p:nvPr userDrawn="1"/>
        </p:nvCxnSpPr>
        <p:spPr>
          <a:xfrm flipV="1">
            <a:off x="7502103" y="0"/>
            <a:ext cx="0" cy="482086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9EC11C3B-14B7-DA45-FC0D-540E3BB47129}"/>
              </a:ext>
            </a:extLst>
          </p:cNvPr>
          <p:cNvSpPr/>
          <p:nvPr userDrawn="1"/>
        </p:nvSpPr>
        <p:spPr>
          <a:xfrm>
            <a:off x="7013796" y="4302208"/>
            <a:ext cx="1059357" cy="1059357"/>
          </a:xfrm>
          <a:prstGeom prst="ellipse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val 19">
            <a:extLst>
              <a:ext uri="{FF2B5EF4-FFF2-40B4-BE49-F238E27FC236}">
                <a16:creationId xmlns:a16="http://schemas.microsoft.com/office/drawing/2014/main" id="{DA5D99F5-F734-F9D3-98D0-35C2A32720CD}"/>
              </a:ext>
            </a:extLst>
          </p:cNvPr>
          <p:cNvSpPr/>
          <p:nvPr userDrawn="1"/>
        </p:nvSpPr>
        <p:spPr>
          <a:xfrm>
            <a:off x="7298812" y="1185287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D405BABB-1682-7D9F-E42F-00217CE5A153}"/>
              </a:ext>
            </a:extLst>
          </p:cNvPr>
          <p:cNvSpPr/>
          <p:nvPr userDrawn="1"/>
        </p:nvSpPr>
        <p:spPr>
          <a:xfrm>
            <a:off x="7298812" y="2947733"/>
            <a:ext cx="403164" cy="403164"/>
          </a:xfrm>
          <a:prstGeom prst="ellipse">
            <a:avLst/>
          </a:prstGeom>
          <a:solidFill>
            <a:srgbClr val="005F72"/>
          </a:solidFill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43C8D2C-A221-F84F-CC10-B24C97F2563D}"/>
              </a:ext>
            </a:extLst>
          </p:cNvPr>
          <p:cNvSpPr/>
          <p:nvPr userDrawn="1"/>
        </p:nvSpPr>
        <p:spPr>
          <a:xfrm>
            <a:off x="655555" y="442391"/>
            <a:ext cx="2499125" cy="6415609"/>
          </a:xfrm>
          <a:prstGeom prst="rect">
            <a:avLst/>
          </a:prstGeom>
          <a:solidFill>
            <a:srgbClr val="575756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0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F681D4F-85A7-B533-B5FE-9F0ACFF31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24655"/>
      </p:ext>
    </p:extLst>
  </p:cSld>
  <p:clrMapOvr>
    <a:masterClrMapping/>
  </p:clrMapOvr>
  <p:transition spd="slow" advClick="0" advTm="1000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5">
            <a:extLst>
              <a:ext uri="{FF2B5EF4-FFF2-40B4-BE49-F238E27FC236}">
                <a16:creationId xmlns:a16="http://schemas.microsoft.com/office/drawing/2014/main" id="{4F8F3E74-50F0-D387-1C0D-781D34342CB6}"/>
              </a:ext>
            </a:extLst>
          </p:cNvPr>
          <p:cNvCxnSpPr>
            <a:cxnSpLocks/>
          </p:cNvCxnSpPr>
          <p:nvPr userDrawn="1"/>
        </p:nvCxnSpPr>
        <p:spPr>
          <a:xfrm flipH="1">
            <a:off x="29498" y="3763905"/>
            <a:ext cx="12162502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9">
            <a:extLst>
              <a:ext uri="{FF2B5EF4-FFF2-40B4-BE49-F238E27FC236}">
                <a16:creationId xmlns:a16="http://schemas.microsoft.com/office/drawing/2014/main" id="{42AECACD-ED4D-1ECA-C0C0-7815E1B6B037}"/>
              </a:ext>
            </a:extLst>
          </p:cNvPr>
          <p:cNvSpPr/>
          <p:nvPr userDrawn="1"/>
        </p:nvSpPr>
        <p:spPr>
          <a:xfrm rot="18900000">
            <a:off x="820198" y="3530017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C12EB2F4-FEA7-E021-1275-FEB64F019378}"/>
              </a:ext>
            </a:extLst>
          </p:cNvPr>
          <p:cNvSpPr/>
          <p:nvPr userDrawn="1"/>
        </p:nvSpPr>
        <p:spPr>
          <a:xfrm rot="18900000">
            <a:off x="2826098" y="3530018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8C877F4E-F0D9-D401-E726-8484DD09B54C}"/>
              </a:ext>
            </a:extLst>
          </p:cNvPr>
          <p:cNvSpPr/>
          <p:nvPr userDrawn="1"/>
        </p:nvSpPr>
        <p:spPr>
          <a:xfrm rot="18900000">
            <a:off x="4831998" y="3524384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E98225DC-97A6-416D-45B5-5C0D0277178B}"/>
              </a:ext>
            </a:extLst>
          </p:cNvPr>
          <p:cNvSpPr/>
          <p:nvPr userDrawn="1"/>
        </p:nvSpPr>
        <p:spPr>
          <a:xfrm rot="18900000">
            <a:off x="6837898" y="3524386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D66ED5EE-846B-D4F6-B06F-67DD5DE4BB53}"/>
              </a:ext>
            </a:extLst>
          </p:cNvPr>
          <p:cNvSpPr/>
          <p:nvPr userDrawn="1"/>
        </p:nvSpPr>
        <p:spPr>
          <a:xfrm rot="18900000">
            <a:off x="8843798" y="3524383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: Rounded Corners 9">
            <a:extLst>
              <a:ext uri="{FF2B5EF4-FFF2-40B4-BE49-F238E27FC236}">
                <a16:creationId xmlns:a16="http://schemas.microsoft.com/office/drawing/2014/main" id="{091AC881-9D7B-919C-4314-5F1313898E32}"/>
              </a:ext>
            </a:extLst>
          </p:cNvPr>
          <p:cNvSpPr/>
          <p:nvPr userDrawn="1"/>
        </p:nvSpPr>
        <p:spPr>
          <a:xfrm rot="18900000">
            <a:off x="10849698" y="3524382"/>
            <a:ext cx="467779" cy="467779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9C013A8-BC5A-75CA-7569-92309DFCC5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256"/>
      </p:ext>
    </p:extLst>
  </p:cSld>
  <p:clrMapOvr>
    <a:masterClrMapping/>
  </p:clrMapOvr>
  <p:transition spd="slow" advClick="0" advTm="1000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ty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F84530D-CD29-8FD8-7B07-6BD1EB64EC9A}"/>
              </a:ext>
            </a:extLst>
          </p:cNvPr>
          <p:cNvSpPr/>
          <p:nvPr userDrawn="1"/>
        </p:nvSpPr>
        <p:spPr>
          <a:xfrm>
            <a:off x="0" y="3221182"/>
            <a:ext cx="12192000" cy="3636818"/>
          </a:xfrm>
          <a:prstGeom prst="rect">
            <a:avLst/>
          </a:prstGeom>
          <a:solidFill>
            <a:schemeClr val="accent1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F7899D86-F67B-9C6F-ED5D-C0FF067D3664}"/>
              </a:ext>
            </a:extLst>
          </p:cNvPr>
          <p:cNvGrpSpPr/>
          <p:nvPr userDrawn="1"/>
        </p:nvGrpSpPr>
        <p:grpSpPr>
          <a:xfrm>
            <a:off x="316374" y="3095398"/>
            <a:ext cx="1450696" cy="427363"/>
            <a:chOff x="324091" y="3865944"/>
            <a:chExt cx="1759352" cy="427363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EB53382F-C10E-7E8E-83CD-86260EBA8194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5" name="مثلث متساوي الساقين 4">
              <a:extLst>
                <a:ext uri="{FF2B5EF4-FFF2-40B4-BE49-F238E27FC236}">
                  <a16:creationId xmlns:a16="http://schemas.microsoft.com/office/drawing/2014/main" id="{0CD7BBA2-98F1-F0A2-E804-D88AD4D4F24C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B458A656-6009-BB24-0E3F-1BAE782D9890}"/>
              </a:ext>
            </a:extLst>
          </p:cNvPr>
          <p:cNvGrpSpPr/>
          <p:nvPr userDrawn="1"/>
        </p:nvGrpSpPr>
        <p:grpSpPr>
          <a:xfrm>
            <a:off x="2338085" y="3095398"/>
            <a:ext cx="1450696" cy="427363"/>
            <a:chOff x="324091" y="3865944"/>
            <a:chExt cx="1759352" cy="427363"/>
          </a:xfrm>
        </p:grpSpPr>
        <p:sp>
          <p:nvSpPr>
            <p:cNvPr id="7" name="مستطيل 6">
              <a:extLst>
                <a:ext uri="{FF2B5EF4-FFF2-40B4-BE49-F238E27FC236}">
                  <a16:creationId xmlns:a16="http://schemas.microsoft.com/office/drawing/2014/main" id="{921E9D26-248F-D364-811F-EBB2AB52D416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" name="مثلث متساوي الساقين 7">
              <a:extLst>
                <a:ext uri="{FF2B5EF4-FFF2-40B4-BE49-F238E27FC236}">
                  <a16:creationId xmlns:a16="http://schemas.microsoft.com/office/drawing/2014/main" id="{6DA2F4CB-14AD-87F3-552F-C2A3B25EDEA4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C47D3F0-D4D2-20F4-1880-3A21C0FAAFE0}"/>
              </a:ext>
            </a:extLst>
          </p:cNvPr>
          <p:cNvGrpSpPr/>
          <p:nvPr userDrawn="1"/>
        </p:nvGrpSpPr>
        <p:grpSpPr>
          <a:xfrm>
            <a:off x="4359796" y="3095398"/>
            <a:ext cx="1450696" cy="427363"/>
            <a:chOff x="324091" y="3865944"/>
            <a:chExt cx="1759352" cy="427363"/>
          </a:xfrm>
        </p:grpSpPr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54B73A4E-C0D7-D362-A8CB-DA556282C27F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1" name="مثلث متساوي الساقين 10">
              <a:extLst>
                <a:ext uri="{FF2B5EF4-FFF2-40B4-BE49-F238E27FC236}">
                  <a16:creationId xmlns:a16="http://schemas.microsoft.com/office/drawing/2014/main" id="{173215E4-70B5-390C-2CD7-D91EC06076C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80415EF1-BDEA-32D5-1246-EEFAAECE2FA2}"/>
              </a:ext>
            </a:extLst>
          </p:cNvPr>
          <p:cNvGrpSpPr/>
          <p:nvPr userDrawn="1"/>
        </p:nvGrpSpPr>
        <p:grpSpPr>
          <a:xfrm>
            <a:off x="6381507" y="3095398"/>
            <a:ext cx="1450696" cy="427363"/>
            <a:chOff x="324091" y="3865944"/>
            <a:chExt cx="1759352" cy="427363"/>
          </a:xfrm>
        </p:grpSpPr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D8521A3E-33E7-7E97-1854-471CDDDAC9F3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4" name="مثلث متساوي الساقين 13">
              <a:extLst>
                <a:ext uri="{FF2B5EF4-FFF2-40B4-BE49-F238E27FC236}">
                  <a16:creationId xmlns:a16="http://schemas.microsoft.com/office/drawing/2014/main" id="{3A754272-F0C7-23CE-F10C-3AD7A9FC1BDE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B79C9FDA-256F-9029-AED5-0A90D505F777}"/>
              </a:ext>
            </a:extLst>
          </p:cNvPr>
          <p:cNvGrpSpPr/>
          <p:nvPr userDrawn="1"/>
        </p:nvGrpSpPr>
        <p:grpSpPr>
          <a:xfrm>
            <a:off x="8403218" y="3095399"/>
            <a:ext cx="1450696" cy="427363"/>
            <a:chOff x="324091" y="3865944"/>
            <a:chExt cx="1759352" cy="427363"/>
          </a:xfrm>
        </p:grpSpPr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57F36576-47F3-9D57-D642-C96AC9224182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17" name="مثلث متساوي الساقين 16">
              <a:extLst>
                <a:ext uri="{FF2B5EF4-FFF2-40B4-BE49-F238E27FC236}">
                  <a16:creationId xmlns:a16="http://schemas.microsoft.com/office/drawing/2014/main" id="{17F553E8-C634-780C-CA18-01F3DB2F744A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F86A9808-6079-363D-5DC3-9F2331805505}"/>
              </a:ext>
            </a:extLst>
          </p:cNvPr>
          <p:cNvGrpSpPr/>
          <p:nvPr userDrawn="1"/>
        </p:nvGrpSpPr>
        <p:grpSpPr>
          <a:xfrm>
            <a:off x="10424931" y="3095399"/>
            <a:ext cx="1450696" cy="427363"/>
            <a:chOff x="324091" y="3865944"/>
            <a:chExt cx="1759352" cy="427363"/>
          </a:xfrm>
        </p:grpSpPr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78C6E4DD-C5FD-EEB1-EB51-5B7BE6A1BBAA}"/>
                </a:ext>
              </a:extLst>
            </p:cNvPr>
            <p:cNvSpPr/>
            <p:nvPr/>
          </p:nvSpPr>
          <p:spPr>
            <a:xfrm>
              <a:off x="324091" y="3865944"/>
              <a:ext cx="1759352" cy="324091"/>
            </a:xfrm>
            <a:prstGeom prst="rect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20" name="مثلث متساوي الساقين 19">
              <a:extLst>
                <a:ext uri="{FF2B5EF4-FFF2-40B4-BE49-F238E27FC236}">
                  <a16:creationId xmlns:a16="http://schemas.microsoft.com/office/drawing/2014/main" id="{98B95311-F1A3-73F4-FF75-372EC924A243}"/>
                </a:ext>
              </a:extLst>
            </p:cNvPr>
            <p:cNvSpPr/>
            <p:nvPr/>
          </p:nvSpPr>
          <p:spPr>
            <a:xfrm rot="10800000">
              <a:off x="1056074" y="4190035"/>
              <a:ext cx="295386" cy="103272"/>
            </a:xfrm>
            <a:prstGeom prst="triangle">
              <a:avLst/>
            </a:prstGeom>
            <a:solidFill>
              <a:schemeClr val="accent2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cxnSp>
        <p:nvCxnSpPr>
          <p:cNvPr id="21" name="Straight Connector 1">
            <a:extLst>
              <a:ext uri="{FF2B5EF4-FFF2-40B4-BE49-F238E27FC236}">
                <a16:creationId xmlns:a16="http://schemas.microsoft.com/office/drawing/2014/main" id="{DE5B89DB-418A-A986-9FD9-4B072C7DA445}"/>
              </a:ext>
            </a:extLst>
          </p:cNvPr>
          <p:cNvCxnSpPr>
            <a:cxnSpLocks/>
          </p:cNvCxnSpPr>
          <p:nvPr userDrawn="1"/>
        </p:nvCxnSpPr>
        <p:spPr>
          <a:xfrm flipV="1">
            <a:off x="2015703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">
            <a:extLst>
              <a:ext uri="{FF2B5EF4-FFF2-40B4-BE49-F238E27FC236}">
                <a16:creationId xmlns:a16="http://schemas.microsoft.com/office/drawing/2014/main" id="{0930B4F1-EC89-5AEF-6131-79A119C8DB5D}"/>
              </a:ext>
            </a:extLst>
          </p:cNvPr>
          <p:cNvCxnSpPr>
            <a:cxnSpLocks/>
          </p:cNvCxnSpPr>
          <p:nvPr userDrawn="1"/>
        </p:nvCxnSpPr>
        <p:spPr>
          <a:xfrm flipV="1">
            <a:off x="4080031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">
            <a:extLst>
              <a:ext uri="{FF2B5EF4-FFF2-40B4-BE49-F238E27FC236}">
                <a16:creationId xmlns:a16="http://schemas.microsoft.com/office/drawing/2014/main" id="{397BFE7D-353F-9E6A-1AED-F03D3DAEA6BA}"/>
              </a:ext>
            </a:extLst>
          </p:cNvPr>
          <p:cNvCxnSpPr>
            <a:cxnSpLocks/>
          </p:cNvCxnSpPr>
          <p:nvPr userDrawn="1"/>
        </p:nvCxnSpPr>
        <p:spPr>
          <a:xfrm flipV="1">
            <a:off x="6106257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">
            <a:extLst>
              <a:ext uri="{FF2B5EF4-FFF2-40B4-BE49-F238E27FC236}">
                <a16:creationId xmlns:a16="http://schemas.microsoft.com/office/drawing/2014/main" id="{4236C47D-CE11-68C0-9AFD-0A632102A57D}"/>
              </a:ext>
            </a:extLst>
          </p:cNvPr>
          <p:cNvCxnSpPr>
            <a:cxnSpLocks/>
          </p:cNvCxnSpPr>
          <p:nvPr userDrawn="1"/>
        </p:nvCxnSpPr>
        <p:spPr>
          <a:xfrm flipV="1">
            <a:off x="8170585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">
            <a:extLst>
              <a:ext uri="{FF2B5EF4-FFF2-40B4-BE49-F238E27FC236}">
                <a16:creationId xmlns:a16="http://schemas.microsoft.com/office/drawing/2014/main" id="{2DED99D9-C814-0515-67F0-C5F24D1D0390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41394" y="3522762"/>
            <a:ext cx="0" cy="3002729"/>
          </a:xfrm>
          <a:prstGeom prst="line">
            <a:avLst/>
          </a:prstGeom>
          <a:ln>
            <a:solidFill>
              <a:srgbClr val="F0A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صورة 25">
            <a:extLst>
              <a:ext uri="{FF2B5EF4-FFF2-40B4-BE49-F238E27FC236}">
                <a16:creationId xmlns:a16="http://schemas.microsoft.com/office/drawing/2014/main" id="{72EFF54D-9A63-8D88-51B8-8370940878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0865"/>
      </p:ext>
    </p:extLst>
  </p:cSld>
  <p:clrMapOvr>
    <a:masterClrMapping/>
  </p:clrMapOvr>
  <p:transition spd="slow" advClick="0" advTm="1000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1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4373472B-93A8-9E45-427A-501EC87A1A09}"/>
              </a:ext>
            </a:extLst>
          </p:cNvPr>
          <p:cNvGrpSpPr/>
          <p:nvPr userDrawn="1"/>
        </p:nvGrpSpPr>
        <p:grpSpPr>
          <a:xfrm rot="21091833">
            <a:off x="5487065" y="1284751"/>
            <a:ext cx="5013711" cy="4070595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A7912D3-A068-2622-A6A6-ACA6F60F2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94E71D2-CD1B-45C1-9D80-1B90780B1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9C75103-6C48-6DDC-6793-C341B1664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957B4B3-1C14-FD5C-F6D2-F7D92B6416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52A9F9FE-11B2-AF3F-D5F8-5EDAC69909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A64F4EB5-EBC0-93D1-E2B9-682E3D89F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A990EA8-E1EE-0AC8-3190-644CD53153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50361F1-AA10-A233-0DC1-71515E53C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497FF14-98D9-E89D-33CD-BD8A05F147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AAF2A03C-EC9B-B652-4187-BADA32289080}"/>
              </a:ext>
            </a:extLst>
          </p:cNvPr>
          <p:cNvSpPr/>
          <p:nvPr userDrawn="1"/>
        </p:nvSpPr>
        <p:spPr>
          <a:xfrm rot="18900000">
            <a:off x="957135" y="620461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E9667080-EB52-609B-2772-F1898B6603BB}"/>
              </a:ext>
            </a:extLst>
          </p:cNvPr>
          <p:cNvSpPr/>
          <p:nvPr userDrawn="1"/>
        </p:nvSpPr>
        <p:spPr>
          <a:xfrm rot="18900000">
            <a:off x="2595302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1B851F2D-3679-0382-0C71-75C672943D33}"/>
              </a:ext>
            </a:extLst>
          </p:cNvPr>
          <p:cNvSpPr/>
          <p:nvPr userDrawn="1"/>
        </p:nvSpPr>
        <p:spPr>
          <a:xfrm rot="18900000">
            <a:off x="4233469" y="6197420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9079C80E-8316-AE0C-5E18-4E0236240424}"/>
              </a:ext>
            </a:extLst>
          </p:cNvPr>
          <p:cNvSpPr/>
          <p:nvPr userDrawn="1"/>
        </p:nvSpPr>
        <p:spPr>
          <a:xfrm rot="18900000">
            <a:off x="5871636" y="621373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B15E726D-9C7F-9A9A-68E3-D212B653C40B}"/>
              </a:ext>
            </a:extLst>
          </p:cNvPr>
          <p:cNvSpPr/>
          <p:nvPr userDrawn="1"/>
        </p:nvSpPr>
        <p:spPr>
          <a:xfrm rot="18900000">
            <a:off x="7509804" y="6197418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BD3E9C77-23B3-8CAF-C338-DE380808100A}"/>
              </a:ext>
            </a:extLst>
          </p:cNvPr>
          <p:cNvSpPr/>
          <p:nvPr userDrawn="1"/>
        </p:nvSpPr>
        <p:spPr>
          <a:xfrm rot="18900000">
            <a:off x="9147972" y="6204615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569E9735-C214-FAA9-3ED1-14A4B8F88E4E}"/>
              </a:ext>
            </a:extLst>
          </p:cNvPr>
          <p:cNvSpPr/>
          <p:nvPr userDrawn="1"/>
        </p:nvSpPr>
        <p:spPr>
          <a:xfrm rot="18900000">
            <a:off x="10786140" y="6204616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5356F93-7ACA-4844-778C-D755B93EAA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82141"/>
      </p:ext>
    </p:extLst>
  </p:cSld>
  <p:clrMapOvr>
    <a:masterClrMapping/>
  </p:clrMapOvr>
  <p:transition spd="slow" advClick="0" advTm="1000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irates 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>
            <a:extLst>
              <a:ext uri="{FF2B5EF4-FFF2-40B4-BE49-F238E27FC236}">
                <a16:creationId xmlns:a16="http://schemas.microsoft.com/office/drawing/2014/main" id="{E49B40F7-6AED-E155-678A-2D6828814525}"/>
              </a:ext>
            </a:extLst>
          </p:cNvPr>
          <p:cNvGrpSpPr/>
          <p:nvPr userDrawn="1"/>
        </p:nvGrpSpPr>
        <p:grpSpPr>
          <a:xfrm rot="21110327">
            <a:off x="6639054" y="1025970"/>
            <a:ext cx="4964533" cy="4030668"/>
            <a:chOff x="9775826" y="4954588"/>
            <a:chExt cx="4830763" cy="3806825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A90339F-6AA4-314A-E738-FB9DDBFCE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2288" y="6203950"/>
              <a:ext cx="46038" cy="46038"/>
            </a:xfrm>
            <a:custGeom>
              <a:avLst/>
              <a:gdLst>
                <a:gd name="T0" fmla="*/ 29 w 29"/>
                <a:gd name="T1" fmla="*/ 16 h 29"/>
                <a:gd name="T2" fmla="*/ 24 w 29"/>
                <a:gd name="T3" fmla="*/ 16 h 29"/>
                <a:gd name="T4" fmla="*/ 16 w 29"/>
                <a:gd name="T5" fmla="*/ 11 h 29"/>
                <a:gd name="T6" fmla="*/ 8 w 29"/>
                <a:gd name="T7" fmla="*/ 0 h 29"/>
                <a:gd name="T8" fmla="*/ 0 w 29"/>
                <a:gd name="T9" fmla="*/ 8 h 29"/>
                <a:gd name="T10" fmla="*/ 0 w 29"/>
                <a:gd name="T11" fmla="*/ 16 h 29"/>
                <a:gd name="T12" fmla="*/ 3 w 29"/>
                <a:gd name="T13" fmla="*/ 27 h 29"/>
                <a:gd name="T14" fmla="*/ 21 w 29"/>
                <a:gd name="T15" fmla="*/ 29 h 29"/>
                <a:gd name="T16" fmla="*/ 27 w 29"/>
                <a:gd name="T17" fmla="*/ 27 h 29"/>
                <a:gd name="T18" fmla="*/ 27 w 29"/>
                <a:gd name="T19" fmla="*/ 27 h 29"/>
                <a:gd name="T20" fmla="*/ 29 w 29"/>
                <a:gd name="T21" fmla="*/ 16 h 29"/>
                <a:gd name="T22" fmla="*/ 29 w 29"/>
                <a:gd name="T2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9">
                  <a:moveTo>
                    <a:pt x="29" y="16"/>
                  </a:moveTo>
                  <a:lnTo>
                    <a:pt x="24" y="16"/>
                  </a:lnTo>
                  <a:lnTo>
                    <a:pt x="16" y="11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3" y="27"/>
                  </a:lnTo>
                  <a:lnTo>
                    <a:pt x="21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9" y="16"/>
                  </a:lnTo>
                  <a:lnTo>
                    <a:pt x="29" y="16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C71DB68-06C8-7313-6B50-4EAAC8A1E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6276975"/>
              <a:ext cx="149225" cy="173038"/>
            </a:xfrm>
            <a:custGeom>
              <a:avLst/>
              <a:gdLst>
                <a:gd name="T0" fmla="*/ 94 w 94"/>
                <a:gd name="T1" fmla="*/ 45 h 109"/>
                <a:gd name="T2" fmla="*/ 59 w 94"/>
                <a:gd name="T3" fmla="*/ 13 h 109"/>
                <a:gd name="T4" fmla="*/ 43 w 94"/>
                <a:gd name="T5" fmla="*/ 2 h 109"/>
                <a:gd name="T6" fmla="*/ 46 w 94"/>
                <a:gd name="T7" fmla="*/ 18 h 109"/>
                <a:gd name="T8" fmla="*/ 30 w 94"/>
                <a:gd name="T9" fmla="*/ 5 h 109"/>
                <a:gd name="T10" fmla="*/ 22 w 94"/>
                <a:gd name="T11" fmla="*/ 2 h 109"/>
                <a:gd name="T12" fmla="*/ 14 w 94"/>
                <a:gd name="T13" fmla="*/ 0 h 109"/>
                <a:gd name="T14" fmla="*/ 3 w 94"/>
                <a:gd name="T15" fmla="*/ 2 h 109"/>
                <a:gd name="T16" fmla="*/ 0 w 94"/>
                <a:gd name="T17" fmla="*/ 13 h 109"/>
                <a:gd name="T18" fmla="*/ 6 w 94"/>
                <a:gd name="T19" fmla="*/ 21 h 109"/>
                <a:gd name="T20" fmla="*/ 27 w 94"/>
                <a:gd name="T21" fmla="*/ 42 h 109"/>
                <a:gd name="T22" fmla="*/ 46 w 94"/>
                <a:gd name="T23" fmla="*/ 91 h 109"/>
                <a:gd name="T24" fmla="*/ 67 w 94"/>
                <a:gd name="T25" fmla="*/ 107 h 109"/>
                <a:gd name="T26" fmla="*/ 75 w 94"/>
                <a:gd name="T27" fmla="*/ 109 h 109"/>
                <a:gd name="T28" fmla="*/ 75 w 94"/>
                <a:gd name="T29" fmla="*/ 109 h 109"/>
                <a:gd name="T30" fmla="*/ 75 w 94"/>
                <a:gd name="T31" fmla="*/ 104 h 109"/>
                <a:gd name="T32" fmla="*/ 75 w 94"/>
                <a:gd name="T33" fmla="*/ 93 h 109"/>
                <a:gd name="T34" fmla="*/ 78 w 94"/>
                <a:gd name="T35" fmla="*/ 80 h 109"/>
                <a:gd name="T36" fmla="*/ 94 w 94"/>
                <a:gd name="T37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109">
                  <a:moveTo>
                    <a:pt x="94" y="45"/>
                  </a:moveTo>
                  <a:lnTo>
                    <a:pt x="59" y="13"/>
                  </a:lnTo>
                  <a:lnTo>
                    <a:pt x="43" y="2"/>
                  </a:lnTo>
                  <a:lnTo>
                    <a:pt x="46" y="18"/>
                  </a:lnTo>
                  <a:lnTo>
                    <a:pt x="30" y="5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3" y="2"/>
                  </a:lnTo>
                  <a:lnTo>
                    <a:pt x="0" y="13"/>
                  </a:lnTo>
                  <a:lnTo>
                    <a:pt x="6" y="21"/>
                  </a:lnTo>
                  <a:lnTo>
                    <a:pt x="27" y="42"/>
                  </a:lnTo>
                  <a:lnTo>
                    <a:pt x="46" y="91"/>
                  </a:lnTo>
                  <a:lnTo>
                    <a:pt x="67" y="107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04"/>
                  </a:lnTo>
                  <a:lnTo>
                    <a:pt x="75" y="93"/>
                  </a:lnTo>
                  <a:lnTo>
                    <a:pt x="78" y="80"/>
                  </a:lnTo>
                  <a:lnTo>
                    <a:pt x="94" y="45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6D875A-2B94-220A-7CE7-3D9D3A70F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3463" y="5413375"/>
              <a:ext cx="415925" cy="430213"/>
            </a:xfrm>
            <a:custGeom>
              <a:avLst/>
              <a:gdLst>
                <a:gd name="T0" fmla="*/ 248 w 262"/>
                <a:gd name="T1" fmla="*/ 225 h 271"/>
                <a:gd name="T2" fmla="*/ 251 w 262"/>
                <a:gd name="T3" fmla="*/ 220 h 271"/>
                <a:gd name="T4" fmla="*/ 248 w 262"/>
                <a:gd name="T5" fmla="*/ 204 h 271"/>
                <a:gd name="T6" fmla="*/ 229 w 262"/>
                <a:gd name="T7" fmla="*/ 182 h 271"/>
                <a:gd name="T8" fmla="*/ 235 w 262"/>
                <a:gd name="T9" fmla="*/ 172 h 271"/>
                <a:gd name="T10" fmla="*/ 232 w 262"/>
                <a:gd name="T11" fmla="*/ 158 h 271"/>
                <a:gd name="T12" fmla="*/ 205 w 262"/>
                <a:gd name="T13" fmla="*/ 123 h 271"/>
                <a:gd name="T14" fmla="*/ 203 w 262"/>
                <a:gd name="T15" fmla="*/ 115 h 271"/>
                <a:gd name="T16" fmla="*/ 200 w 262"/>
                <a:gd name="T17" fmla="*/ 97 h 271"/>
                <a:gd name="T18" fmla="*/ 181 w 262"/>
                <a:gd name="T19" fmla="*/ 24 h 271"/>
                <a:gd name="T20" fmla="*/ 173 w 262"/>
                <a:gd name="T21" fmla="*/ 19 h 271"/>
                <a:gd name="T22" fmla="*/ 163 w 262"/>
                <a:gd name="T23" fmla="*/ 16 h 271"/>
                <a:gd name="T24" fmla="*/ 147 w 262"/>
                <a:gd name="T25" fmla="*/ 0 h 271"/>
                <a:gd name="T26" fmla="*/ 139 w 262"/>
                <a:gd name="T27" fmla="*/ 11 h 271"/>
                <a:gd name="T28" fmla="*/ 107 w 262"/>
                <a:gd name="T29" fmla="*/ 27 h 271"/>
                <a:gd name="T30" fmla="*/ 85 w 262"/>
                <a:gd name="T31" fmla="*/ 57 h 271"/>
                <a:gd name="T32" fmla="*/ 72 w 262"/>
                <a:gd name="T33" fmla="*/ 89 h 271"/>
                <a:gd name="T34" fmla="*/ 42 w 262"/>
                <a:gd name="T35" fmla="*/ 97 h 271"/>
                <a:gd name="T36" fmla="*/ 21 w 262"/>
                <a:gd name="T37" fmla="*/ 94 h 271"/>
                <a:gd name="T38" fmla="*/ 21 w 262"/>
                <a:gd name="T39" fmla="*/ 75 h 271"/>
                <a:gd name="T40" fmla="*/ 34 w 262"/>
                <a:gd name="T41" fmla="*/ 54 h 271"/>
                <a:gd name="T42" fmla="*/ 13 w 262"/>
                <a:gd name="T43" fmla="*/ 70 h 271"/>
                <a:gd name="T44" fmla="*/ 2 w 262"/>
                <a:gd name="T45" fmla="*/ 97 h 271"/>
                <a:gd name="T46" fmla="*/ 0 w 262"/>
                <a:gd name="T47" fmla="*/ 105 h 271"/>
                <a:gd name="T48" fmla="*/ 42 w 262"/>
                <a:gd name="T49" fmla="*/ 132 h 271"/>
                <a:gd name="T50" fmla="*/ 69 w 262"/>
                <a:gd name="T51" fmla="*/ 153 h 271"/>
                <a:gd name="T52" fmla="*/ 128 w 262"/>
                <a:gd name="T53" fmla="*/ 180 h 271"/>
                <a:gd name="T54" fmla="*/ 163 w 262"/>
                <a:gd name="T55" fmla="*/ 214 h 271"/>
                <a:gd name="T56" fmla="*/ 173 w 262"/>
                <a:gd name="T57" fmla="*/ 241 h 271"/>
                <a:gd name="T58" fmla="*/ 184 w 262"/>
                <a:gd name="T59" fmla="*/ 265 h 271"/>
                <a:gd name="T60" fmla="*/ 195 w 262"/>
                <a:gd name="T61" fmla="*/ 271 h 271"/>
                <a:gd name="T62" fmla="*/ 211 w 262"/>
                <a:gd name="T63" fmla="*/ 271 h 271"/>
                <a:gd name="T64" fmla="*/ 224 w 262"/>
                <a:gd name="T65" fmla="*/ 265 h 271"/>
                <a:gd name="T66" fmla="*/ 243 w 262"/>
                <a:gd name="T67" fmla="*/ 260 h 271"/>
                <a:gd name="T68" fmla="*/ 251 w 262"/>
                <a:gd name="T69" fmla="*/ 255 h 271"/>
                <a:gd name="T70" fmla="*/ 254 w 262"/>
                <a:gd name="T71" fmla="*/ 247 h 271"/>
                <a:gd name="T72" fmla="*/ 251 w 262"/>
                <a:gd name="T73" fmla="*/ 23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71">
                  <a:moveTo>
                    <a:pt x="251" y="233"/>
                  </a:moveTo>
                  <a:lnTo>
                    <a:pt x="248" y="225"/>
                  </a:lnTo>
                  <a:lnTo>
                    <a:pt x="248" y="222"/>
                  </a:lnTo>
                  <a:lnTo>
                    <a:pt x="251" y="220"/>
                  </a:lnTo>
                  <a:lnTo>
                    <a:pt x="262" y="220"/>
                  </a:lnTo>
                  <a:lnTo>
                    <a:pt x="248" y="204"/>
                  </a:lnTo>
                  <a:lnTo>
                    <a:pt x="232" y="188"/>
                  </a:lnTo>
                  <a:lnTo>
                    <a:pt x="229" y="182"/>
                  </a:lnTo>
                  <a:lnTo>
                    <a:pt x="232" y="177"/>
                  </a:lnTo>
                  <a:lnTo>
                    <a:pt x="235" y="172"/>
                  </a:lnTo>
                  <a:lnTo>
                    <a:pt x="237" y="166"/>
                  </a:lnTo>
                  <a:lnTo>
                    <a:pt x="232" y="158"/>
                  </a:lnTo>
                  <a:lnTo>
                    <a:pt x="208" y="134"/>
                  </a:lnTo>
                  <a:lnTo>
                    <a:pt x="205" y="123"/>
                  </a:lnTo>
                  <a:lnTo>
                    <a:pt x="203" y="118"/>
                  </a:lnTo>
                  <a:lnTo>
                    <a:pt x="203" y="115"/>
                  </a:lnTo>
                  <a:lnTo>
                    <a:pt x="203" y="107"/>
                  </a:lnTo>
                  <a:lnTo>
                    <a:pt x="200" y="97"/>
                  </a:lnTo>
                  <a:lnTo>
                    <a:pt x="197" y="83"/>
                  </a:lnTo>
                  <a:lnTo>
                    <a:pt x="181" y="24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8" y="16"/>
                  </a:lnTo>
                  <a:lnTo>
                    <a:pt x="163" y="16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9" y="11"/>
                  </a:lnTo>
                  <a:lnTo>
                    <a:pt x="117" y="19"/>
                  </a:lnTo>
                  <a:lnTo>
                    <a:pt x="107" y="27"/>
                  </a:lnTo>
                  <a:lnTo>
                    <a:pt x="91" y="46"/>
                  </a:lnTo>
                  <a:lnTo>
                    <a:pt x="85" y="57"/>
                  </a:lnTo>
                  <a:lnTo>
                    <a:pt x="74" y="83"/>
                  </a:lnTo>
                  <a:lnTo>
                    <a:pt x="72" y="89"/>
                  </a:lnTo>
                  <a:lnTo>
                    <a:pt x="58" y="91"/>
                  </a:lnTo>
                  <a:lnTo>
                    <a:pt x="42" y="97"/>
                  </a:lnTo>
                  <a:lnTo>
                    <a:pt x="32" y="97"/>
                  </a:lnTo>
                  <a:lnTo>
                    <a:pt x="21" y="94"/>
                  </a:lnTo>
                  <a:lnTo>
                    <a:pt x="18" y="83"/>
                  </a:lnTo>
                  <a:lnTo>
                    <a:pt x="21" y="75"/>
                  </a:lnTo>
                  <a:lnTo>
                    <a:pt x="29" y="67"/>
                  </a:lnTo>
                  <a:lnTo>
                    <a:pt x="34" y="54"/>
                  </a:lnTo>
                  <a:lnTo>
                    <a:pt x="24" y="59"/>
                  </a:lnTo>
                  <a:lnTo>
                    <a:pt x="13" y="70"/>
                  </a:lnTo>
                  <a:lnTo>
                    <a:pt x="5" y="83"/>
                  </a:lnTo>
                  <a:lnTo>
                    <a:pt x="2" y="9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42" y="132"/>
                  </a:lnTo>
                  <a:lnTo>
                    <a:pt x="64" y="148"/>
                  </a:lnTo>
                  <a:lnTo>
                    <a:pt x="69" y="153"/>
                  </a:lnTo>
                  <a:lnTo>
                    <a:pt x="115" y="172"/>
                  </a:lnTo>
                  <a:lnTo>
                    <a:pt x="128" y="180"/>
                  </a:lnTo>
                  <a:lnTo>
                    <a:pt x="157" y="206"/>
                  </a:lnTo>
                  <a:lnTo>
                    <a:pt x="163" y="214"/>
                  </a:lnTo>
                  <a:lnTo>
                    <a:pt x="168" y="222"/>
                  </a:lnTo>
                  <a:lnTo>
                    <a:pt x="173" y="241"/>
                  </a:lnTo>
                  <a:lnTo>
                    <a:pt x="179" y="257"/>
                  </a:lnTo>
                  <a:lnTo>
                    <a:pt x="184" y="265"/>
                  </a:lnTo>
                  <a:lnTo>
                    <a:pt x="189" y="268"/>
                  </a:lnTo>
                  <a:lnTo>
                    <a:pt x="195" y="271"/>
                  </a:lnTo>
                  <a:lnTo>
                    <a:pt x="203" y="271"/>
                  </a:lnTo>
                  <a:lnTo>
                    <a:pt x="211" y="271"/>
                  </a:lnTo>
                  <a:lnTo>
                    <a:pt x="221" y="268"/>
                  </a:lnTo>
                  <a:lnTo>
                    <a:pt x="224" y="265"/>
                  </a:lnTo>
                  <a:lnTo>
                    <a:pt x="232" y="263"/>
                  </a:lnTo>
                  <a:lnTo>
                    <a:pt x="243" y="260"/>
                  </a:lnTo>
                  <a:lnTo>
                    <a:pt x="245" y="257"/>
                  </a:lnTo>
                  <a:lnTo>
                    <a:pt x="251" y="255"/>
                  </a:lnTo>
                  <a:lnTo>
                    <a:pt x="251" y="252"/>
                  </a:lnTo>
                  <a:lnTo>
                    <a:pt x="254" y="247"/>
                  </a:lnTo>
                  <a:lnTo>
                    <a:pt x="251" y="239"/>
                  </a:lnTo>
                  <a:lnTo>
                    <a:pt x="251" y="233"/>
                  </a:lnTo>
                  <a:close/>
                </a:path>
              </a:pathLst>
            </a:custGeom>
            <a:solidFill>
              <a:srgbClr val="E3D1BF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CCE4EEF-DF34-9829-B3DF-C85EF78BE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1376" y="5580063"/>
              <a:ext cx="1065213" cy="912813"/>
            </a:xfrm>
            <a:custGeom>
              <a:avLst/>
              <a:gdLst>
                <a:gd name="T0" fmla="*/ 668 w 671"/>
                <a:gd name="T1" fmla="*/ 134 h 575"/>
                <a:gd name="T2" fmla="*/ 666 w 671"/>
                <a:gd name="T3" fmla="*/ 120 h 575"/>
                <a:gd name="T4" fmla="*/ 660 w 671"/>
                <a:gd name="T5" fmla="*/ 88 h 575"/>
                <a:gd name="T6" fmla="*/ 655 w 671"/>
                <a:gd name="T7" fmla="*/ 64 h 575"/>
                <a:gd name="T8" fmla="*/ 596 w 671"/>
                <a:gd name="T9" fmla="*/ 115 h 575"/>
                <a:gd name="T10" fmla="*/ 623 w 671"/>
                <a:gd name="T11" fmla="*/ 150 h 575"/>
                <a:gd name="T12" fmla="*/ 596 w 671"/>
                <a:gd name="T13" fmla="*/ 163 h 575"/>
                <a:gd name="T14" fmla="*/ 407 w 671"/>
                <a:gd name="T15" fmla="*/ 136 h 575"/>
                <a:gd name="T16" fmla="*/ 428 w 671"/>
                <a:gd name="T17" fmla="*/ 93 h 575"/>
                <a:gd name="T18" fmla="*/ 404 w 671"/>
                <a:gd name="T19" fmla="*/ 96 h 575"/>
                <a:gd name="T20" fmla="*/ 372 w 671"/>
                <a:gd name="T21" fmla="*/ 115 h 575"/>
                <a:gd name="T22" fmla="*/ 372 w 671"/>
                <a:gd name="T23" fmla="*/ 134 h 575"/>
                <a:gd name="T24" fmla="*/ 366 w 671"/>
                <a:gd name="T25" fmla="*/ 152 h 575"/>
                <a:gd name="T26" fmla="*/ 342 w 671"/>
                <a:gd name="T27" fmla="*/ 163 h 575"/>
                <a:gd name="T28" fmla="*/ 310 w 671"/>
                <a:gd name="T29" fmla="*/ 163 h 575"/>
                <a:gd name="T30" fmla="*/ 289 w 671"/>
                <a:gd name="T31" fmla="*/ 117 h 575"/>
                <a:gd name="T32" fmla="*/ 236 w 671"/>
                <a:gd name="T33" fmla="*/ 67 h 575"/>
                <a:gd name="T34" fmla="*/ 123 w 671"/>
                <a:gd name="T35" fmla="*/ 0 h 575"/>
                <a:gd name="T36" fmla="*/ 113 w 671"/>
                <a:gd name="T37" fmla="*/ 13 h 575"/>
                <a:gd name="T38" fmla="*/ 107 w 671"/>
                <a:gd name="T39" fmla="*/ 37 h 575"/>
                <a:gd name="T40" fmla="*/ 126 w 671"/>
                <a:gd name="T41" fmla="*/ 45 h 575"/>
                <a:gd name="T42" fmla="*/ 185 w 671"/>
                <a:gd name="T43" fmla="*/ 64 h 575"/>
                <a:gd name="T44" fmla="*/ 182 w 671"/>
                <a:gd name="T45" fmla="*/ 104 h 575"/>
                <a:gd name="T46" fmla="*/ 97 w 671"/>
                <a:gd name="T47" fmla="*/ 99 h 575"/>
                <a:gd name="T48" fmla="*/ 65 w 671"/>
                <a:gd name="T49" fmla="*/ 83 h 575"/>
                <a:gd name="T50" fmla="*/ 27 w 671"/>
                <a:gd name="T51" fmla="*/ 109 h 575"/>
                <a:gd name="T52" fmla="*/ 16 w 671"/>
                <a:gd name="T53" fmla="*/ 131 h 575"/>
                <a:gd name="T54" fmla="*/ 3 w 671"/>
                <a:gd name="T55" fmla="*/ 144 h 575"/>
                <a:gd name="T56" fmla="*/ 81 w 671"/>
                <a:gd name="T57" fmla="*/ 144 h 575"/>
                <a:gd name="T58" fmla="*/ 115 w 671"/>
                <a:gd name="T59" fmla="*/ 174 h 575"/>
                <a:gd name="T60" fmla="*/ 174 w 671"/>
                <a:gd name="T61" fmla="*/ 219 h 575"/>
                <a:gd name="T62" fmla="*/ 212 w 671"/>
                <a:gd name="T63" fmla="*/ 326 h 575"/>
                <a:gd name="T64" fmla="*/ 195 w 671"/>
                <a:gd name="T65" fmla="*/ 345 h 575"/>
                <a:gd name="T66" fmla="*/ 187 w 671"/>
                <a:gd name="T67" fmla="*/ 358 h 575"/>
                <a:gd name="T68" fmla="*/ 212 w 671"/>
                <a:gd name="T69" fmla="*/ 417 h 575"/>
                <a:gd name="T70" fmla="*/ 217 w 671"/>
                <a:gd name="T71" fmla="*/ 468 h 575"/>
                <a:gd name="T72" fmla="*/ 225 w 671"/>
                <a:gd name="T73" fmla="*/ 540 h 575"/>
                <a:gd name="T74" fmla="*/ 270 w 671"/>
                <a:gd name="T75" fmla="*/ 575 h 575"/>
                <a:gd name="T76" fmla="*/ 297 w 671"/>
                <a:gd name="T77" fmla="*/ 567 h 575"/>
                <a:gd name="T78" fmla="*/ 294 w 671"/>
                <a:gd name="T79" fmla="*/ 460 h 575"/>
                <a:gd name="T80" fmla="*/ 340 w 671"/>
                <a:gd name="T81" fmla="*/ 396 h 575"/>
                <a:gd name="T82" fmla="*/ 412 w 671"/>
                <a:gd name="T83" fmla="*/ 380 h 575"/>
                <a:gd name="T84" fmla="*/ 396 w 671"/>
                <a:gd name="T85" fmla="*/ 329 h 575"/>
                <a:gd name="T86" fmla="*/ 409 w 671"/>
                <a:gd name="T87" fmla="*/ 267 h 575"/>
                <a:gd name="T88" fmla="*/ 409 w 671"/>
                <a:gd name="T89" fmla="*/ 249 h 575"/>
                <a:gd name="T90" fmla="*/ 399 w 671"/>
                <a:gd name="T91" fmla="*/ 227 h 575"/>
                <a:gd name="T92" fmla="*/ 420 w 671"/>
                <a:gd name="T93" fmla="*/ 187 h 575"/>
                <a:gd name="T94" fmla="*/ 407 w 671"/>
                <a:gd name="T95" fmla="*/ 142 h 575"/>
                <a:gd name="T96" fmla="*/ 658 w 671"/>
                <a:gd name="T97" fmla="*/ 313 h 575"/>
                <a:gd name="T98" fmla="*/ 607 w 671"/>
                <a:gd name="T99" fmla="*/ 305 h 575"/>
                <a:gd name="T100" fmla="*/ 612 w 671"/>
                <a:gd name="T101" fmla="*/ 318 h 575"/>
                <a:gd name="T102" fmla="*/ 620 w 671"/>
                <a:gd name="T103" fmla="*/ 342 h 575"/>
                <a:gd name="T104" fmla="*/ 618 w 671"/>
                <a:gd name="T105" fmla="*/ 366 h 575"/>
                <a:gd name="T106" fmla="*/ 615 w 671"/>
                <a:gd name="T107" fmla="*/ 404 h 575"/>
                <a:gd name="T108" fmla="*/ 628 w 671"/>
                <a:gd name="T109" fmla="*/ 385 h 575"/>
                <a:gd name="T110" fmla="*/ 658 w 671"/>
                <a:gd name="T111" fmla="*/ 318 h 575"/>
                <a:gd name="T112" fmla="*/ 540 w 671"/>
                <a:gd name="T113" fmla="*/ 323 h 575"/>
                <a:gd name="T114" fmla="*/ 524 w 671"/>
                <a:gd name="T115" fmla="*/ 334 h 575"/>
                <a:gd name="T116" fmla="*/ 548 w 671"/>
                <a:gd name="T117" fmla="*/ 388 h 575"/>
                <a:gd name="T118" fmla="*/ 546 w 671"/>
                <a:gd name="T119" fmla="*/ 420 h 575"/>
                <a:gd name="T120" fmla="*/ 591 w 671"/>
                <a:gd name="T121" fmla="*/ 41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75">
                  <a:moveTo>
                    <a:pt x="623" y="150"/>
                  </a:moveTo>
                  <a:lnTo>
                    <a:pt x="650" y="155"/>
                  </a:lnTo>
                  <a:lnTo>
                    <a:pt x="652" y="14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68" y="131"/>
                  </a:lnTo>
                  <a:lnTo>
                    <a:pt x="668" y="126"/>
                  </a:lnTo>
                  <a:lnTo>
                    <a:pt x="666" y="120"/>
                  </a:lnTo>
                  <a:lnTo>
                    <a:pt x="660" y="115"/>
                  </a:lnTo>
                  <a:lnTo>
                    <a:pt x="655" y="101"/>
                  </a:lnTo>
                  <a:lnTo>
                    <a:pt x="655" y="96"/>
                  </a:lnTo>
                  <a:lnTo>
                    <a:pt x="660" y="88"/>
                  </a:lnTo>
                  <a:lnTo>
                    <a:pt x="660" y="83"/>
                  </a:lnTo>
                  <a:lnTo>
                    <a:pt x="658" y="64"/>
                  </a:lnTo>
                  <a:lnTo>
                    <a:pt x="658" y="64"/>
                  </a:lnTo>
                  <a:lnTo>
                    <a:pt x="655" y="64"/>
                  </a:lnTo>
                  <a:lnTo>
                    <a:pt x="631" y="88"/>
                  </a:lnTo>
                  <a:lnTo>
                    <a:pt x="607" y="101"/>
                  </a:lnTo>
                  <a:lnTo>
                    <a:pt x="599" y="107"/>
                  </a:lnTo>
                  <a:lnTo>
                    <a:pt x="596" y="115"/>
                  </a:lnTo>
                  <a:lnTo>
                    <a:pt x="594" y="123"/>
                  </a:lnTo>
                  <a:lnTo>
                    <a:pt x="594" y="128"/>
                  </a:lnTo>
                  <a:lnTo>
                    <a:pt x="612" y="131"/>
                  </a:lnTo>
                  <a:lnTo>
                    <a:pt x="623" y="150"/>
                  </a:lnTo>
                  <a:close/>
                  <a:moveTo>
                    <a:pt x="607" y="182"/>
                  </a:moveTo>
                  <a:lnTo>
                    <a:pt x="610" y="168"/>
                  </a:lnTo>
                  <a:lnTo>
                    <a:pt x="602" y="163"/>
                  </a:lnTo>
                  <a:lnTo>
                    <a:pt x="596" y="163"/>
                  </a:lnTo>
                  <a:lnTo>
                    <a:pt x="591" y="166"/>
                  </a:lnTo>
                  <a:lnTo>
                    <a:pt x="594" y="184"/>
                  </a:lnTo>
                  <a:lnTo>
                    <a:pt x="607" y="182"/>
                  </a:lnTo>
                  <a:close/>
                  <a:moveTo>
                    <a:pt x="407" y="136"/>
                  </a:moveTo>
                  <a:lnTo>
                    <a:pt x="409" y="134"/>
                  </a:lnTo>
                  <a:lnTo>
                    <a:pt x="412" y="131"/>
                  </a:lnTo>
                  <a:lnTo>
                    <a:pt x="417" y="128"/>
                  </a:lnTo>
                  <a:lnTo>
                    <a:pt x="428" y="93"/>
                  </a:lnTo>
                  <a:lnTo>
                    <a:pt x="415" y="85"/>
                  </a:lnTo>
                  <a:lnTo>
                    <a:pt x="412" y="88"/>
                  </a:lnTo>
                  <a:lnTo>
                    <a:pt x="407" y="91"/>
                  </a:lnTo>
                  <a:lnTo>
                    <a:pt x="404" y="96"/>
                  </a:lnTo>
                  <a:lnTo>
                    <a:pt x="401" y="112"/>
                  </a:lnTo>
                  <a:lnTo>
                    <a:pt x="393" y="131"/>
                  </a:lnTo>
                  <a:lnTo>
                    <a:pt x="383" y="115"/>
                  </a:lnTo>
                  <a:lnTo>
                    <a:pt x="372" y="115"/>
                  </a:lnTo>
                  <a:lnTo>
                    <a:pt x="369" y="117"/>
                  </a:lnTo>
                  <a:lnTo>
                    <a:pt x="369" y="120"/>
                  </a:lnTo>
                  <a:lnTo>
                    <a:pt x="372" y="128"/>
                  </a:lnTo>
                  <a:lnTo>
                    <a:pt x="372" y="134"/>
                  </a:lnTo>
                  <a:lnTo>
                    <a:pt x="375" y="142"/>
                  </a:lnTo>
                  <a:lnTo>
                    <a:pt x="372" y="147"/>
                  </a:lnTo>
                  <a:lnTo>
                    <a:pt x="372" y="150"/>
                  </a:lnTo>
                  <a:lnTo>
                    <a:pt x="366" y="152"/>
                  </a:lnTo>
                  <a:lnTo>
                    <a:pt x="364" y="155"/>
                  </a:lnTo>
                  <a:lnTo>
                    <a:pt x="353" y="158"/>
                  </a:lnTo>
                  <a:lnTo>
                    <a:pt x="345" y="160"/>
                  </a:lnTo>
                  <a:lnTo>
                    <a:pt x="342" y="163"/>
                  </a:lnTo>
                  <a:lnTo>
                    <a:pt x="332" y="166"/>
                  </a:lnTo>
                  <a:lnTo>
                    <a:pt x="324" y="166"/>
                  </a:lnTo>
                  <a:lnTo>
                    <a:pt x="316" y="166"/>
                  </a:lnTo>
                  <a:lnTo>
                    <a:pt x="310" y="163"/>
                  </a:lnTo>
                  <a:lnTo>
                    <a:pt x="305" y="160"/>
                  </a:lnTo>
                  <a:lnTo>
                    <a:pt x="300" y="152"/>
                  </a:lnTo>
                  <a:lnTo>
                    <a:pt x="294" y="136"/>
                  </a:lnTo>
                  <a:lnTo>
                    <a:pt x="289" y="117"/>
                  </a:lnTo>
                  <a:lnTo>
                    <a:pt x="284" y="109"/>
                  </a:lnTo>
                  <a:lnTo>
                    <a:pt x="278" y="101"/>
                  </a:lnTo>
                  <a:lnTo>
                    <a:pt x="249" y="75"/>
                  </a:lnTo>
                  <a:lnTo>
                    <a:pt x="236" y="67"/>
                  </a:lnTo>
                  <a:lnTo>
                    <a:pt x="190" y="48"/>
                  </a:lnTo>
                  <a:lnTo>
                    <a:pt x="185" y="43"/>
                  </a:lnTo>
                  <a:lnTo>
                    <a:pt x="163" y="27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13" y="13"/>
                  </a:lnTo>
                  <a:lnTo>
                    <a:pt x="107" y="24"/>
                  </a:lnTo>
                  <a:lnTo>
                    <a:pt x="115" y="27"/>
                  </a:lnTo>
                  <a:lnTo>
                    <a:pt x="110" y="32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15" y="43"/>
                  </a:lnTo>
                  <a:lnTo>
                    <a:pt x="126" y="45"/>
                  </a:lnTo>
                  <a:lnTo>
                    <a:pt x="131" y="48"/>
                  </a:lnTo>
                  <a:lnTo>
                    <a:pt x="142" y="53"/>
                  </a:lnTo>
                  <a:lnTo>
                    <a:pt x="147" y="56"/>
                  </a:lnTo>
                  <a:lnTo>
                    <a:pt x="185" y="64"/>
                  </a:lnTo>
                  <a:lnTo>
                    <a:pt x="193" y="67"/>
                  </a:lnTo>
                  <a:lnTo>
                    <a:pt x="195" y="69"/>
                  </a:lnTo>
                  <a:lnTo>
                    <a:pt x="187" y="93"/>
                  </a:lnTo>
                  <a:lnTo>
                    <a:pt x="182" y="104"/>
                  </a:lnTo>
                  <a:lnTo>
                    <a:pt x="177" y="107"/>
                  </a:lnTo>
                  <a:lnTo>
                    <a:pt x="174" y="107"/>
                  </a:lnTo>
                  <a:lnTo>
                    <a:pt x="121" y="104"/>
                  </a:lnTo>
                  <a:lnTo>
                    <a:pt x="97" y="99"/>
                  </a:lnTo>
                  <a:lnTo>
                    <a:pt x="78" y="9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54" y="99"/>
                  </a:lnTo>
                  <a:lnTo>
                    <a:pt x="41" y="109"/>
                  </a:lnTo>
                  <a:lnTo>
                    <a:pt x="35" y="104"/>
                  </a:lnTo>
                  <a:lnTo>
                    <a:pt x="27" y="109"/>
                  </a:lnTo>
                  <a:lnTo>
                    <a:pt x="22" y="115"/>
                  </a:lnTo>
                  <a:lnTo>
                    <a:pt x="22" y="123"/>
                  </a:lnTo>
                  <a:lnTo>
                    <a:pt x="24" y="134"/>
                  </a:lnTo>
                  <a:lnTo>
                    <a:pt x="16" y="131"/>
                  </a:lnTo>
                  <a:lnTo>
                    <a:pt x="11" y="13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44"/>
                  </a:lnTo>
                  <a:lnTo>
                    <a:pt x="35" y="155"/>
                  </a:lnTo>
                  <a:lnTo>
                    <a:pt x="54" y="152"/>
                  </a:lnTo>
                  <a:lnTo>
                    <a:pt x="73" y="147"/>
                  </a:lnTo>
                  <a:lnTo>
                    <a:pt x="81" y="144"/>
                  </a:lnTo>
                  <a:lnTo>
                    <a:pt x="83" y="147"/>
                  </a:lnTo>
                  <a:lnTo>
                    <a:pt x="89" y="158"/>
                  </a:lnTo>
                  <a:lnTo>
                    <a:pt x="94" y="163"/>
                  </a:lnTo>
                  <a:lnTo>
                    <a:pt x="115" y="174"/>
                  </a:lnTo>
                  <a:lnTo>
                    <a:pt x="121" y="179"/>
                  </a:lnTo>
                  <a:lnTo>
                    <a:pt x="126" y="182"/>
                  </a:lnTo>
                  <a:lnTo>
                    <a:pt x="131" y="190"/>
                  </a:lnTo>
                  <a:lnTo>
                    <a:pt x="174" y="219"/>
                  </a:lnTo>
                  <a:lnTo>
                    <a:pt x="185" y="230"/>
                  </a:lnTo>
                  <a:lnTo>
                    <a:pt x="193" y="243"/>
                  </a:lnTo>
                  <a:lnTo>
                    <a:pt x="212" y="321"/>
                  </a:lnTo>
                  <a:lnTo>
                    <a:pt x="212" y="326"/>
                  </a:lnTo>
                  <a:lnTo>
                    <a:pt x="212" y="329"/>
                  </a:lnTo>
                  <a:lnTo>
                    <a:pt x="209" y="334"/>
                  </a:lnTo>
                  <a:lnTo>
                    <a:pt x="204" y="337"/>
                  </a:lnTo>
                  <a:lnTo>
                    <a:pt x="195" y="345"/>
                  </a:lnTo>
                  <a:lnTo>
                    <a:pt x="193" y="348"/>
                  </a:lnTo>
                  <a:lnTo>
                    <a:pt x="190" y="350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61"/>
                  </a:lnTo>
                  <a:lnTo>
                    <a:pt x="193" y="374"/>
                  </a:lnTo>
                  <a:lnTo>
                    <a:pt x="204" y="398"/>
                  </a:lnTo>
                  <a:lnTo>
                    <a:pt x="212" y="417"/>
                  </a:lnTo>
                  <a:lnTo>
                    <a:pt x="212" y="428"/>
                  </a:lnTo>
                  <a:lnTo>
                    <a:pt x="214" y="433"/>
                  </a:lnTo>
                  <a:lnTo>
                    <a:pt x="214" y="449"/>
                  </a:lnTo>
                  <a:lnTo>
                    <a:pt x="217" y="468"/>
                  </a:lnTo>
                  <a:lnTo>
                    <a:pt x="222" y="497"/>
                  </a:lnTo>
                  <a:lnTo>
                    <a:pt x="225" y="519"/>
                  </a:lnTo>
                  <a:lnTo>
                    <a:pt x="228" y="532"/>
                  </a:lnTo>
                  <a:lnTo>
                    <a:pt x="225" y="540"/>
                  </a:lnTo>
                  <a:lnTo>
                    <a:pt x="225" y="548"/>
                  </a:lnTo>
                  <a:lnTo>
                    <a:pt x="222" y="554"/>
                  </a:lnTo>
                  <a:lnTo>
                    <a:pt x="220" y="562"/>
                  </a:lnTo>
                  <a:lnTo>
                    <a:pt x="270" y="575"/>
                  </a:lnTo>
                  <a:lnTo>
                    <a:pt x="294" y="575"/>
                  </a:lnTo>
                  <a:lnTo>
                    <a:pt x="302" y="572"/>
                  </a:lnTo>
                  <a:lnTo>
                    <a:pt x="302" y="572"/>
                  </a:lnTo>
                  <a:lnTo>
                    <a:pt x="297" y="567"/>
                  </a:lnTo>
                  <a:lnTo>
                    <a:pt x="297" y="554"/>
                  </a:lnTo>
                  <a:lnTo>
                    <a:pt x="300" y="527"/>
                  </a:lnTo>
                  <a:lnTo>
                    <a:pt x="300" y="513"/>
                  </a:lnTo>
                  <a:lnTo>
                    <a:pt x="294" y="460"/>
                  </a:lnTo>
                  <a:lnTo>
                    <a:pt x="300" y="439"/>
                  </a:lnTo>
                  <a:lnTo>
                    <a:pt x="321" y="414"/>
                  </a:lnTo>
                  <a:lnTo>
                    <a:pt x="337" y="398"/>
                  </a:lnTo>
                  <a:lnTo>
                    <a:pt x="340" y="396"/>
                  </a:lnTo>
                  <a:lnTo>
                    <a:pt x="364" y="382"/>
                  </a:lnTo>
                  <a:lnTo>
                    <a:pt x="388" y="374"/>
                  </a:lnTo>
                  <a:lnTo>
                    <a:pt x="412" y="380"/>
                  </a:lnTo>
                  <a:lnTo>
                    <a:pt x="412" y="380"/>
                  </a:lnTo>
                  <a:lnTo>
                    <a:pt x="412" y="372"/>
                  </a:lnTo>
                  <a:lnTo>
                    <a:pt x="409" y="356"/>
                  </a:lnTo>
                  <a:lnTo>
                    <a:pt x="399" y="337"/>
                  </a:lnTo>
                  <a:lnTo>
                    <a:pt x="396" y="329"/>
                  </a:lnTo>
                  <a:lnTo>
                    <a:pt x="396" y="318"/>
                  </a:lnTo>
                  <a:lnTo>
                    <a:pt x="396" y="310"/>
                  </a:lnTo>
                  <a:lnTo>
                    <a:pt x="396" y="299"/>
                  </a:lnTo>
                  <a:lnTo>
                    <a:pt x="409" y="267"/>
                  </a:lnTo>
                  <a:lnTo>
                    <a:pt x="415" y="259"/>
                  </a:lnTo>
                  <a:lnTo>
                    <a:pt x="415" y="257"/>
                  </a:lnTo>
                  <a:lnTo>
                    <a:pt x="412" y="254"/>
                  </a:lnTo>
                  <a:lnTo>
                    <a:pt x="409" y="249"/>
                  </a:lnTo>
                  <a:lnTo>
                    <a:pt x="401" y="238"/>
                  </a:lnTo>
                  <a:lnTo>
                    <a:pt x="399" y="235"/>
                  </a:lnTo>
                  <a:lnTo>
                    <a:pt x="399" y="233"/>
                  </a:lnTo>
                  <a:lnTo>
                    <a:pt x="399" y="227"/>
                  </a:lnTo>
                  <a:lnTo>
                    <a:pt x="404" y="219"/>
                  </a:lnTo>
                  <a:lnTo>
                    <a:pt x="412" y="211"/>
                  </a:lnTo>
                  <a:lnTo>
                    <a:pt x="420" y="200"/>
                  </a:lnTo>
                  <a:lnTo>
                    <a:pt x="420" y="187"/>
                  </a:lnTo>
                  <a:lnTo>
                    <a:pt x="420" y="182"/>
                  </a:lnTo>
                  <a:lnTo>
                    <a:pt x="415" y="163"/>
                  </a:lnTo>
                  <a:lnTo>
                    <a:pt x="407" y="144"/>
                  </a:lnTo>
                  <a:lnTo>
                    <a:pt x="407" y="142"/>
                  </a:lnTo>
                  <a:lnTo>
                    <a:pt x="407" y="136"/>
                  </a:lnTo>
                  <a:close/>
                  <a:moveTo>
                    <a:pt x="658" y="318"/>
                  </a:moveTo>
                  <a:lnTo>
                    <a:pt x="658" y="313"/>
                  </a:lnTo>
                  <a:lnTo>
                    <a:pt x="658" y="313"/>
                  </a:lnTo>
                  <a:lnTo>
                    <a:pt x="652" y="310"/>
                  </a:lnTo>
                  <a:lnTo>
                    <a:pt x="620" y="302"/>
                  </a:lnTo>
                  <a:lnTo>
                    <a:pt x="615" y="302"/>
                  </a:lnTo>
                  <a:lnTo>
                    <a:pt x="607" y="305"/>
                  </a:lnTo>
                  <a:lnTo>
                    <a:pt x="607" y="307"/>
                  </a:lnTo>
                  <a:lnTo>
                    <a:pt x="610" y="310"/>
                  </a:lnTo>
                  <a:lnTo>
                    <a:pt x="612" y="313"/>
                  </a:lnTo>
                  <a:lnTo>
                    <a:pt x="612" y="318"/>
                  </a:lnTo>
                  <a:lnTo>
                    <a:pt x="615" y="323"/>
                  </a:lnTo>
                  <a:lnTo>
                    <a:pt x="615" y="334"/>
                  </a:lnTo>
                  <a:lnTo>
                    <a:pt x="618" y="340"/>
                  </a:lnTo>
                  <a:lnTo>
                    <a:pt x="620" y="342"/>
                  </a:lnTo>
                  <a:lnTo>
                    <a:pt x="620" y="345"/>
                  </a:lnTo>
                  <a:lnTo>
                    <a:pt x="620" y="350"/>
                  </a:lnTo>
                  <a:lnTo>
                    <a:pt x="620" y="356"/>
                  </a:lnTo>
                  <a:lnTo>
                    <a:pt x="618" y="366"/>
                  </a:lnTo>
                  <a:lnTo>
                    <a:pt x="615" y="372"/>
                  </a:lnTo>
                  <a:lnTo>
                    <a:pt x="612" y="374"/>
                  </a:lnTo>
                  <a:lnTo>
                    <a:pt x="607" y="393"/>
                  </a:lnTo>
                  <a:lnTo>
                    <a:pt x="615" y="404"/>
                  </a:lnTo>
                  <a:lnTo>
                    <a:pt x="623" y="409"/>
                  </a:lnTo>
                  <a:lnTo>
                    <a:pt x="628" y="409"/>
                  </a:lnTo>
                  <a:lnTo>
                    <a:pt x="628" y="409"/>
                  </a:lnTo>
                  <a:lnTo>
                    <a:pt x="628" y="385"/>
                  </a:lnTo>
                  <a:lnTo>
                    <a:pt x="634" y="382"/>
                  </a:lnTo>
                  <a:lnTo>
                    <a:pt x="636" y="377"/>
                  </a:lnTo>
                  <a:lnTo>
                    <a:pt x="671" y="374"/>
                  </a:lnTo>
                  <a:lnTo>
                    <a:pt x="658" y="318"/>
                  </a:lnTo>
                  <a:close/>
                  <a:moveTo>
                    <a:pt x="599" y="401"/>
                  </a:moveTo>
                  <a:lnTo>
                    <a:pt x="588" y="374"/>
                  </a:lnTo>
                  <a:lnTo>
                    <a:pt x="543" y="326"/>
                  </a:lnTo>
                  <a:lnTo>
                    <a:pt x="540" y="323"/>
                  </a:lnTo>
                  <a:lnTo>
                    <a:pt x="532" y="321"/>
                  </a:lnTo>
                  <a:lnTo>
                    <a:pt x="524" y="326"/>
                  </a:lnTo>
                  <a:lnTo>
                    <a:pt x="524" y="329"/>
                  </a:lnTo>
                  <a:lnTo>
                    <a:pt x="524" y="334"/>
                  </a:lnTo>
                  <a:lnTo>
                    <a:pt x="537" y="356"/>
                  </a:lnTo>
                  <a:lnTo>
                    <a:pt x="546" y="374"/>
                  </a:lnTo>
                  <a:lnTo>
                    <a:pt x="548" y="382"/>
                  </a:lnTo>
                  <a:lnTo>
                    <a:pt x="548" y="388"/>
                  </a:lnTo>
                  <a:lnTo>
                    <a:pt x="546" y="393"/>
                  </a:lnTo>
                  <a:lnTo>
                    <a:pt x="543" y="398"/>
                  </a:lnTo>
                  <a:lnTo>
                    <a:pt x="543" y="414"/>
                  </a:lnTo>
                  <a:lnTo>
                    <a:pt x="546" y="420"/>
                  </a:lnTo>
                  <a:lnTo>
                    <a:pt x="551" y="425"/>
                  </a:lnTo>
                  <a:lnTo>
                    <a:pt x="556" y="428"/>
                  </a:lnTo>
                  <a:lnTo>
                    <a:pt x="588" y="433"/>
                  </a:lnTo>
                  <a:lnTo>
                    <a:pt x="591" y="417"/>
                  </a:lnTo>
                  <a:lnTo>
                    <a:pt x="602" y="420"/>
                  </a:lnTo>
                  <a:lnTo>
                    <a:pt x="599" y="409"/>
                  </a:lnTo>
                  <a:lnTo>
                    <a:pt x="599" y="401"/>
                  </a:lnTo>
                  <a:close/>
                </a:path>
              </a:pathLst>
            </a:custGeom>
            <a:solidFill>
              <a:srgbClr val="575756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021B4BD-2E91-A553-683F-AA36AB7F50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66826" y="4954588"/>
              <a:ext cx="530225" cy="1393825"/>
            </a:xfrm>
            <a:custGeom>
              <a:avLst/>
              <a:gdLst>
                <a:gd name="T0" fmla="*/ 283 w 334"/>
                <a:gd name="T1" fmla="*/ 819 h 878"/>
                <a:gd name="T2" fmla="*/ 280 w 334"/>
                <a:gd name="T3" fmla="*/ 782 h 878"/>
                <a:gd name="T4" fmla="*/ 256 w 334"/>
                <a:gd name="T5" fmla="*/ 723 h 878"/>
                <a:gd name="T6" fmla="*/ 256 w 334"/>
                <a:gd name="T7" fmla="*/ 696 h 878"/>
                <a:gd name="T8" fmla="*/ 264 w 334"/>
                <a:gd name="T9" fmla="*/ 621 h 878"/>
                <a:gd name="T10" fmla="*/ 291 w 334"/>
                <a:gd name="T11" fmla="*/ 594 h 878"/>
                <a:gd name="T12" fmla="*/ 310 w 334"/>
                <a:gd name="T13" fmla="*/ 554 h 878"/>
                <a:gd name="T14" fmla="*/ 283 w 334"/>
                <a:gd name="T15" fmla="*/ 533 h 878"/>
                <a:gd name="T16" fmla="*/ 283 w 334"/>
                <a:gd name="T17" fmla="*/ 525 h 878"/>
                <a:gd name="T18" fmla="*/ 243 w 334"/>
                <a:gd name="T19" fmla="*/ 533 h 878"/>
                <a:gd name="T20" fmla="*/ 253 w 334"/>
                <a:gd name="T21" fmla="*/ 538 h 878"/>
                <a:gd name="T22" fmla="*/ 264 w 334"/>
                <a:gd name="T23" fmla="*/ 546 h 878"/>
                <a:gd name="T24" fmla="*/ 272 w 334"/>
                <a:gd name="T25" fmla="*/ 546 h 878"/>
                <a:gd name="T26" fmla="*/ 251 w 334"/>
                <a:gd name="T27" fmla="*/ 573 h 878"/>
                <a:gd name="T28" fmla="*/ 245 w 334"/>
                <a:gd name="T29" fmla="*/ 589 h 878"/>
                <a:gd name="T30" fmla="*/ 229 w 334"/>
                <a:gd name="T31" fmla="*/ 600 h 878"/>
                <a:gd name="T32" fmla="*/ 184 w 334"/>
                <a:gd name="T33" fmla="*/ 600 h 878"/>
                <a:gd name="T34" fmla="*/ 131 w 334"/>
                <a:gd name="T35" fmla="*/ 621 h 878"/>
                <a:gd name="T36" fmla="*/ 144 w 334"/>
                <a:gd name="T37" fmla="*/ 648 h 878"/>
                <a:gd name="T38" fmla="*/ 128 w 334"/>
                <a:gd name="T39" fmla="*/ 704 h 878"/>
                <a:gd name="T40" fmla="*/ 144 w 334"/>
                <a:gd name="T41" fmla="*/ 766 h 878"/>
                <a:gd name="T42" fmla="*/ 171 w 334"/>
                <a:gd name="T43" fmla="*/ 803 h 878"/>
                <a:gd name="T44" fmla="*/ 267 w 334"/>
                <a:gd name="T45" fmla="*/ 875 h 878"/>
                <a:gd name="T46" fmla="*/ 334 w 334"/>
                <a:gd name="T47" fmla="*/ 843 h 878"/>
                <a:gd name="T48" fmla="*/ 160 w 334"/>
                <a:gd name="T49" fmla="*/ 487 h 878"/>
                <a:gd name="T50" fmla="*/ 179 w 334"/>
                <a:gd name="T51" fmla="*/ 503 h 878"/>
                <a:gd name="T52" fmla="*/ 229 w 334"/>
                <a:gd name="T53" fmla="*/ 506 h 878"/>
                <a:gd name="T54" fmla="*/ 245 w 334"/>
                <a:gd name="T55" fmla="*/ 493 h 878"/>
                <a:gd name="T56" fmla="*/ 229 w 334"/>
                <a:gd name="T57" fmla="*/ 474 h 878"/>
                <a:gd name="T58" fmla="*/ 221 w 334"/>
                <a:gd name="T59" fmla="*/ 466 h 878"/>
                <a:gd name="T60" fmla="*/ 219 w 334"/>
                <a:gd name="T61" fmla="*/ 458 h 878"/>
                <a:gd name="T62" fmla="*/ 237 w 334"/>
                <a:gd name="T63" fmla="*/ 418 h 878"/>
                <a:gd name="T64" fmla="*/ 227 w 334"/>
                <a:gd name="T65" fmla="*/ 402 h 878"/>
                <a:gd name="T66" fmla="*/ 216 w 334"/>
                <a:gd name="T67" fmla="*/ 402 h 878"/>
                <a:gd name="T68" fmla="*/ 200 w 334"/>
                <a:gd name="T69" fmla="*/ 412 h 878"/>
                <a:gd name="T70" fmla="*/ 160 w 334"/>
                <a:gd name="T71" fmla="*/ 410 h 878"/>
                <a:gd name="T72" fmla="*/ 147 w 334"/>
                <a:gd name="T73" fmla="*/ 391 h 878"/>
                <a:gd name="T74" fmla="*/ 141 w 334"/>
                <a:gd name="T75" fmla="*/ 340 h 878"/>
                <a:gd name="T76" fmla="*/ 168 w 334"/>
                <a:gd name="T77" fmla="*/ 335 h 878"/>
                <a:gd name="T78" fmla="*/ 203 w 334"/>
                <a:gd name="T79" fmla="*/ 303 h 878"/>
                <a:gd name="T80" fmla="*/ 256 w 334"/>
                <a:gd name="T81" fmla="*/ 292 h 878"/>
                <a:gd name="T82" fmla="*/ 256 w 334"/>
                <a:gd name="T83" fmla="*/ 233 h 878"/>
                <a:gd name="T84" fmla="*/ 248 w 334"/>
                <a:gd name="T85" fmla="*/ 177 h 878"/>
                <a:gd name="T86" fmla="*/ 275 w 334"/>
                <a:gd name="T87" fmla="*/ 54 h 878"/>
                <a:gd name="T88" fmla="*/ 224 w 334"/>
                <a:gd name="T89" fmla="*/ 8 h 878"/>
                <a:gd name="T90" fmla="*/ 165 w 334"/>
                <a:gd name="T91" fmla="*/ 118 h 878"/>
                <a:gd name="T92" fmla="*/ 187 w 334"/>
                <a:gd name="T93" fmla="*/ 99 h 878"/>
                <a:gd name="T94" fmla="*/ 141 w 334"/>
                <a:gd name="T95" fmla="*/ 164 h 878"/>
                <a:gd name="T96" fmla="*/ 128 w 334"/>
                <a:gd name="T97" fmla="*/ 214 h 878"/>
                <a:gd name="T98" fmla="*/ 133 w 334"/>
                <a:gd name="T99" fmla="*/ 177 h 878"/>
                <a:gd name="T100" fmla="*/ 40 w 334"/>
                <a:gd name="T101" fmla="*/ 260 h 878"/>
                <a:gd name="T102" fmla="*/ 8 w 334"/>
                <a:gd name="T103" fmla="*/ 276 h 878"/>
                <a:gd name="T104" fmla="*/ 21 w 334"/>
                <a:gd name="T105" fmla="*/ 305 h 878"/>
                <a:gd name="T106" fmla="*/ 53 w 334"/>
                <a:gd name="T107" fmla="*/ 386 h 878"/>
                <a:gd name="T108" fmla="*/ 61 w 334"/>
                <a:gd name="T109" fmla="*/ 423 h 878"/>
                <a:gd name="T110" fmla="*/ 82 w 334"/>
                <a:gd name="T111" fmla="*/ 471 h 878"/>
                <a:gd name="T112" fmla="*/ 133 w 334"/>
                <a:gd name="T113" fmla="*/ 50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4" h="878">
                  <a:moveTo>
                    <a:pt x="334" y="843"/>
                  </a:moveTo>
                  <a:lnTo>
                    <a:pt x="331" y="835"/>
                  </a:lnTo>
                  <a:lnTo>
                    <a:pt x="320" y="827"/>
                  </a:lnTo>
                  <a:lnTo>
                    <a:pt x="288" y="822"/>
                  </a:lnTo>
                  <a:lnTo>
                    <a:pt x="283" y="819"/>
                  </a:lnTo>
                  <a:lnTo>
                    <a:pt x="278" y="814"/>
                  </a:lnTo>
                  <a:lnTo>
                    <a:pt x="275" y="808"/>
                  </a:lnTo>
                  <a:lnTo>
                    <a:pt x="275" y="792"/>
                  </a:lnTo>
                  <a:lnTo>
                    <a:pt x="278" y="787"/>
                  </a:lnTo>
                  <a:lnTo>
                    <a:pt x="280" y="782"/>
                  </a:lnTo>
                  <a:lnTo>
                    <a:pt x="280" y="776"/>
                  </a:lnTo>
                  <a:lnTo>
                    <a:pt x="278" y="768"/>
                  </a:lnTo>
                  <a:lnTo>
                    <a:pt x="269" y="750"/>
                  </a:lnTo>
                  <a:lnTo>
                    <a:pt x="256" y="728"/>
                  </a:lnTo>
                  <a:lnTo>
                    <a:pt x="256" y="723"/>
                  </a:lnTo>
                  <a:lnTo>
                    <a:pt x="256" y="720"/>
                  </a:lnTo>
                  <a:lnTo>
                    <a:pt x="264" y="715"/>
                  </a:lnTo>
                  <a:lnTo>
                    <a:pt x="261" y="707"/>
                  </a:lnTo>
                  <a:lnTo>
                    <a:pt x="259" y="701"/>
                  </a:lnTo>
                  <a:lnTo>
                    <a:pt x="256" y="696"/>
                  </a:lnTo>
                  <a:lnTo>
                    <a:pt x="256" y="691"/>
                  </a:lnTo>
                  <a:lnTo>
                    <a:pt x="256" y="683"/>
                  </a:lnTo>
                  <a:lnTo>
                    <a:pt x="264" y="637"/>
                  </a:lnTo>
                  <a:lnTo>
                    <a:pt x="264" y="629"/>
                  </a:lnTo>
                  <a:lnTo>
                    <a:pt x="264" y="621"/>
                  </a:lnTo>
                  <a:lnTo>
                    <a:pt x="261" y="608"/>
                  </a:lnTo>
                  <a:lnTo>
                    <a:pt x="261" y="602"/>
                  </a:lnTo>
                  <a:lnTo>
                    <a:pt x="264" y="600"/>
                  </a:lnTo>
                  <a:lnTo>
                    <a:pt x="283" y="597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91" y="576"/>
                  </a:lnTo>
                  <a:lnTo>
                    <a:pt x="310" y="565"/>
                  </a:lnTo>
                  <a:lnTo>
                    <a:pt x="315" y="560"/>
                  </a:lnTo>
                  <a:lnTo>
                    <a:pt x="310" y="554"/>
                  </a:lnTo>
                  <a:lnTo>
                    <a:pt x="310" y="546"/>
                  </a:lnTo>
                  <a:lnTo>
                    <a:pt x="307" y="536"/>
                  </a:lnTo>
                  <a:lnTo>
                    <a:pt x="291" y="538"/>
                  </a:lnTo>
                  <a:lnTo>
                    <a:pt x="286" y="536"/>
                  </a:lnTo>
                  <a:lnTo>
                    <a:pt x="283" y="533"/>
                  </a:lnTo>
                  <a:lnTo>
                    <a:pt x="283" y="530"/>
                  </a:lnTo>
                  <a:lnTo>
                    <a:pt x="286" y="530"/>
                  </a:lnTo>
                  <a:lnTo>
                    <a:pt x="286" y="528"/>
                  </a:lnTo>
                  <a:lnTo>
                    <a:pt x="286" y="525"/>
                  </a:lnTo>
                  <a:lnTo>
                    <a:pt x="283" y="525"/>
                  </a:lnTo>
                  <a:lnTo>
                    <a:pt x="261" y="520"/>
                  </a:lnTo>
                  <a:lnTo>
                    <a:pt x="259" y="520"/>
                  </a:lnTo>
                  <a:lnTo>
                    <a:pt x="256" y="520"/>
                  </a:lnTo>
                  <a:lnTo>
                    <a:pt x="251" y="525"/>
                  </a:lnTo>
                  <a:lnTo>
                    <a:pt x="243" y="533"/>
                  </a:lnTo>
                  <a:lnTo>
                    <a:pt x="240" y="536"/>
                  </a:lnTo>
                  <a:lnTo>
                    <a:pt x="243" y="538"/>
                  </a:lnTo>
                  <a:lnTo>
                    <a:pt x="248" y="538"/>
                  </a:lnTo>
                  <a:lnTo>
                    <a:pt x="251" y="538"/>
                  </a:lnTo>
                  <a:lnTo>
                    <a:pt x="253" y="538"/>
                  </a:lnTo>
                  <a:lnTo>
                    <a:pt x="256" y="544"/>
                  </a:lnTo>
                  <a:lnTo>
                    <a:pt x="256" y="544"/>
                  </a:lnTo>
                  <a:lnTo>
                    <a:pt x="259" y="546"/>
                  </a:lnTo>
                  <a:lnTo>
                    <a:pt x="261" y="546"/>
                  </a:lnTo>
                  <a:lnTo>
                    <a:pt x="264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72" y="546"/>
                  </a:lnTo>
                  <a:lnTo>
                    <a:pt x="269" y="554"/>
                  </a:lnTo>
                  <a:lnTo>
                    <a:pt x="267" y="557"/>
                  </a:lnTo>
                  <a:lnTo>
                    <a:pt x="261" y="562"/>
                  </a:lnTo>
                  <a:lnTo>
                    <a:pt x="253" y="568"/>
                  </a:lnTo>
                  <a:lnTo>
                    <a:pt x="251" y="573"/>
                  </a:lnTo>
                  <a:lnTo>
                    <a:pt x="248" y="578"/>
                  </a:lnTo>
                  <a:lnTo>
                    <a:pt x="248" y="581"/>
                  </a:lnTo>
                  <a:lnTo>
                    <a:pt x="248" y="586"/>
                  </a:lnTo>
                  <a:lnTo>
                    <a:pt x="248" y="589"/>
                  </a:lnTo>
                  <a:lnTo>
                    <a:pt x="245" y="589"/>
                  </a:lnTo>
                  <a:lnTo>
                    <a:pt x="243" y="592"/>
                  </a:lnTo>
                  <a:lnTo>
                    <a:pt x="240" y="594"/>
                  </a:lnTo>
                  <a:lnTo>
                    <a:pt x="240" y="597"/>
                  </a:lnTo>
                  <a:lnTo>
                    <a:pt x="235" y="600"/>
                  </a:lnTo>
                  <a:lnTo>
                    <a:pt x="229" y="600"/>
                  </a:lnTo>
                  <a:lnTo>
                    <a:pt x="211" y="597"/>
                  </a:lnTo>
                  <a:lnTo>
                    <a:pt x="203" y="597"/>
                  </a:lnTo>
                  <a:lnTo>
                    <a:pt x="197" y="600"/>
                  </a:lnTo>
                  <a:lnTo>
                    <a:pt x="192" y="600"/>
                  </a:lnTo>
                  <a:lnTo>
                    <a:pt x="184" y="600"/>
                  </a:lnTo>
                  <a:lnTo>
                    <a:pt x="176" y="597"/>
                  </a:lnTo>
                  <a:lnTo>
                    <a:pt x="152" y="594"/>
                  </a:lnTo>
                  <a:lnTo>
                    <a:pt x="144" y="605"/>
                  </a:lnTo>
                  <a:lnTo>
                    <a:pt x="136" y="613"/>
                  </a:lnTo>
                  <a:lnTo>
                    <a:pt x="131" y="621"/>
                  </a:lnTo>
                  <a:lnTo>
                    <a:pt x="131" y="627"/>
                  </a:lnTo>
                  <a:lnTo>
                    <a:pt x="131" y="629"/>
                  </a:lnTo>
                  <a:lnTo>
                    <a:pt x="133" y="632"/>
                  </a:lnTo>
                  <a:lnTo>
                    <a:pt x="141" y="643"/>
                  </a:lnTo>
                  <a:lnTo>
                    <a:pt x="144" y="648"/>
                  </a:lnTo>
                  <a:lnTo>
                    <a:pt x="147" y="651"/>
                  </a:lnTo>
                  <a:lnTo>
                    <a:pt x="147" y="653"/>
                  </a:lnTo>
                  <a:lnTo>
                    <a:pt x="141" y="661"/>
                  </a:lnTo>
                  <a:lnTo>
                    <a:pt x="128" y="693"/>
                  </a:lnTo>
                  <a:lnTo>
                    <a:pt x="128" y="704"/>
                  </a:lnTo>
                  <a:lnTo>
                    <a:pt x="128" y="712"/>
                  </a:lnTo>
                  <a:lnTo>
                    <a:pt x="128" y="723"/>
                  </a:lnTo>
                  <a:lnTo>
                    <a:pt x="131" y="731"/>
                  </a:lnTo>
                  <a:lnTo>
                    <a:pt x="141" y="750"/>
                  </a:lnTo>
                  <a:lnTo>
                    <a:pt x="144" y="766"/>
                  </a:lnTo>
                  <a:lnTo>
                    <a:pt x="144" y="774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63" y="784"/>
                  </a:lnTo>
                  <a:lnTo>
                    <a:pt x="171" y="803"/>
                  </a:lnTo>
                  <a:lnTo>
                    <a:pt x="176" y="835"/>
                  </a:lnTo>
                  <a:lnTo>
                    <a:pt x="192" y="846"/>
                  </a:lnTo>
                  <a:lnTo>
                    <a:pt x="227" y="878"/>
                  </a:lnTo>
                  <a:lnTo>
                    <a:pt x="267" y="875"/>
                  </a:lnTo>
                  <a:lnTo>
                    <a:pt x="267" y="875"/>
                  </a:lnTo>
                  <a:lnTo>
                    <a:pt x="278" y="873"/>
                  </a:lnTo>
                  <a:lnTo>
                    <a:pt x="302" y="870"/>
                  </a:lnTo>
                  <a:lnTo>
                    <a:pt x="312" y="862"/>
                  </a:lnTo>
                  <a:lnTo>
                    <a:pt x="334" y="843"/>
                  </a:lnTo>
                  <a:lnTo>
                    <a:pt x="334" y="843"/>
                  </a:lnTo>
                  <a:close/>
                  <a:moveTo>
                    <a:pt x="136" y="490"/>
                  </a:moveTo>
                  <a:lnTo>
                    <a:pt x="139" y="485"/>
                  </a:lnTo>
                  <a:lnTo>
                    <a:pt x="144" y="482"/>
                  </a:lnTo>
                  <a:lnTo>
                    <a:pt x="147" y="479"/>
                  </a:lnTo>
                  <a:lnTo>
                    <a:pt x="160" y="487"/>
                  </a:lnTo>
                  <a:lnTo>
                    <a:pt x="165" y="490"/>
                  </a:lnTo>
                  <a:lnTo>
                    <a:pt x="168" y="493"/>
                  </a:lnTo>
                  <a:lnTo>
                    <a:pt x="171" y="498"/>
                  </a:lnTo>
                  <a:lnTo>
                    <a:pt x="173" y="501"/>
                  </a:lnTo>
                  <a:lnTo>
                    <a:pt x="179" y="503"/>
                  </a:lnTo>
                  <a:lnTo>
                    <a:pt x="208" y="514"/>
                  </a:lnTo>
                  <a:lnTo>
                    <a:pt x="216" y="514"/>
                  </a:lnTo>
                  <a:lnTo>
                    <a:pt x="221" y="514"/>
                  </a:lnTo>
                  <a:lnTo>
                    <a:pt x="227" y="511"/>
                  </a:lnTo>
                  <a:lnTo>
                    <a:pt x="229" y="506"/>
                  </a:lnTo>
                  <a:lnTo>
                    <a:pt x="235" y="501"/>
                  </a:lnTo>
                  <a:lnTo>
                    <a:pt x="237" y="501"/>
                  </a:lnTo>
                  <a:lnTo>
                    <a:pt x="240" y="501"/>
                  </a:lnTo>
                  <a:lnTo>
                    <a:pt x="243" y="498"/>
                  </a:lnTo>
                  <a:lnTo>
                    <a:pt x="245" y="493"/>
                  </a:lnTo>
                  <a:lnTo>
                    <a:pt x="245" y="479"/>
                  </a:lnTo>
                  <a:lnTo>
                    <a:pt x="243" y="474"/>
                  </a:lnTo>
                  <a:lnTo>
                    <a:pt x="237" y="471"/>
                  </a:lnTo>
                  <a:lnTo>
                    <a:pt x="232" y="474"/>
                  </a:lnTo>
                  <a:lnTo>
                    <a:pt x="229" y="474"/>
                  </a:lnTo>
                  <a:lnTo>
                    <a:pt x="224" y="471"/>
                  </a:lnTo>
                  <a:lnTo>
                    <a:pt x="221" y="471"/>
                  </a:lnTo>
                  <a:lnTo>
                    <a:pt x="221" y="469"/>
                  </a:lnTo>
                  <a:lnTo>
                    <a:pt x="221" y="466"/>
                  </a:lnTo>
                  <a:lnTo>
                    <a:pt x="221" y="466"/>
                  </a:lnTo>
                  <a:lnTo>
                    <a:pt x="219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19" y="461"/>
                  </a:lnTo>
                  <a:lnTo>
                    <a:pt x="219" y="458"/>
                  </a:lnTo>
                  <a:lnTo>
                    <a:pt x="235" y="439"/>
                  </a:lnTo>
                  <a:lnTo>
                    <a:pt x="240" y="434"/>
                  </a:lnTo>
                  <a:lnTo>
                    <a:pt x="240" y="429"/>
                  </a:lnTo>
                  <a:lnTo>
                    <a:pt x="240" y="421"/>
                  </a:lnTo>
                  <a:lnTo>
                    <a:pt x="237" y="418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4"/>
                  </a:lnTo>
                  <a:lnTo>
                    <a:pt x="227" y="402"/>
                  </a:lnTo>
                  <a:lnTo>
                    <a:pt x="224" y="402"/>
                  </a:lnTo>
                  <a:lnTo>
                    <a:pt x="224" y="402"/>
                  </a:lnTo>
                  <a:lnTo>
                    <a:pt x="221" y="402"/>
                  </a:lnTo>
                  <a:lnTo>
                    <a:pt x="219" y="402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4"/>
                  </a:lnTo>
                  <a:lnTo>
                    <a:pt x="208" y="410"/>
                  </a:lnTo>
                  <a:lnTo>
                    <a:pt x="203" y="412"/>
                  </a:lnTo>
                  <a:lnTo>
                    <a:pt x="200" y="412"/>
                  </a:lnTo>
                  <a:lnTo>
                    <a:pt x="187" y="412"/>
                  </a:lnTo>
                  <a:lnTo>
                    <a:pt x="168" y="412"/>
                  </a:lnTo>
                  <a:lnTo>
                    <a:pt x="165" y="412"/>
                  </a:lnTo>
                  <a:lnTo>
                    <a:pt x="160" y="412"/>
                  </a:lnTo>
                  <a:lnTo>
                    <a:pt x="160" y="410"/>
                  </a:lnTo>
                  <a:lnTo>
                    <a:pt x="152" y="410"/>
                  </a:lnTo>
                  <a:lnTo>
                    <a:pt x="149" y="407"/>
                  </a:lnTo>
                  <a:lnTo>
                    <a:pt x="149" y="407"/>
                  </a:lnTo>
                  <a:lnTo>
                    <a:pt x="149" y="404"/>
                  </a:lnTo>
                  <a:lnTo>
                    <a:pt x="147" y="391"/>
                  </a:lnTo>
                  <a:lnTo>
                    <a:pt x="141" y="370"/>
                  </a:lnTo>
                  <a:lnTo>
                    <a:pt x="141" y="364"/>
                  </a:lnTo>
                  <a:lnTo>
                    <a:pt x="139" y="348"/>
                  </a:lnTo>
                  <a:lnTo>
                    <a:pt x="139" y="343"/>
                  </a:lnTo>
                  <a:lnTo>
                    <a:pt x="141" y="340"/>
                  </a:lnTo>
                  <a:lnTo>
                    <a:pt x="147" y="335"/>
                  </a:lnTo>
                  <a:lnTo>
                    <a:pt x="152" y="335"/>
                  </a:lnTo>
                  <a:lnTo>
                    <a:pt x="157" y="335"/>
                  </a:lnTo>
                  <a:lnTo>
                    <a:pt x="160" y="335"/>
                  </a:lnTo>
                  <a:lnTo>
                    <a:pt x="168" y="335"/>
                  </a:lnTo>
                  <a:lnTo>
                    <a:pt x="173" y="330"/>
                  </a:lnTo>
                  <a:lnTo>
                    <a:pt x="189" y="313"/>
                  </a:lnTo>
                  <a:lnTo>
                    <a:pt x="197" y="308"/>
                  </a:lnTo>
                  <a:lnTo>
                    <a:pt x="200" y="305"/>
                  </a:lnTo>
                  <a:lnTo>
                    <a:pt x="203" y="303"/>
                  </a:lnTo>
                  <a:lnTo>
                    <a:pt x="208" y="305"/>
                  </a:lnTo>
                  <a:lnTo>
                    <a:pt x="213" y="305"/>
                  </a:lnTo>
                  <a:lnTo>
                    <a:pt x="221" y="305"/>
                  </a:lnTo>
                  <a:lnTo>
                    <a:pt x="248" y="297"/>
                  </a:lnTo>
                  <a:lnTo>
                    <a:pt x="256" y="292"/>
                  </a:lnTo>
                  <a:lnTo>
                    <a:pt x="256" y="292"/>
                  </a:lnTo>
                  <a:lnTo>
                    <a:pt x="251" y="284"/>
                  </a:lnTo>
                  <a:lnTo>
                    <a:pt x="248" y="252"/>
                  </a:lnTo>
                  <a:lnTo>
                    <a:pt x="248" y="241"/>
                  </a:lnTo>
                  <a:lnTo>
                    <a:pt x="256" y="233"/>
                  </a:lnTo>
                  <a:lnTo>
                    <a:pt x="264" y="225"/>
                  </a:lnTo>
                  <a:lnTo>
                    <a:pt x="269" y="217"/>
                  </a:lnTo>
                  <a:lnTo>
                    <a:pt x="267" y="209"/>
                  </a:lnTo>
                  <a:lnTo>
                    <a:pt x="251" y="188"/>
                  </a:lnTo>
                  <a:lnTo>
                    <a:pt x="248" y="177"/>
                  </a:lnTo>
                  <a:lnTo>
                    <a:pt x="251" y="166"/>
                  </a:lnTo>
                  <a:lnTo>
                    <a:pt x="264" y="148"/>
                  </a:lnTo>
                  <a:lnTo>
                    <a:pt x="267" y="140"/>
                  </a:lnTo>
                  <a:lnTo>
                    <a:pt x="269" y="75"/>
                  </a:lnTo>
                  <a:lnTo>
                    <a:pt x="275" y="54"/>
                  </a:lnTo>
                  <a:lnTo>
                    <a:pt x="275" y="41"/>
                  </a:lnTo>
                  <a:lnTo>
                    <a:pt x="272" y="27"/>
                  </a:lnTo>
                  <a:lnTo>
                    <a:pt x="261" y="0"/>
                  </a:lnTo>
                  <a:lnTo>
                    <a:pt x="256" y="0"/>
                  </a:lnTo>
                  <a:lnTo>
                    <a:pt x="224" y="8"/>
                  </a:lnTo>
                  <a:lnTo>
                    <a:pt x="208" y="8"/>
                  </a:lnTo>
                  <a:lnTo>
                    <a:pt x="205" y="14"/>
                  </a:lnTo>
                  <a:lnTo>
                    <a:pt x="195" y="59"/>
                  </a:lnTo>
                  <a:lnTo>
                    <a:pt x="181" y="89"/>
                  </a:lnTo>
                  <a:lnTo>
                    <a:pt x="165" y="118"/>
                  </a:lnTo>
                  <a:lnTo>
                    <a:pt x="171" y="115"/>
                  </a:lnTo>
                  <a:lnTo>
                    <a:pt x="176" y="110"/>
                  </a:lnTo>
                  <a:lnTo>
                    <a:pt x="179" y="105"/>
                  </a:lnTo>
                  <a:lnTo>
                    <a:pt x="181" y="99"/>
                  </a:lnTo>
                  <a:lnTo>
                    <a:pt x="187" y="99"/>
                  </a:lnTo>
                  <a:lnTo>
                    <a:pt x="184" y="113"/>
                  </a:lnTo>
                  <a:lnTo>
                    <a:pt x="179" y="121"/>
                  </a:lnTo>
                  <a:lnTo>
                    <a:pt x="173" y="129"/>
                  </a:lnTo>
                  <a:lnTo>
                    <a:pt x="168" y="137"/>
                  </a:lnTo>
                  <a:lnTo>
                    <a:pt x="141" y="164"/>
                  </a:lnTo>
                  <a:lnTo>
                    <a:pt x="139" y="169"/>
                  </a:lnTo>
                  <a:lnTo>
                    <a:pt x="136" y="182"/>
                  </a:lnTo>
                  <a:lnTo>
                    <a:pt x="131" y="201"/>
                  </a:lnTo>
                  <a:lnTo>
                    <a:pt x="131" y="212"/>
                  </a:lnTo>
                  <a:lnTo>
                    <a:pt x="128" y="214"/>
                  </a:lnTo>
                  <a:lnTo>
                    <a:pt x="123" y="214"/>
                  </a:lnTo>
                  <a:lnTo>
                    <a:pt x="120" y="209"/>
                  </a:lnTo>
                  <a:lnTo>
                    <a:pt x="125" y="196"/>
                  </a:lnTo>
                  <a:lnTo>
                    <a:pt x="131" y="182"/>
                  </a:lnTo>
                  <a:lnTo>
                    <a:pt x="133" y="177"/>
                  </a:lnTo>
                  <a:lnTo>
                    <a:pt x="117" y="190"/>
                  </a:lnTo>
                  <a:lnTo>
                    <a:pt x="82" y="236"/>
                  </a:lnTo>
                  <a:lnTo>
                    <a:pt x="61" y="252"/>
                  </a:lnTo>
                  <a:lnTo>
                    <a:pt x="42" y="257"/>
                  </a:lnTo>
                  <a:lnTo>
                    <a:pt x="40" y="260"/>
                  </a:lnTo>
                  <a:lnTo>
                    <a:pt x="34" y="265"/>
                  </a:lnTo>
                  <a:lnTo>
                    <a:pt x="29" y="268"/>
                  </a:lnTo>
                  <a:lnTo>
                    <a:pt x="21" y="271"/>
                  </a:lnTo>
                  <a:lnTo>
                    <a:pt x="16" y="271"/>
                  </a:lnTo>
                  <a:lnTo>
                    <a:pt x="8" y="27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16" y="305"/>
                  </a:lnTo>
                  <a:lnTo>
                    <a:pt x="21" y="305"/>
                  </a:lnTo>
                  <a:lnTo>
                    <a:pt x="26" y="308"/>
                  </a:lnTo>
                  <a:lnTo>
                    <a:pt x="32" y="308"/>
                  </a:lnTo>
                  <a:lnTo>
                    <a:pt x="34" y="313"/>
                  </a:lnTo>
                  <a:lnTo>
                    <a:pt x="50" y="372"/>
                  </a:lnTo>
                  <a:lnTo>
                    <a:pt x="53" y="386"/>
                  </a:lnTo>
                  <a:lnTo>
                    <a:pt x="56" y="396"/>
                  </a:lnTo>
                  <a:lnTo>
                    <a:pt x="56" y="404"/>
                  </a:lnTo>
                  <a:lnTo>
                    <a:pt x="56" y="407"/>
                  </a:lnTo>
                  <a:lnTo>
                    <a:pt x="58" y="412"/>
                  </a:lnTo>
                  <a:lnTo>
                    <a:pt x="61" y="423"/>
                  </a:lnTo>
                  <a:lnTo>
                    <a:pt x="85" y="447"/>
                  </a:lnTo>
                  <a:lnTo>
                    <a:pt x="90" y="455"/>
                  </a:lnTo>
                  <a:lnTo>
                    <a:pt x="88" y="461"/>
                  </a:lnTo>
                  <a:lnTo>
                    <a:pt x="85" y="466"/>
                  </a:lnTo>
                  <a:lnTo>
                    <a:pt x="82" y="471"/>
                  </a:lnTo>
                  <a:lnTo>
                    <a:pt x="85" y="477"/>
                  </a:lnTo>
                  <a:lnTo>
                    <a:pt x="101" y="493"/>
                  </a:lnTo>
                  <a:lnTo>
                    <a:pt x="115" y="509"/>
                  </a:lnTo>
                  <a:lnTo>
                    <a:pt x="125" y="525"/>
                  </a:lnTo>
                  <a:lnTo>
                    <a:pt x="133" y="506"/>
                  </a:lnTo>
                  <a:lnTo>
                    <a:pt x="136" y="490"/>
                  </a:lnTo>
                  <a:close/>
                </a:path>
              </a:pathLst>
            </a:custGeom>
            <a:solidFill>
              <a:srgbClr val="92D050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306CE349-A0CD-410C-B284-1C0638C82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87488" y="5418138"/>
              <a:ext cx="419100" cy="874713"/>
            </a:xfrm>
            <a:custGeom>
              <a:avLst/>
              <a:gdLst>
                <a:gd name="T0" fmla="*/ 181 w 264"/>
                <a:gd name="T1" fmla="*/ 535 h 551"/>
                <a:gd name="T2" fmla="*/ 197 w 264"/>
                <a:gd name="T3" fmla="*/ 546 h 551"/>
                <a:gd name="T4" fmla="*/ 219 w 264"/>
                <a:gd name="T5" fmla="*/ 522 h 551"/>
                <a:gd name="T6" fmla="*/ 133 w 264"/>
                <a:gd name="T7" fmla="*/ 254 h 551"/>
                <a:gd name="T8" fmla="*/ 133 w 264"/>
                <a:gd name="T9" fmla="*/ 254 h 551"/>
                <a:gd name="T10" fmla="*/ 117 w 264"/>
                <a:gd name="T11" fmla="*/ 252 h 551"/>
                <a:gd name="T12" fmla="*/ 109 w 264"/>
                <a:gd name="T13" fmla="*/ 246 h 551"/>
                <a:gd name="T14" fmla="*/ 112 w 264"/>
                <a:gd name="T15" fmla="*/ 233 h 551"/>
                <a:gd name="T16" fmla="*/ 144 w 264"/>
                <a:gd name="T17" fmla="*/ 233 h 551"/>
                <a:gd name="T18" fmla="*/ 144 w 264"/>
                <a:gd name="T19" fmla="*/ 238 h 551"/>
                <a:gd name="T20" fmla="*/ 168 w 264"/>
                <a:gd name="T21" fmla="*/ 244 h 551"/>
                <a:gd name="T22" fmla="*/ 192 w 264"/>
                <a:gd name="T23" fmla="*/ 209 h 551"/>
                <a:gd name="T24" fmla="*/ 251 w 264"/>
                <a:gd name="T25" fmla="*/ 166 h 551"/>
                <a:gd name="T26" fmla="*/ 235 w 264"/>
                <a:gd name="T27" fmla="*/ 38 h 551"/>
                <a:gd name="T28" fmla="*/ 197 w 264"/>
                <a:gd name="T29" fmla="*/ 21 h 551"/>
                <a:gd name="T30" fmla="*/ 147 w 264"/>
                <a:gd name="T31" fmla="*/ 24 h 551"/>
                <a:gd name="T32" fmla="*/ 117 w 264"/>
                <a:gd name="T33" fmla="*/ 0 h 551"/>
                <a:gd name="T34" fmla="*/ 69 w 264"/>
                <a:gd name="T35" fmla="*/ 13 h 551"/>
                <a:gd name="T36" fmla="*/ 50 w 264"/>
                <a:gd name="T37" fmla="*/ 21 h 551"/>
                <a:gd name="T38" fmla="*/ 18 w 264"/>
                <a:gd name="T39" fmla="*/ 43 h 551"/>
                <a:gd name="T40" fmla="*/ 0 w 264"/>
                <a:gd name="T41" fmla="*/ 51 h 551"/>
                <a:gd name="T42" fmla="*/ 8 w 264"/>
                <a:gd name="T43" fmla="*/ 99 h 551"/>
                <a:gd name="T44" fmla="*/ 13 w 264"/>
                <a:gd name="T45" fmla="*/ 118 h 551"/>
                <a:gd name="T46" fmla="*/ 29 w 264"/>
                <a:gd name="T47" fmla="*/ 120 h 551"/>
                <a:gd name="T48" fmla="*/ 69 w 264"/>
                <a:gd name="T49" fmla="*/ 118 h 551"/>
                <a:gd name="T50" fmla="*/ 80 w 264"/>
                <a:gd name="T51" fmla="*/ 110 h 551"/>
                <a:gd name="T52" fmla="*/ 88 w 264"/>
                <a:gd name="T53" fmla="*/ 110 h 551"/>
                <a:gd name="T54" fmla="*/ 90 w 264"/>
                <a:gd name="T55" fmla="*/ 115 h 551"/>
                <a:gd name="T56" fmla="*/ 101 w 264"/>
                <a:gd name="T57" fmla="*/ 142 h 551"/>
                <a:gd name="T58" fmla="*/ 80 w 264"/>
                <a:gd name="T59" fmla="*/ 169 h 551"/>
                <a:gd name="T60" fmla="*/ 82 w 264"/>
                <a:gd name="T61" fmla="*/ 174 h 551"/>
                <a:gd name="T62" fmla="*/ 90 w 264"/>
                <a:gd name="T63" fmla="*/ 182 h 551"/>
                <a:gd name="T64" fmla="*/ 106 w 264"/>
                <a:gd name="T65" fmla="*/ 187 h 551"/>
                <a:gd name="T66" fmla="*/ 98 w 264"/>
                <a:gd name="T67" fmla="*/ 209 h 551"/>
                <a:gd name="T68" fmla="*/ 82 w 264"/>
                <a:gd name="T69" fmla="*/ 222 h 551"/>
                <a:gd name="T70" fmla="*/ 34 w 264"/>
                <a:gd name="T71" fmla="*/ 209 h 551"/>
                <a:gd name="T72" fmla="*/ 21 w 264"/>
                <a:gd name="T73" fmla="*/ 195 h 551"/>
                <a:gd name="T74" fmla="*/ 24 w 264"/>
                <a:gd name="T75" fmla="*/ 236 h 551"/>
                <a:gd name="T76" fmla="*/ 24 w 264"/>
                <a:gd name="T77" fmla="*/ 252 h 551"/>
                <a:gd name="T78" fmla="*/ 13 w 264"/>
                <a:gd name="T79" fmla="*/ 302 h 551"/>
                <a:gd name="T80" fmla="*/ 58 w 264"/>
                <a:gd name="T81" fmla="*/ 308 h 551"/>
                <a:gd name="T82" fmla="*/ 96 w 264"/>
                <a:gd name="T83" fmla="*/ 308 h 551"/>
                <a:gd name="T84" fmla="*/ 106 w 264"/>
                <a:gd name="T85" fmla="*/ 297 h 551"/>
                <a:gd name="T86" fmla="*/ 109 w 264"/>
                <a:gd name="T87" fmla="*/ 286 h 551"/>
                <a:gd name="T88" fmla="*/ 128 w 264"/>
                <a:gd name="T89" fmla="*/ 265 h 551"/>
                <a:gd name="T90" fmla="*/ 243 w 264"/>
                <a:gd name="T91" fmla="*/ 257 h 551"/>
                <a:gd name="T92" fmla="*/ 200 w 264"/>
                <a:gd name="T93" fmla="*/ 294 h 551"/>
                <a:gd name="T94" fmla="*/ 152 w 264"/>
                <a:gd name="T95" fmla="*/ 308 h 551"/>
                <a:gd name="T96" fmla="*/ 122 w 264"/>
                <a:gd name="T97" fmla="*/ 310 h 551"/>
                <a:gd name="T98" fmla="*/ 125 w 264"/>
                <a:gd name="T99" fmla="*/ 345 h 551"/>
                <a:gd name="T100" fmla="*/ 120 w 264"/>
                <a:gd name="T101" fmla="*/ 409 h 551"/>
                <a:gd name="T102" fmla="*/ 136 w 264"/>
                <a:gd name="T103" fmla="*/ 428 h 551"/>
                <a:gd name="T104" fmla="*/ 205 w 264"/>
                <a:gd name="T105" fmla="*/ 476 h 551"/>
                <a:gd name="T106" fmla="*/ 213 w 264"/>
                <a:gd name="T107" fmla="*/ 452 h 551"/>
                <a:gd name="T108" fmla="*/ 208 w 264"/>
                <a:gd name="T109" fmla="*/ 436 h 551"/>
                <a:gd name="T110" fmla="*/ 203 w 264"/>
                <a:gd name="T111" fmla="*/ 412 h 551"/>
                <a:gd name="T112" fmla="*/ 213 w 264"/>
                <a:gd name="T113" fmla="*/ 404 h 551"/>
                <a:gd name="T114" fmla="*/ 259 w 264"/>
                <a:gd name="T115" fmla="*/ 284 h 551"/>
                <a:gd name="T116" fmla="*/ 264 w 264"/>
                <a:gd name="T117" fmla="*/ 23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4" h="551">
                  <a:moveTo>
                    <a:pt x="213" y="524"/>
                  </a:moveTo>
                  <a:lnTo>
                    <a:pt x="195" y="522"/>
                  </a:lnTo>
                  <a:lnTo>
                    <a:pt x="184" y="519"/>
                  </a:lnTo>
                  <a:lnTo>
                    <a:pt x="181" y="535"/>
                  </a:lnTo>
                  <a:lnTo>
                    <a:pt x="192" y="543"/>
                  </a:lnTo>
                  <a:lnTo>
                    <a:pt x="195" y="551"/>
                  </a:lnTo>
                  <a:lnTo>
                    <a:pt x="195" y="551"/>
                  </a:lnTo>
                  <a:lnTo>
                    <a:pt x="197" y="546"/>
                  </a:lnTo>
                  <a:lnTo>
                    <a:pt x="216" y="535"/>
                  </a:lnTo>
                  <a:lnTo>
                    <a:pt x="219" y="527"/>
                  </a:lnTo>
                  <a:lnTo>
                    <a:pt x="219" y="522"/>
                  </a:lnTo>
                  <a:lnTo>
                    <a:pt x="219" y="522"/>
                  </a:lnTo>
                  <a:lnTo>
                    <a:pt x="213" y="524"/>
                  </a:lnTo>
                  <a:close/>
                  <a:moveTo>
                    <a:pt x="128" y="265"/>
                  </a:moveTo>
                  <a:lnTo>
                    <a:pt x="130" y="262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33" y="254"/>
                  </a:lnTo>
                  <a:lnTo>
                    <a:pt x="125" y="254"/>
                  </a:lnTo>
                  <a:lnTo>
                    <a:pt x="122" y="254"/>
                  </a:lnTo>
                  <a:lnTo>
                    <a:pt x="120" y="254"/>
                  </a:lnTo>
                  <a:lnTo>
                    <a:pt x="117" y="252"/>
                  </a:lnTo>
                  <a:lnTo>
                    <a:pt x="117" y="252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09" y="246"/>
                  </a:lnTo>
                  <a:lnTo>
                    <a:pt x="104" y="246"/>
                  </a:lnTo>
                  <a:lnTo>
                    <a:pt x="101" y="244"/>
                  </a:lnTo>
                  <a:lnTo>
                    <a:pt x="104" y="241"/>
                  </a:lnTo>
                  <a:lnTo>
                    <a:pt x="112" y="233"/>
                  </a:lnTo>
                  <a:lnTo>
                    <a:pt x="117" y="228"/>
                  </a:lnTo>
                  <a:lnTo>
                    <a:pt x="120" y="228"/>
                  </a:lnTo>
                  <a:lnTo>
                    <a:pt x="122" y="228"/>
                  </a:lnTo>
                  <a:lnTo>
                    <a:pt x="144" y="233"/>
                  </a:lnTo>
                  <a:lnTo>
                    <a:pt x="147" y="233"/>
                  </a:lnTo>
                  <a:lnTo>
                    <a:pt x="147" y="236"/>
                  </a:lnTo>
                  <a:lnTo>
                    <a:pt x="147" y="238"/>
                  </a:lnTo>
                  <a:lnTo>
                    <a:pt x="144" y="238"/>
                  </a:lnTo>
                  <a:lnTo>
                    <a:pt x="144" y="241"/>
                  </a:lnTo>
                  <a:lnTo>
                    <a:pt x="147" y="244"/>
                  </a:lnTo>
                  <a:lnTo>
                    <a:pt x="152" y="246"/>
                  </a:lnTo>
                  <a:lnTo>
                    <a:pt x="168" y="244"/>
                  </a:lnTo>
                  <a:lnTo>
                    <a:pt x="187" y="230"/>
                  </a:lnTo>
                  <a:lnTo>
                    <a:pt x="187" y="225"/>
                  </a:lnTo>
                  <a:lnTo>
                    <a:pt x="189" y="217"/>
                  </a:lnTo>
                  <a:lnTo>
                    <a:pt x="192" y="209"/>
                  </a:lnTo>
                  <a:lnTo>
                    <a:pt x="200" y="203"/>
                  </a:lnTo>
                  <a:lnTo>
                    <a:pt x="224" y="190"/>
                  </a:lnTo>
                  <a:lnTo>
                    <a:pt x="248" y="166"/>
                  </a:lnTo>
                  <a:lnTo>
                    <a:pt x="251" y="166"/>
                  </a:lnTo>
                  <a:lnTo>
                    <a:pt x="251" y="158"/>
                  </a:lnTo>
                  <a:lnTo>
                    <a:pt x="253" y="94"/>
                  </a:lnTo>
                  <a:lnTo>
                    <a:pt x="240" y="46"/>
                  </a:lnTo>
                  <a:lnTo>
                    <a:pt x="235" y="38"/>
                  </a:lnTo>
                  <a:lnTo>
                    <a:pt x="224" y="35"/>
                  </a:lnTo>
                  <a:lnTo>
                    <a:pt x="211" y="30"/>
                  </a:lnTo>
                  <a:lnTo>
                    <a:pt x="197" y="21"/>
                  </a:lnTo>
                  <a:lnTo>
                    <a:pt x="197" y="21"/>
                  </a:lnTo>
                  <a:lnTo>
                    <a:pt x="171" y="30"/>
                  </a:lnTo>
                  <a:lnTo>
                    <a:pt x="160" y="32"/>
                  </a:lnTo>
                  <a:lnTo>
                    <a:pt x="152" y="30"/>
                  </a:lnTo>
                  <a:lnTo>
                    <a:pt x="147" y="24"/>
                  </a:lnTo>
                  <a:lnTo>
                    <a:pt x="141" y="8"/>
                  </a:lnTo>
                  <a:lnTo>
                    <a:pt x="133" y="5"/>
                  </a:lnTo>
                  <a:lnTo>
                    <a:pt x="120" y="3"/>
                  </a:lnTo>
                  <a:lnTo>
                    <a:pt x="117" y="0"/>
                  </a:lnTo>
                  <a:lnTo>
                    <a:pt x="109" y="5"/>
                  </a:lnTo>
                  <a:lnTo>
                    <a:pt x="82" y="13"/>
                  </a:lnTo>
                  <a:lnTo>
                    <a:pt x="74" y="13"/>
                  </a:lnTo>
                  <a:lnTo>
                    <a:pt x="69" y="13"/>
                  </a:lnTo>
                  <a:lnTo>
                    <a:pt x="64" y="11"/>
                  </a:lnTo>
                  <a:lnTo>
                    <a:pt x="61" y="13"/>
                  </a:lnTo>
                  <a:lnTo>
                    <a:pt x="58" y="16"/>
                  </a:lnTo>
                  <a:lnTo>
                    <a:pt x="50" y="21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1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8" y="43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2" y="72"/>
                  </a:lnTo>
                  <a:lnTo>
                    <a:pt x="2" y="78"/>
                  </a:lnTo>
                  <a:lnTo>
                    <a:pt x="8" y="99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5"/>
                  </a:lnTo>
                  <a:lnTo>
                    <a:pt x="13" y="118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26" y="120"/>
                  </a:lnTo>
                  <a:lnTo>
                    <a:pt x="29" y="120"/>
                  </a:lnTo>
                  <a:lnTo>
                    <a:pt x="48" y="120"/>
                  </a:lnTo>
                  <a:lnTo>
                    <a:pt x="61" y="120"/>
                  </a:lnTo>
                  <a:lnTo>
                    <a:pt x="64" y="120"/>
                  </a:lnTo>
                  <a:lnTo>
                    <a:pt x="69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10"/>
                  </a:lnTo>
                  <a:lnTo>
                    <a:pt x="82" y="110"/>
                  </a:lnTo>
                  <a:lnTo>
                    <a:pt x="85" y="110"/>
                  </a:lnTo>
                  <a:lnTo>
                    <a:pt x="85" y="110"/>
                  </a:lnTo>
                  <a:lnTo>
                    <a:pt x="88" y="110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15"/>
                  </a:lnTo>
                  <a:lnTo>
                    <a:pt x="98" y="126"/>
                  </a:lnTo>
                  <a:lnTo>
                    <a:pt x="101" y="129"/>
                  </a:lnTo>
                  <a:lnTo>
                    <a:pt x="101" y="137"/>
                  </a:lnTo>
                  <a:lnTo>
                    <a:pt x="101" y="142"/>
                  </a:lnTo>
                  <a:lnTo>
                    <a:pt x="96" y="147"/>
                  </a:lnTo>
                  <a:lnTo>
                    <a:pt x="80" y="166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80" y="171"/>
                  </a:lnTo>
                  <a:lnTo>
                    <a:pt x="80" y="171"/>
                  </a:lnTo>
                  <a:lnTo>
                    <a:pt x="82" y="174"/>
                  </a:lnTo>
                  <a:lnTo>
                    <a:pt x="82" y="174"/>
                  </a:lnTo>
                  <a:lnTo>
                    <a:pt x="82" y="177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90" y="182"/>
                  </a:lnTo>
                  <a:lnTo>
                    <a:pt x="93" y="182"/>
                  </a:lnTo>
                  <a:lnTo>
                    <a:pt x="98" y="179"/>
                  </a:lnTo>
                  <a:lnTo>
                    <a:pt x="104" y="182"/>
                  </a:lnTo>
                  <a:lnTo>
                    <a:pt x="106" y="187"/>
                  </a:lnTo>
                  <a:lnTo>
                    <a:pt x="106" y="201"/>
                  </a:lnTo>
                  <a:lnTo>
                    <a:pt x="104" y="206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6" y="209"/>
                  </a:lnTo>
                  <a:lnTo>
                    <a:pt x="90" y="214"/>
                  </a:lnTo>
                  <a:lnTo>
                    <a:pt x="88" y="219"/>
                  </a:lnTo>
                  <a:lnTo>
                    <a:pt x="82" y="222"/>
                  </a:lnTo>
                  <a:lnTo>
                    <a:pt x="77" y="222"/>
                  </a:lnTo>
                  <a:lnTo>
                    <a:pt x="69" y="222"/>
                  </a:lnTo>
                  <a:lnTo>
                    <a:pt x="40" y="211"/>
                  </a:lnTo>
                  <a:lnTo>
                    <a:pt x="34" y="209"/>
                  </a:lnTo>
                  <a:lnTo>
                    <a:pt x="32" y="206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1" y="195"/>
                  </a:lnTo>
                  <a:lnTo>
                    <a:pt x="10" y="230"/>
                  </a:lnTo>
                  <a:lnTo>
                    <a:pt x="18" y="233"/>
                  </a:lnTo>
                  <a:lnTo>
                    <a:pt x="21" y="236"/>
                  </a:lnTo>
                  <a:lnTo>
                    <a:pt x="24" y="236"/>
                  </a:lnTo>
                  <a:lnTo>
                    <a:pt x="24" y="238"/>
                  </a:lnTo>
                  <a:lnTo>
                    <a:pt x="24" y="241"/>
                  </a:lnTo>
                  <a:lnTo>
                    <a:pt x="26" y="244"/>
                  </a:lnTo>
                  <a:lnTo>
                    <a:pt x="24" y="252"/>
                  </a:lnTo>
                  <a:lnTo>
                    <a:pt x="8" y="265"/>
                  </a:lnTo>
                  <a:lnTo>
                    <a:pt x="13" y="284"/>
                  </a:lnTo>
                  <a:lnTo>
                    <a:pt x="13" y="289"/>
                  </a:lnTo>
                  <a:lnTo>
                    <a:pt x="13" y="302"/>
                  </a:lnTo>
                  <a:lnTo>
                    <a:pt x="37" y="305"/>
                  </a:lnTo>
                  <a:lnTo>
                    <a:pt x="45" y="308"/>
                  </a:lnTo>
                  <a:lnTo>
                    <a:pt x="53" y="308"/>
                  </a:lnTo>
                  <a:lnTo>
                    <a:pt x="58" y="308"/>
                  </a:lnTo>
                  <a:lnTo>
                    <a:pt x="64" y="305"/>
                  </a:lnTo>
                  <a:lnTo>
                    <a:pt x="72" y="305"/>
                  </a:lnTo>
                  <a:lnTo>
                    <a:pt x="90" y="308"/>
                  </a:lnTo>
                  <a:lnTo>
                    <a:pt x="96" y="308"/>
                  </a:lnTo>
                  <a:lnTo>
                    <a:pt x="101" y="305"/>
                  </a:lnTo>
                  <a:lnTo>
                    <a:pt x="101" y="302"/>
                  </a:lnTo>
                  <a:lnTo>
                    <a:pt x="104" y="300"/>
                  </a:lnTo>
                  <a:lnTo>
                    <a:pt x="106" y="297"/>
                  </a:lnTo>
                  <a:lnTo>
                    <a:pt x="109" y="297"/>
                  </a:lnTo>
                  <a:lnTo>
                    <a:pt x="109" y="294"/>
                  </a:lnTo>
                  <a:lnTo>
                    <a:pt x="109" y="289"/>
                  </a:lnTo>
                  <a:lnTo>
                    <a:pt x="109" y="286"/>
                  </a:lnTo>
                  <a:lnTo>
                    <a:pt x="112" y="281"/>
                  </a:lnTo>
                  <a:lnTo>
                    <a:pt x="114" y="276"/>
                  </a:lnTo>
                  <a:lnTo>
                    <a:pt x="122" y="270"/>
                  </a:lnTo>
                  <a:lnTo>
                    <a:pt x="128" y="265"/>
                  </a:lnTo>
                  <a:close/>
                  <a:moveTo>
                    <a:pt x="264" y="236"/>
                  </a:moveTo>
                  <a:lnTo>
                    <a:pt x="261" y="236"/>
                  </a:lnTo>
                  <a:lnTo>
                    <a:pt x="245" y="249"/>
                  </a:lnTo>
                  <a:lnTo>
                    <a:pt x="243" y="257"/>
                  </a:lnTo>
                  <a:lnTo>
                    <a:pt x="237" y="276"/>
                  </a:lnTo>
                  <a:lnTo>
                    <a:pt x="221" y="284"/>
                  </a:lnTo>
                  <a:lnTo>
                    <a:pt x="205" y="289"/>
                  </a:lnTo>
                  <a:lnTo>
                    <a:pt x="200" y="294"/>
                  </a:lnTo>
                  <a:lnTo>
                    <a:pt x="181" y="308"/>
                  </a:lnTo>
                  <a:lnTo>
                    <a:pt x="171" y="313"/>
                  </a:lnTo>
                  <a:lnTo>
                    <a:pt x="160" y="310"/>
                  </a:lnTo>
                  <a:lnTo>
                    <a:pt x="152" y="308"/>
                  </a:lnTo>
                  <a:lnTo>
                    <a:pt x="152" y="302"/>
                  </a:lnTo>
                  <a:lnTo>
                    <a:pt x="144" y="305"/>
                  </a:lnTo>
                  <a:lnTo>
                    <a:pt x="125" y="308"/>
                  </a:lnTo>
                  <a:lnTo>
                    <a:pt x="122" y="310"/>
                  </a:lnTo>
                  <a:lnTo>
                    <a:pt x="122" y="316"/>
                  </a:lnTo>
                  <a:lnTo>
                    <a:pt x="125" y="329"/>
                  </a:lnTo>
                  <a:lnTo>
                    <a:pt x="125" y="337"/>
                  </a:lnTo>
                  <a:lnTo>
                    <a:pt x="125" y="345"/>
                  </a:lnTo>
                  <a:lnTo>
                    <a:pt x="117" y="391"/>
                  </a:lnTo>
                  <a:lnTo>
                    <a:pt x="117" y="399"/>
                  </a:lnTo>
                  <a:lnTo>
                    <a:pt x="117" y="404"/>
                  </a:lnTo>
                  <a:lnTo>
                    <a:pt x="120" y="409"/>
                  </a:lnTo>
                  <a:lnTo>
                    <a:pt x="122" y="415"/>
                  </a:lnTo>
                  <a:lnTo>
                    <a:pt x="125" y="423"/>
                  </a:lnTo>
                  <a:lnTo>
                    <a:pt x="133" y="425"/>
                  </a:lnTo>
                  <a:lnTo>
                    <a:pt x="136" y="428"/>
                  </a:lnTo>
                  <a:lnTo>
                    <a:pt x="181" y="476"/>
                  </a:lnTo>
                  <a:lnTo>
                    <a:pt x="192" y="503"/>
                  </a:lnTo>
                  <a:lnTo>
                    <a:pt x="200" y="495"/>
                  </a:lnTo>
                  <a:lnTo>
                    <a:pt x="205" y="476"/>
                  </a:lnTo>
                  <a:lnTo>
                    <a:pt x="208" y="474"/>
                  </a:lnTo>
                  <a:lnTo>
                    <a:pt x="211" y="468"/>
                  </a:lnTo>
                  <a:lnTo>
                    <a:pt x="213" y="458"/>
                  </a:lnTo>
                  <a:lnTo>
                    <a:pt x="213" y="452"/>
                  </a:lnTo>
                  <a:lnTo>
                    <a:pt x="213" y="447"/>
                  </a:lnTo>
                  <a:lnTo>
                    <a:pt x="213" y="444"/>
                  </a:lnTo>
                  <a:lnTo>
                    <a:pt x="211" y="442"/>
                  </a:lnTo>
                  <a:lnTo>
                    <a:pt x="208" y="436"/>
                  </a:lnTo>
                  <a:lnTo>
                    <a:pt x="208" y="425"/>
                  </a:lnTo>
                  <a:lnTo>
                    <a:pt x="205" y="420"/>
                  </a:lnTo>
                  <a:lnTo>
                    <a:pt x="205" y="415"/>
                  </a:lnTo>
                  <a:lnTo>
                    <a:pt x="203" y="412"/>
                  </a:lnTo>
                  <a:lnTo>
                    <a:pt x="200" y="409"/>
                  </a:lnTo>
                  <a:lnTo>
                    <a:pt x="200" y="407"/>
                  </a:lnTo>
                  <a:lnTo>
                    <a:pt x="208" y="404"/>
                  </a:lnTo>
                  <a:lnTo>
                    <a:pt x="213" y="404"/>
                  </a:lnTo>
                  <a:lnTo>
                    <a:pt x="245" y="412"/>
                  </a:lnTo>
                  <a:lnTo>
                    <a:pt x="251" y="415"/>
                  </a:lnTo>
                  <a:lnTo>
                    <a:pt x="251" y="316"/>
                  </a:lnTo>
                  <a:lnTo>
                    <a:pt x="259" y="284"/>
                  </a:lnTo>
                  <a:lnTo>
                    <a:pt x="259" y="262"/>
                  </a:lnTo>
                  <a:lnTo>
                    <a:pt x="261" y="249"/>
                  </a:lnTo>
                  <a:lnTo>
                    <a:pt x="264" y="241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A04CA55-DF21-8A5C-F12D-620679304D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73076" y="5808663"/>
              <a:ext cx="1217613" cy="790575"/>
            </a:xfrm>
            <a:custGeom>
              <a:avLst/>
              <a:gdLst>
                <a:gd name="T0" fmla="*/ 136 w 767"/>
                <a:gd name="T1" fmla="*/ 54 h 498"/>
                <a:gd name="T2" fmla="*/ 147 w 767"/>
                <a:gd name="T3" fmla="*/ 48 h 498"/>
                <a:gd name="T4" fmla="*/ 150 w 767"/>
                <a:gd name="T5" fmla="*/ 54 h 498"/>
                <a:gd name="T6" fmla="*/ 118 w 767"/>
                <a:gd name="T7" fmla="*/ 59 h 498"/>
                <a:gd name="T8" fmla="*/ 142 w 767"/>
                <a:gd name="T9" fmla="*/ 62 h 498"/>
                <a:gd name="T10" fmla="*/ 152 w 767"/>
                <a:gd name="T11" fmla="*/ 54 h 498"/>
                <a:gd name="T12" fmla="*/ 139 w 767"/>
                <a:gd name="T13" fmla="*/ 80 h 498"/>
                <a:gd name="T14" fmla="*/ 142 w 767"/>
                <a:gd name="T15" fmla="*/ 51 h 498"/>
                <a:gd name="T16" fmla="*/ 139 w 767"/>
                <a:gd name="T17" fmla="*/ 56 h 498"/>
                <a:gd name="T18" fmla="*/ 139 w 767"/>
                <a:gd name="T19" fmla="*/ 48 h 498"/>
                <a:gd name="T20" fmla="*/ 144 w 767"/>
                <a:gd name="T21" fmla="*/ 59 h 498"/>
                <a:gd name="T22" fmla="*/ 123 w 767"/>
                <a:gd name="T23" fmla="*/ 75 h 498"/>
                <a:gd name="T24" fmla="*/ 126 w 767"/>
                <a:gd name="T25" fmla="*/ 70 h 498"/>
                <a:gd name="T26" fmla="*/ 128 w 767"/>
                <a:gd name="T27" fmla="*/ 137 h 498"/>
                <a:gd name="T28" fmla="*/ 112 w 767"/>
                <a:gd name="T29" fmla="*/ 150 h 498"/>
                <a:gd name="T30" fmla="*/ 123 w 767"/>
                <a:gd name="T31" fmla="*/ 142 h 498"/>
                <a:gd name="T32" fmla="*/ 123 w 767"/>
                <a:gd name="T33" fmla="*/ 131 h 498"/>
                <a:gd name="T34" fmla="*/ 118 w 767"/>
                <a:gd name="T35" fmla="*/ 126 h 498"/>
                <a:gd name="T36" fmla="*/ 107 w 767"/>
                <a:gd name="T37" fmla="*/ 134 h 498"/>
                <a:gd name="T38" fmla="*/ 112 w 767"/>
                <a:gd name="T39" fmla="*/ 139 h 498"/>
                <a:gd name="T40" fmla="*/ 118 w 767"/>
                <a:gd name="T41" fmla="*/ 139 h 498"/>
                <a:gd name="T42" fmla="*/ 123 w 767"/>
                <a:gd name="T43" fmla="*/ 70 h 498"/>
                <a:gd name="T44" fmla="*/ 150 w 767"/>
                <a:gd name="T45" fmla="*/ 72 h 498"/>
                <a:gd name="T46" fmla="*/ 123 w 767"/>
                <a:gd name="T47" fmla="*/ 89 h 498"/>
                <a:gd name="T48" fmla="*/ 118 w 767"/>
                <a:gd name="T49" fmla="*/ 70 h 498"/>
                <a:gd name="T50" fmla="*/ 115 w 767"/>
                <a:gd name="T51" fmla="*/ 78 h 498"/>
                <a:gd name="T52" fmla="*/ 126 w 767"/>
                <a:gd name="T53" fmla="*/ 75 h 498"/>
                <a:gd name="T54" fmla="*/ 128 w 767"/>
                <a:gd name="T55" fmla="*/ 72 h 498"/>
                <a:gd name="T56" fmla="*/ 123 w 767"/>
                <a:gd name="T57" fmla="*/ 70 h 498"/>
                <a:gd name="T58" fmla="*/ 120 w 767"/>
                <a:gd name="T59" fmla="*/ 62 h 498"/>
                <a:gd name="T60" fmla="*/ 136 w 767"/>
                <a:gd name="T61" fmla="*/ 75 h 498"/>
                <a:gd name="T62" fmla="*/ 136 w 767"/>
                <a:gd name="T63" fmla="*/ 75 h 498"/>
                <a:gd name="T64" fmla="*/ 142 w 767"/>
                <a:gd name="T65" fmla="*/ 80 h 498"/>
                <a:gd name="T66" fmla="*/ 142 w 767"/>
                <a:gd name="T67" fmla="*/ 43 h 498"/>
                <a:gd name="T68" fmla="*/ 136 w 767"/>
                <a:gd name="T69" fmla="*/ 51 h 498"/>
                <a:gd name="T70" fmla="*/ 160 w 767"/>
                <a:gd name="T71" fmla="*/ 62 h 498"/>
                <a:gd name="T72" fmla="*/ 139 w 767"/>
                <a:gd name="T73" fmla="*/ 80 h 498"/>
                <a:gd name="T74" fmla="*/ 67 w 767"/>
                <a:gd name="T75" fmla="*/ 185 h 498"/>
                <a:gd name="T76" fmla="*/ 123 w 767"/>
                <a:gd name="T77" fmla="*/ 121 h 498"/>
                <a:gd name="T78" fmla="*/ 235 w 767"/>
                <a:gd name="T79" fmla="*/ 46 h 498"/>
                <a:gd name="T80" fmla="*/ 45 w 767"/>
                <a:gd name="T81" fmla="*/ 217 h 498"/>
                <a:gd name="T82" fmla="*/ 40 w 767"/>
                <a:gd name="T83" fmla="*/ 225 h 498"/>
                <a:gd name="T84" fmla="*/ 29 w 767"/>
                <a:gd name="T85" fmla="*/ 214 h 498"/>
                <a:gd name="T86" fmla="*/ 29 w 767"/>
                <a:gd name="T87" fmla="*/ 209 h 498"/>
                <a:gd name="T88" fmla="*/ 13 w 767"/>
                <a:gd name="T89" fmla="*/ 204 h 498"/>
                <a:gd name="T90" fmla="*/ 16 w 767"/>
                <a:gd name="T91" fmla="*/ 214 h 498"/>
                <a:gd name="T92" fmla="*/ 21 w 767"/>
                <a:gd name="T93" fmla="*/ 220 h 498"/>
                <a:gd name="T94" fmla="*/ 19 w 767"/>
                <a:gd name="T95" fmla="*/ 233 h 498"/>
                <a:gd name="T96" fmla="*/ 5 w 767"/>
                <a:gd name="T97" fmla="*/ 204 h 498"/>
                <a:gd name="T98" fmla="*/ 19 w 767"/>
                <a:gd name="T99" fmla="*/ 238 h 498"/>
                <a:gd name="T100" fmla="*/ 120 w 767"/>
                <a:gd name="T101" fmla="*/ 59 h 498"/>
                <a:gd name="T102" fmla="*/ 110 w 767"/>
                <a:gd name="T103" fmla="*/ 72 h 498"/>
                <a:gd name="T104" fmla="*/ 136 w 767"/>
                <a:gd name="T105" fmla="*/ 43 h 498"/>
                <a:gd name="T106" fmla="*/ 136 w 767"/>
                <a:gd name="T107" fmla="*/ 46 h 498"/>
                <a:gd name="T108" fmla="*/ 134 w 767"/>
                <a:gd name="T109" fmla="*/ 64 h 498"/>
                <a:gd name="T110" fmla="*/ 139 w 767"/>
                <a:gd name="T111" fmla="*/ 64 h 498"/>
                <a:gd name="T112" fmla="*/ 142 w 767"/>
                <a:gd name="T113" fmla="*/ 56 h 498"/>
                <a:gd name="T114" fmla="*/ 136 w 767"/>
                <a:gd name="T115" fmla="*/ 54 h 498"/>
                <a:gd name="T116" fmla="*/ 142 w 767"/>
                <a:gd name="T117" fmla="*/ 59 h 498"/>
                <a:gd name="T118" fmla="*/ 147 w 767"/>
                <a:gd name="T119" fmla="*/ 62 h 498"/>
                <a:gd name="T120" fmla="*/ 144 w 767"/>
                <a:gd name="T121" fmla="*/ 48 h 498"/>
                <a:gd name="T122" fmla="*/ 142 w 767"/>
                <a:gd name="T123" fmla="*/ 64 h 498"/>
                <a:gd name="T124" fmla="*/ 144 w 767"/>
                <a:gd name="T125" fmla="*/ 7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7" h="498">
                  <a:moveTo>
                    <a:pt x="767" y="337"/>
                  </a:moveTo>
                  <a:lnTo>
                    <a:pt x="727" y="340"/>
                  </a:lnTo>
                  <a:lnTo>
                    <a:pt x="711" y="375"/>
                  </a:lnTo>
                  <a:lnTo>
                    <a:pt x="708" y="388"/>
                  </a:lnTo>
                  <a:lnTo>
                    <a:pt x="708" y="399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08" y="404"/>
                  </a:lnTo>
                  <a:lnTo>
                    <a:pt x="721" y="404"/>
                  </a:lnTo>
                  <a:lnTo>
                    <a:pt x="735" y="399"/>
                  </a:lnTo>
                  <a:lnTo>
                    <a:pt x="740" y="394"/>
                  </a:lnTo>
                  <a:lnTo>
                    <a:pt x="743" y="380"/>
                  </a:lnTo>
                  <a:lnTo>
                    <a:pt x="759" y="364"/>
                  </a:lnTo>
                  <a:lnTo>
                    <a:pt x="767" y="337"/>
                  </a:lnTo>
                  <a:lnTo>
                    <a:pt x="767" y="337"/>
                  </a:lnTo>
                  <a:lnTo>
                    <a:pt x="767" y="337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5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4" y="78"/>
                  </a:lnTo>
                  <a:close/>
                  <a:moveTo>
                    <a:pt x="131" y="59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139" y="48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6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44" y="80"/>
                  </a:moveTo>
                  <a:lnTo>
                    <a:pt x="147" y="80"/>
                  </a:lnTo>
                  <a:lnTo>
                    <a:pt x="147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0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1" y="75"/>
                  </a:lnTo>
                  <a:close/>
                  <a:moveTo>
                    <a:pt x="139" y="43"/>
                  </a:moveTo>
                  <a:lnTo>
                    <a:pt x="136" y="43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6"/>
                  </a:lnTo>
                  <a:lnTo>
                    <a:pt x="139" y="43"/>
                  </a:lnTo>
                  <a:close/>
                  <a:moveTo>
                    <a:pt x="150" y="54"/>
                  </a:move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4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1"/>
                  </a:lnTo>
                  <a:lnTo>
                    <a:pt x="152" y="51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close/>
                  <a:moveTo>
                    <a:pt x="118" y="56"/>
                  </a:move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118" y="64"/>
                  </a:move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18" y="64"/>
                  </a:lnTo>
                  <a:close/>
                  <a:moveTo>
                    <a:pt x="118" y="59"/>
                  </a:moveTo>
                  <a:lnTo>
                    <a:pt x="118" y="62"/>
                  </a:lnTo>
                  <a:lnTo>
                    <a:pt x="118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18" y="59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23" y="59"/>
                  </a:moveTo>
                  <a:lnTo>
                    <a:pt x="123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2"/>
                  </a:lnTo>
                  <a:close/>
                  <a:moveTo>
                    <a:pt x="150" y="56"/>
                  </a:move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6"/>
                  </a:lnTo>
                  <a:lnTo>
                    <a:pt x="150" y="56"/>
                  </a:lnTo>
                  <a:lnTo>
                    <a:pt x="150" y="56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58" y="51"/>
                  </a:moveTo>
                  <a:lnTo>
                    <a:pt x="158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5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1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4"/>
                  </a:lnTo>
                  <a:lnTo>
                    <a:pt x="158" y="51"/>
                  </a:lnTo>
                  <a:lnTo>
                    <a:pt x="158" y="51"/>
                  </a:lnTo>
                  <a:close/>
                  <a:moveTo>
                    <a:pt x="158" y="56"/>
                  </a:move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2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62"/>
                  </a:lnTo>
                  <a:lnTo>
                    <a:pt x="155" y="62"/>
                  </a:lnTo>
                  <a:lnTo>
                    <a:pt x="155" y="59"/>
                  </a:lnTo>
                  <a:lnTo>
                    <a:pt x="155" y="59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lnTo>
                    <a:pt x="158" y="56"/>
                  </a:lnTo>
                  <a:close/>
                  <a:moveTo>
                    <a:pt x="152" y="56"/>
                  </a:move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9"/>
                  </a:lnTo>
                  <a:lnTo>
                    <a:pt x="152" y="56"/>
                  </a:lnTo>
                  <a:lnTo>
                    <a:pt x="152" y="56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1"/>
                  </a:move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62"/>
                  </a:lnTo>
                  <a:lnTo>
                    <a:pt x="139" y="59"/>
                  </a:lnTo>
                  <a:close/>
                  <a:moveTo>
                    <a:pt x="136" y="59"/>
                  </a:move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6" y="59"/>
                  </a:lnTo>
                  <a:close/>
                  <a:moveTo>
                    <a:pt x="136" y="67"/>
                  </a:move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39" y="54"/>
                  </a:move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39" y="54"/>
                  </a:lnTo>
                  <a:close/>
                  <a:moveTo>
                    <a:pt x="139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close/>
                  <a:moveTo>
                    <a:pt x="139" y="56"/>
                  </a:move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close/>
                  <a:moveTo>
                    <a:pt x="139" y="59"/>
                  </a:move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6" y="59"/>
                  </a:lnTo>
                  <a:lnTo>
                    <a:pt x="139" y="59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lnTo>
                    <a:pt x="139" y="62"/>
                  </a:lnTo>
                  <a:close/>
                  <a:moveTo>
                    <a:pt x="136" y="64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7" y="54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39" y="51"/>
                  </a:moveTo>
                  <a:lnTo>
                    <a:pt x="139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51"/>
                  </a:lnTo>
                  <a:lnTo>
                    <a:pt x="139" y="51"/>
                  </a:lnTo>
                  <a:lnTo>
                    <a:pt x="139" y="51"/>
                  </a:lnTo>
                  <a:close/>
                  <a:moveTo>
                    <a:pt x="142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2" y="51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1"/>
                  </a:lnTo>
                  <a:close/>
                  <a:moveTo>
                    <a:pt x="139" y="62"/>
                  </a:moveTo>
                  <a:lnTo>
                    <a:pt x="139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9" y="62"/>
                  </a:lnTo>
                  <a:close/>
                  <a:moveTo>
                    <a:pt x="136" y="62"/>
                  </a:moveTo>
                  <a:lnTo>
                    <a:pt x="136" y="64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4" y="54"/>
                  </a:move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155" y="46"/>
                  </a:move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5" y="46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8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6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3" y="75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6" y="75"/>
                  </a:lnTo>
                  <a:close/>
                  <a:moveTo>
                    <a:pt x="126" y="70"/>
                  </a:move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close/>
                  <a:moveTo>
                    <a:pt x="123" y="72"/>
                  </a:move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8" y="70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6" y="62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6" y="62"/>
                  </a:move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8" y="62"/>
                  </a:lnTo>
                  <a:lnTo>
                    <a:pt x="126" y="62"/>
                  </a:lnTo>
                  <a:lnTo>
                    <a:pt x="126" y="62"/>
                  </a:lnTo>
                  <a:close/>
                  <a:moveTo>
                    <a:pt x="126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close/>
                  <a:moveTo>
                    <a:pt x="128" y="137"/>
                  </a:move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4"/>
                  </a:lnTo>
                  <a:lnTo>
                    <a:pt x="128" y="131"/>
                  </a:lnTo>
                  <a:lnTo>
                    <a:pt x="128" y="129"/>
                  </a:lnTo>
                  <a:lnTo>
                    <a:pt x="128" y="126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6" y="129"/>
                  </a:lnTo>
                  <a:lnTo>
                    <a:pt x="128" y="129"/>
                  </a:lnTo>
                  <a:lnTo>
                    <a:pt x="128" y="131"/>
                  </a:lnTo>
                  <a:lnTo>
                    <a:pt x="128" y="131"/>
                  </a:lnTo>
                  <a:lnTo>
                    <a:pt x="128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8" y="137"/>
                  </a:lnTo>
                  <a:close/>
                  <a:moveTo>
                    <a:pt x="120" y="153"/>
                  </a:moveTo>
                  <a:lnTo>
                    <a:pt x="120" y="153"/>
                  </a:lnTo>
                  <a:lnTo>
                    <a:pt x="120" y="153"/>
                  </a:lnTo>
                  <a:lnTo>
                    <a:pt x="120" y="150"/>
                  </a:lnTo>
                  <a:lnTo>
                    <a:pt x="123" y="150"/>
                  </a:lnTo>
                  <a:lnTo>
                    <a:pt x="123" y="150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47"/>
                  </a:lnTo>
                  <a:lnTo>
                    <a:pt x="123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3"/>
                  </a:lnTo>
                  <a:lnTo>
                    <a:pt x="118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lnTo>
                    <a:pt x="120" y="153"/>
                  </a:lnTo>
                  <a:close/>
                  <a:moveTo>
                    <a:pt x="118" y="150"/>
                  </a:move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5" y="150"/>
                  </a:lnTo>
                  <a:lnTo>
                    <a:pt x="112" y="150"/>
                  </a:lnTo>
                  <a:lnTo>
                    <a:pt x="112" y="150"/>
                  </a:lnTo>
                  <a:lnTo>
                    <a:pt x="110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07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7" y="150"/>
                  </a:lnTo>
                  <a:lnTo>
                    <a:pt x="107" y="150"/>
                  </a:lnTo>
                  <a:lnTo>
                    <a:pt x="110" y="150"/>
                  </a:lnTo>
                  <a:lnTo>
                    <a:pt x="110" y="153"/>
                  </a:lnTo>
                  <a:lnTo>
                    <a:pt x="112" y="153"/>
                  </a:lnTo>
                  <a:lnTo>
                    <a:pt x="115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8" y="150"/>
                  </a:lnTo>
                  <a:close/>
                  <a:moveTo>
                    <a:pt x="126" y="147"/>
                  </a:moveTo>
                  <a:lnTo>
                    <a:pt x="126" y="147"/>
                  </a:lnTo>
                  <a:lnTo>
                    <a:pt x="126" y="147"/>
                  </a:lnTo>
                  <a:lnTo>
                    <a:pt x="126" y="147"/>
                  </a:lnTo>
                  <a:lnTo>
                    <a:pt x="128" y="147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6" y="139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42"/>
                  </a:lnTo>
                  <a:lnTo>
                    <a:pt x="123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7"/>
                  </a:lnTo>
                  <a:lnTo>
                    <a:pt x="120" y="137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3" y="131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8" y="134"/>
                  </a:lnTo>
                  <a:lnTo>
                    <a:pt x="120" y="134"/>
                  </a:lnTo>
                  <a:lnTo>
                    <a:pt x="120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31"/>
                  </a:lnTo>
                  <a:lnTo>
                    <a:pt x="126" y="129"/>
                  </a:lnTo>
                  <a:lnTo>
                    <a:pt x="126" y="129"/>
                  </a:lnTo>
                  <a:lnTo>
                    <a:pt x="123" y="131"/>
                  </a:lnTo>
                  <a:lnTo>
                    <a:pt x="120" y="131"/>
                  </a:lnTo>
                  <a:lnTo>
                    <a:pt x="118" y="131"/>
                  </a:lnTo>
                  <a:lnTo>
                    <a:pt x="118" y="134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4"/>
                  </a:lnTo>
                  <a:lnTo>
                    <a:pt x="118" y="134"/>
                  </a:lnTo>
                  <a:lnTo>
                    <a:pt x="118" y="131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9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8" y="131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1"/>
                  </a:lnTo>
                  <a:lnTo>
                    <a:pt x="118" y="129"/>
                  </a:lnTo>
                  <a:lnTo>
                    <a:pt x="118" y="129"/>
                  </a:lnTo>
                  <a:lnTo>
                    <a:pt x="118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8" y="126"/>
                  </a:lnTo>
                  <a:lnTo>
                    <a:pt x="118" y="129"/>
                  </a:lnTo>
                  <a:lnTo>
                    <a:pt x="115" y="129"/>
                  </a:lnTo>
                  <a:lnTo>
                    <a:pt x="115" y="131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5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1"/>
                  </a:lnTo>
                  <a:lnTo>
                    <a:pt x="115" y="131"/>
                  </a:lnTo>
                  <a:lnTo>
                    <a:pt x="115" y="129"/>
                  </a:lnTo>
                  <a:lnTo>
                    <a:pt x="115" y="126"/>
                  </a:lnTo>
                  <a:lnTo>
                    <a:pt x="118" y="126"/>
                  </a:lnTo>
                  <a:lnTo>
                    <a:pt x="118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29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29"/>
                  </a:lnTo>
                  <a:lnTo>
                    <a:pt x="112" y="129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2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10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1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10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10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0" y="137"/>
                  </a:lnTo>
                  <a:lnTo>
                    <a:pt x="107" y="137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7" y="139"/>
                  </a:lnTo>
                  <a:lnTo>
                    <a:pt x="107" y="137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7"/>
                  </a:lnTo>
                  <a:lnTo>
                    <a:pt x="107" y="139"/>
                  </a:lnTo>
                  <a:lnTo>
                    <a:pt x="107" y="142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7" y="145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10" y="139"/>
                  </a:lnTo>
                  <a:lnTo>
                    <a:pt x="110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0" y="142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07" y="147"/>
                  </a:lnTo>
                  <a:lnTo>
                    <a:pt x="110" y="147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9"/>
                  </a:lnTo>
                  <a:lnTo>
                    <a:pt x="112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2" y="137"/>
                  </a:lnTo>
                  <a:lnTo>
                    <a:pt x="112" y="139"/>
                  </a:lnTo>
                  <a:lnTo>
                    <a:pt x="112" y="142"/>
                  </a:lnTo>
                  <a:lnTo>
                    <a:pt x="110" y="142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5"/>
                  </a:lnTo>
                  <a:lnTo>
                    <a:pt x="112" y="142"/>
                  </a:lnTo>
                  <a:lnTo>
                    <a:pt x="112" y="142"/>
                  </a:lnTo>
                  <a:lnTo>
                    <a:pt x="112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2" y="142"/>
                  </a:lnTo>
                  <a:lnTo>
                    <a:pt x="112" y="145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2" y="147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5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2"/>
                  </a:lnTo>
                  <a:lnTo>
                    <a:pt x="115" y="142"/>
                  </a:lnTo>
                  <a:lnTo>
                    <a:pt x="115" y="139"/>
                  </a:lnTo>
                  <a:lnTo>
                    <a:pt x="118" y="139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39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18" y="142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20" y="145"/>
                  </a:lnTo>
                  <a:lnTo>
                    <a:pt x="126" y="147"/>
                  </a:lnTo>
                  <a:lnTo>
                    <a:pt x="126" y="147"/>
                  </a:lnTo>
                  <a:close/>
                  <a:moveTo>
                    <a:pt x="131" y="139"/>
                  </a:move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28" y="139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lnTo>
                    <a:pt x="131" y="139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6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5" y="43"/>
                  </a:lnTo>
                  <a:lnTo>
                    <a:pt x="155" y="43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60" y="51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60" y="56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56"/>
                  </a:lnTo>
                  <a:lnTo>
                    <a:pt x="160" y="56"/>
                  </a:lnTo>
                  <a:lnTo>
                    <a:pt x="160" y="54"/>
                  </a:lnTo>
                  <a:lnTo>
                    <a:pt x="160" y="51"/>
                  </a:lnTo>
                  <a:lnTo>
                    <a:pt x="160" y="48"/>
                  </a:lnTo>
                  <a:lnTo>
                    <a:pt x="158" y="46"/>
                  </a:lnTo>
                  <a:lnTo>
                    <a:pt x="158" y="46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152" y="40"/>
                  </a:lnTo>
                  <a:close/>
                  <a:moveTo>
                    <a:pt x="150" y="70"/>
                  </a:moveTo>
                  <a:lnTo>
                    <a:pt x="150" y="70"/>
                  </a:lnTo>
                  <a:lnTo>
                    <a:pt x="152" y="70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4"/>
                  </a:lnTo>
                  <a:lnTo>
                    <a:pt x="155" y="62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5" y="64"/>
                  </a:lnTo>
                  <a:lnTo>
                    <a:pt x="152" y="6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5"/>
                  </a:lnTo>
                  <a:lnTo>
                    <a:pt x="150" y="72"/>
                  </a:lnTo>
                  <a:lnTo>
                    <a:pt x="150" y="72"/>
                  </a:lnTo>
                  <a:lnTo>
                    <a:pt x="150" y="70"/>
                  </a:lnTo>
                  <a:close/>
                  <a:moveTo>
                    <a:pt x="126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close/>
                  <a:moveTo>
                    <a:pt x="123" y="67"/>
                  </a:moveTo>
                  <a:lnTo>
                    <a:pt x="123" y="67"/>
                  </a:lnTo>
                  <a:lnTo>
                    <a:pt x="123" y="67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close/>
                  <a:moveTo>
                    <a:pt x="123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close/>
                  <a:moveTo>
                    <a:pt x="134" y="91"/>
                  </a:move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6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4" y="89"/>
                  </a:lnTo>
                  <a:lnTo>
                    <a:pt x="134" y="91"/>
                  </a:lnTo>
                  <a:lnTo>
                    <a:pt x="131" y="89"/>
                  </a:lnTo>
                  <a:lnTo>
                    <a:pt x="128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3" y="89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3"/>
                  </a:lnTo>
                  <a:lnTo>
                    <a:pt x="118" y="86"/>
                  </a:lnTo>
                  <a:lnTo>
                    <a:pt x="118" y="89"/>
                  </a:lnTo>
                  <a:lnTo>
                    <a:pt x="120" y="89"/>
                  </a:lnTo>
                  <a:lnTo>
                    <a:pt x="120" y="89"/>
                  </a:lnTo>
                  <a:lnTo>
                    <a:pt x="123" y="89"/>
                  </a:lnTo>
                  <a:lnTo>
                    <a:pt x="123" y="91"/>
                  </a:lnTo>
                  <a:lnTo>
                    <a:pt x="126" y="91"/>
                  </a:lnTo>
                  <a:lnTo>
                    <a:pt x="126" y="91"/>
                  </a:lnTo>
                  <a:lnTo>
                    <a:pt x="128" y="91"/>
                  </a:lnTo>
                  <a:lnTo>
                    <a:pt x="131" y="91"/>
                  </a:lnTo>
                  <a:lnTo>
                    <a:pt x="134" y="91"/>
                  </a:lnTo>
                  <a:lnTo>
                    <a:pt x="134" y="91"/>
                  </a:lnTo>
                  <a:close/>
                  <a:moveTo>
                    <a:pt x="118" y="80"/>
                  </a:move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70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8" y="67"/>
                  </a:lnTo>
                  <a:lnTo>
                    <a:pt x="115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2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8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0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3" y="62"/>
                  </a:lnTo>
                  <a:close/>
                  <a:moveTo>
                    <a:pt x="123" y="72"/>
                  </a:move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6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8" y="78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close/>
                  <a:moveTo>
                    <a:pt x="126" y="75"/>
                  </a:moveTo>
                  <a:lnTo>
                    <a:pt x="126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6" y="75"/>
                  </a:lnTo>
                  <a:close/>
                  <a:moveTo>
                    <a:pt x="120" y="78"/>
                  </a:move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close/>
                  <a:moveTo>
                    <a:pt x="123" y="78"/>
                  </a:moveTo>
                  <a:lnTo>
                    <a:pt x="123" y="75"/>
                  </a:lnTo>
                  <a:lnTo>
                    <a:pt x="123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8"/>
                  </a:lnTo>
                  <a:close/>
                  <a:moveTo>
                    <a:pt x="126" y="78"/>
                  </a:move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5"/>
                  </a:lnTo>
                  <a:lnTo>
                    <a:pt x="123" y="75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close/>
                  <a:moveTo>
                    <a:pt x="128" y="70"/>
                  </a:move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70"/>
                  </a:lnTo>
                  <a:close/>
                  <a:moveTo>
                    <a:pt x="128" y="72"/>
                  </a:move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0"/>
                  </a:lnTo>
                  <a:lnTo>
                    <a:pt x="128" y="72"/>
                  </a:lnTo>
                  <a:lnTo>
                    <a:pt x="128" y="72"/>
                  </a:lnTo>
                  <a:close/>
                  <a:moveTo>
                    <a:pt x="128" y="64"/>
                  </a:moveTo>
                  <a:lnTo>
                    <a:pt x="126" y="64"/>
                  </a:lnTo>
                  <a:lnTo>
                    <a:pt x="126" y="64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8" y="64"/>
                  </a:lnTo>
                  <a:lnTo>
                    <a:pt x="128" y="64"/>
                  </a:lnTo>
                  <a:close/>
                  <a:moveTo>
                    <a:pt x="126" y="80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close/>
                  <a:moveTo>
                    <a:pt x="128" y="75"/>
                  </a:moveTo>
                  <a:lnTo>
                    <a:pt x="128" y="75"/>
                  </a:lnTo>
                  <a:lnTo>
                    <a:pt x="128" y="75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75"/>
                  </a:lnTo>
                  <a:lnTo>
                    <a:pt x="128" y="75"/>
                  </a:lnTo>
                  <a:close/>
                  <a:moveTo>
                    <a:pt x="128" y="78"/>
                  </a:move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8" y="78"/>
                  </a:lnTo>
                  <a:close/>
                  <a:moveTo>
                    <a:pt x="120" y="67"/>
                  </a:move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7"/>
                  </a:moveTo>
                  <a:lnTo>
                    <a:pt x="120" y="70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3" y="67"/>
                  </a:lnTo>
                  <a:lnTo>
                    <a:pt x="120" y="67"/>
                  </a:lnTo>
                  <a:lnTo>
                    <a:pt x="120" y="67"/>
                  </a:lnTo>
                  <a:lnTo>
                    <a:pt x="120" y="67"/>
                  </a:lnTo>
                  <a:close/>
                  <a:moveTo>
                    <a:pt x="120" y="64"/>
                  </a:move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3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close/>
                  <a:moveTo>
                    <a:pt x="120" y="75"/>
                  </a:move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5"/>
                  </a:lnTo>
                  <a:lnTo>
                    <a:pt x="120" y="75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0" y="59"/>
                  </a:lnTo>
                  <a:close/>
                  <a:moveTo>
                    <a:pt x="120" y="62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70"/>
                  </a:move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close/>
                  <a:moveTo>
                    <a:pt x="120" y="72"/>
                  </a:moveTo>
                  <a:lnTo>
                    <a:pt x="120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72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20" y="62"/>
                  </a:move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62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31" y="75"/>
                  </a:move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close/>
                  <a:moveTo>
                    <a:pt x="136" y="75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1" y="78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8"/>
                  </a:lnTo>
                  <a:close/>
                  <a:moveTo>
                    <a:pt x="139" y="75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5"/>
                  </a:lnTo>
                  <a:close/>
                  <a:moveTo>
                    <a:pt x="136" y="78"/>
                  </a:moveTo>
                  <a:lnTo>
                    <a:pt x="136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close/>
                  <a:moveTo>
                    <a:pt x="134" y="78"/>
                  </a:move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8"/>
                  </a:lnTo>
                  <a:close/>
                  <a:moveTo>
                    <a:pt x="134" y="75"/>
                  </a:move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close/>
                  <a:moveTo>
                    <a:pt x="136" y="75"/>
                  </a:move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6" y="75"/>
                  </a:lnTo>
                  <a:close/>
                  <a:moveTo>
                    <a:pt x="139" y="78"/>
                  </a:move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9" y="78"/>
                  </a:lnTo>
                  <a:close/>
                  <a:moveTo>
                    <a:pt x="144" y="83"/>
                  </a:moveTo>
                  <a:lnTo>
                    <a:pt x="144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0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lnTo>
                    <a:pt x="144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42" y="70"/>
                  </a:move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close/>
                  <a:moveTo>
                    <a:pt x="147" y="70"/>
                  </a:moveTo>
                  <a:lnTo>
                    <a:pt x="147" y="70"/>
                  </a:lnTo>
                  <a:lnTo>
                    <a:pt x="147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7" y="70"/>
                  </a:lnTo>
                  <a:lnTo>
                    <a:pt x="147" y="70"/>
                  </a:lnTo>
                  <a:close/>
                  <a:moveTo>
                    <a:pt x="142" y="83"/>
                  </a:moveTo>
                  <a:lnTo>
                    <a:pt x="142" y="83"/>
                  </a:lnTo>
                  <a:lnTo>
                    <a:pt x="142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2" y="83"/>
                  </a:lnTo>
                  <a:lnTo>
                    <a:pt x="142" y="83"/>
                  </a:lnTo>
                  <a:close/>
                  <a:moveTo>
                    <a:pt x="142" y="80"/>
                  </a:move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2" y="80"/>
                  </a:lnTo>
                  <a:close/>
                  <a:moveTo>
                    <a:pt x="136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6" y="48"/>
                  </a:lnTo>
                  <a:close/>
                  <a:moveTo>
                    <a:pt x="131" y="64"/>
                  </a:move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9" y="46"/>
                  </a:moveTo>
                  <a:lnTo>
                    <a:pt x="139" y="46"/>
                  </a:lnTo>
                  <a:lnTo>
                    <a:pt x="139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39" y="46"/>
                  </a:lnTo>
                  <a:lnTo>
                    <a:pt x="139" y="46"/>
                  </a:lnTo>
                  <a:close/>
                  <a:moveTo>
                    <a:pt x="142" y="43"/>
                  </a:moveTo>
                  <a:lnTo>
                    <a:pt x="142" y="43"/>
                  </a:lnTo>
                  <a:lnTo>
                    <a:pt x="142" y="43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3"/>
                  </a:lnTo>
                  <a:lnTo>
                    <a:pt x="142" y="43"/>
                  </a:lnTo>
                  <a:close/>
                  <a:moveTo>
                    <a:pt x="139" y="48"/>
                  </a:moveTo>
                  <a:lnTo>
                    <a:pt x="139" y="48"/>
                  </a:lnTo>
                  <a:lnTo>
                    <a:pt x="139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8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1" y="56"/>
                  </a:lnTo>
                  <a:close/>
                  <a:moveTo>
                    <a:pt x="134" y="56"/>
                  </a:move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close/>
                  <a:moveTo>
                    <a:pt x="131" y="62"/>
                  </a:moveTo>
                  <a:lnTo>
                    <a:pt x="131" y="62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4" y="64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1" y="62"/>
                  </a:lnTo>
                  <a:lnTo>
                    <a:pt x="131" y="62"/>
                  </a:lnTo>
                  <a:close/>
                  <a:moveTo>
                    <a:pt x="134" y="51"/>
                  </a:moveTo>
                  <a:lnTo>
                    <a:pt x="134" y="51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1"/>
                  </a:lnTo>
                  <a:close/>
                  <a:moveTo>
                    <a:pt x="134" y="54"/>
                  </a:moveTo>
                  <a:lnTo>
                    <a:pt x="134" y="54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close/>
                  <a:moveTo>
                    <a:pt x="136" y="48"/>
                  </a:moveTo>
                  <a:lnTo>
                    <a:pt x="136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close/>
                  <a:moveTo>
                    <a:pt x="131" y="54"/>
                  </a:move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close/>
                  <a:moveTo>
                    <a:pt x="155" y="67"/>
                  </a:moveTo>
                  <a:lnTo>
                    <a:pt x="155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52" y="70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5" y="67"/>
                  </a:lnTo>
                  <a:close/>
                  <a:moveTo>
                    <a:pt x="155" y="75"/>
                  </a:moveTo>
                  <a:lnTo>
                    <a:pt x="155" y="72"/>
                  </a:lnTo>
                  <a:lnTo>
                    <a:pt x="158" y="72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67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60" y="59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8" y="70"/>
                  </a:lnTo>
                  <a:lnTo>
                    <a:pt x="155" y="72"/>
                  </a:lnTo>
                  <a:lnTo>
                    <a:pt x="155" y="75"/>
                  </a:lnTo>
                  <a:lnTo>
                    <a:pt x="155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5" y="75"/>
                  </a:lnTo>
                  <a:close/>
                  <a:moveTo>
                    <a:pt x="139" y="89"/>
                  </a:move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42" y="89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7" y="83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9" y="86"/>
                  </a:lnTo>
                  <a:lnTo>
                    <a:pt x="139" y="89"/>
                  </a:lnTo>
                  <a:lnTo>
                    <a:pt x="139" y="89"/>
                  </a:lnTo>
                  <a:lnTo>
                    <a:pt x="139" y="89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close/>
                  <a:moveTo>
                    <a:pt x="139" y="80"/>
                  </a:moveTo>
                  <a:lnTo>
                    <a:pt x="139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9" y="78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9" y="78"/>
                  </a:lnTo>
                  <a:lnTo>
                    <a:pt x="139" y="80"/>
                  </a:lnTo>
                  <a:close/>
                  <a:moveTo>
                    <a:pt x="123" y="46"/>
                  </a:moveTo>
                  <a:lnTo>
                    <a:pt x="126" y="43"/>
                  </a:lnTo>
                  <a:lnTo>
                    <a:pt x="126" y="40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1" y="38"/>
                  </a:lnTo>
                  <a:lnTo>
                    <a:pt x="134" y="38"/>
                  </a:lnTo>
                  <a:lnTo>
                    <a:pt x="136" y="38"/>
                  </a:lnTo>
                  <a:lnTo>
                    <a:pt x="136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7" y="38"/>
                  </a:lnTo>
                  <a:lnTo>
                    <a:pt x="150" y="38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5" y="38"/>
                  </a:lnTo>
                  <a:lnTo>
                    <a:pt x="152" y="38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9" y="35"/>
                  </a:lnTo>
                  <a:lnTo>
                    <a:pt x="139" y="35"/>
                  </a:lnTo>
                  <a:lnTo>
                    <a:pt x="136" y="35"/>
                  </a:lnTo>
                  <a:lnTo>
                    <a:pt x="134" y="35"/>
                  </a:lnTo>
                  <a:lnTo>
                    <a:pt x="134" y="38"/>
                  </a:lnTo>
                  <a:lnTo>
                    <a:pt x="131" y="38"/>
                  </a:lnTo>
                  <a:lnTo>
                    <a:pt x="128" y="38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6" y="43"/>
                  </a:lnTo>
                  <a:lnTo>
                    <a:pt x="123" y="43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3" y="46"/>
                  </a:lnTo>
                  <a:close/>
                  <a:moveTo>
                    <a:pt x="69" y="190"/>
                  </a:moveTo>
                  <a:lnTo>
                    <a:pt x="67" y="185"/>
                  </a:lnTo>
                  <a:lnTo>
                    <a:pt x="61" y="190"/>
                  </a:lnTo>
                  <a:lnTo>
                    <a:pt x="67" y="185"/>
                  </a:lnTo>
                  <a:lnTo>
                    <a:pt x="67" y="188"/>
                  </a:lnTo>
                  <a:lnTo>
                    <a:pt x="56" y="196"/>
                  </a:lnTo>
                  <a:lnTo>
                    <a:pt x="56" y="196"/>
                  </a:lnTo>
                  <a:lnTo>
                    <a:pt x="59" y="190"/>
                  </a:lnTo>
                  <a:lnTo>
                    <a:pt x="53" y="196"/>
                  </a:lnTo>
                  <a:lnTo>
                    <a:pt x="56" y="198"/>
                  </a:lnTo>
                  <a:lnTo>
                    <a:pt x="69" y="190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02" y="145"/>
                  </a:move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4" y="147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2"/>
                  </a:lnTo>
                  <a:lnTo>
                    <a:pt x="102" y="139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4" y="134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7" y="12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3" y="123"/>
                  </a:lnTo>
                  <a:lnTo>
                    <a:pt x="123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23" y="121"/>
                  </a:lnTo>
                  <a:lnTo>
                    <a:pt x="120" y="121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5" y="121"/>
                  </a:lnTo>
                  <a:lnTo>
                    <a:pt x="115" y="121"/>
                  </a:lnTo>
                  <a:lnTo>
                    <a:pt x="112" y="121"/>
                  </a:lnTo>
                  <a:lnTo>
                    <a:pt x="110" y="123"/>
                  </a:lnTo>
                  <a:lnTo>
                    <a:pt x="110" y="123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4" y="129"/>
                  </a:lnTo>
                  <a:lnTo>
                    <a:pt x="102" y="131"/>
                  </a:lnTo>
                  <a:lnTo>
                    <a:pt x="102" y="131"/>
                  </a:lnTo>
                  <a:lnTo>
                    <a:pt x="102" y="134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42"/>
                  </a:lnTo>
                  <a:lnTo>
                    <a:pt x="102" y="145"/>
                  </a:lnTo>
                  <a:close/>
                  <a:moveTo>
                    <a:pt x="454" y="353"/>
                  </a:moveTo>
                  <a:lnTo>
                    <a:pt x="449" y="324"/>
                  </a:lnTo>
                  <a:lnTo>
                    <a:pt x="446" y="305"/>
                  </a:lnTo>
                  <a:lnTo>
                    <a:pt x="446" y="289"/>
                  </a:lnTo>
                  <a:lnTo>
                    <a:pt x="444" y="284"/>
                  </a:lnTo>
                  <a:lnTo>
                    <a:pt x="444" y="273"/>
                  </a:lnTo>
                  <a:lnTo>
                    <a:pt x="436" y="254"/>
                  </a:lnTo>
                  <a:lnTo>
                    <a:pt x="425" y="230"/>
                  </a:lnTo>
                  <a:lnTo>
                    <a:pt x="419" y="217"/>
                  </a:lnTo>
                  <a:lnTo>
                    <a:pt x="419" y="214"/>
                  </a:lnTo>
                  <a:lnTo>
                    <a:pt x="419" y="214"/>
                  </a:lnTo>
                  <a:lnTo>
                    <a:pt x="422" y="206"/>
                  </a:lnTo>
                  <a:lnTo>
                    <a:pt x="425" y="204"/>
                  </a:lnTo>
                  <a:lnTo>
                    <a:pt x="427" y="201"/>
                  </a:lnTo>
                  <a:lnTo>
                    <a:pt x="436" y="193"/>
                  </a:lnTo>
                  <a:lnTo>
                    <a:pt x="441" y="190"/>
                  </a:lnTo>
                  <a:lnTo>
                    <a:pt x="444" y="185"/>
                  </a:lnTo>
                  <a:lnTo>
                    <a:pt x="444" y="182"/>
                  </a:lnTo>
                  <a:lnTo>
                    <a:pt x="444" y="177"/>
                  </a:lnTo>
                  <a:lnTo>
                    <a:pt x="425" y="99"/>
                  </a:lnTo>
                  <a:lnTo>
                    <a:pt x="417" y="86"/>
                  </a:lnTo>
                  <a:lnTo>
                    <a:pt x="406" y="75"/>
                  </a:lnTo>
                  <a:lnTo>
                    <a:pt x="363" y="46"/>
                  </a:lnTo>
                  <a:lnTo>
                    <a:pt x="358" y="38"/>
                  </a:lnTo>
                  <a:lnTo>
                    <a:pt x="353" y="35"/>
                  </a:lnTo>
                  <a:lnTo>
                    <a:pt x="347" y="30"/>
                  </a:lnTo>
                  <a:lnTo>
                    <a:pt x="326" y="19"/>
                  </a:lnTo>
                  <a:lnTo>
                    <a:pt x="321" y="14"/>
                  </a:lnTo>
                  <a:lnTo>
                    <a:pt x="315" y="3"/>
                  </a:lnTo>
                  <a:lnTo>
                    <a:pt x="313" y="0"/>
                  </a:lnTo>
                  <a:lnTo>
                    <a:pt x="305" y="3"/>
                  </a:lnTo>
                  <a:lnTo>
                    <a:pt x="286" y="8"/>
                  </a:lnTo>
                  <a:lnTo>
                    <a:pt x="267" y="11"/>
                  </a:lnTo>
                  <a:lnTo>
                    <a:pt x="235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24" y="11"/>
                  </a:lnTo>
                  <a:lnTo>
                    <a:pt x="219" y="16"/>
                  </a:lnTo>
                  <a:lnTo>
                    <a:pt x="222" y="22"/>
                  </a:lnTo>
                  <a:lnTo>
                    <a:pt x="235" y="46"/>
                  </a:lnTo>
                  <a:lnTo>
                    <a:pt x="238" y="62"/>
                  </a:lnTo>
                  <a:lnTo>
                    <a:pt x="235" y="75"/>
                  </a:lnTo>
                  <a:lnTo>
                    <a:pt x="219" y="80"/>
                  </a:lnTo>
                  <a:lnTo>
                    <a:pt x="227" y="67"/>
                  </a:lnTo>
                  <a:lnTo>
                    <a:pt x="230" y="56"/>
                  </a:lnTo>
                  <a:lnTo>
                    <a:pt x="227" y="48"/>
                  </a:lnTo>
                  <a:lnTo>
                    <a:pt x="216" y="35"/>
                  </a:lnTo>
                  <a:lnTo>
                    <a:pt x="206" y="32"/>
                  </a:lnTo>
                  <a:lnTo>
                    <a:pt x="195" y="43"/>
                  </a:lnTo>
                  <a:lnTo>
                    <a:pt x="195" y="54"/>
                  </a:lnTo>
                  <a:lnTo>
                    <a:pt x="192" y="64"/>
                  </a:lnTo>
                  <a:lnTo>
                    <a:pt x="128" y="147"/>
                  </a:lnTo>
                  <a:lnTo>
                    <a:pt x="80" y="204"/>
                  </a:lnTo>
                  <a:lnTo>
                    <a:pt x="77" y="201"/>
                  </a:lnTo>
                  <a:lnTo>
                    <a:pt x="56" y="206"/>
                  </a:lnTo>
                  <a:lnTo>
                    <a:pt x="59" y="22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3" y="222"/>
                  </a:lnTo>
                  <a:lnTo>
                    <a:pt x="45" y="220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20"/>
                  </a:lnTo>
                  <a:lnTo>
                    <a:pt x="45" y="220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48" y="220"/>
                  </a:lnTo>
                  <a:lnTo>
                    <a:pt x="48" y="217"/>
                  </a:lnTo>
                  <a:lnTo>
                    <a:pt x="48" y="214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8" y="209"/>
                  </a:lnTo>
                  <a:lnTo>
                    <a:pt x="48" y="209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7"/>
                  </a:lnTo>
                  <a:lnTo>
                    <a:pt x="45" y="214"/>
                  </a:lnTo>
                  <a:lnTo>
                    <a:pt x="45" y="212"/>
                  </a:lnTo>
                  <a:lnTo>
                    <a:pt x="45" y="209"/>
                  </a:lnTo>
                  <a:lnTo>
                    <a:pt x="45" y="206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51" y="206"/>
                  </a:lnTo>
                  <a:lnTo>
                    <a:pt x="48" y="206"/>
                  </a:lnTo>
                  <a:lnTo>
                    <a:pt x="48" y="206"/>
                  </a:lnTo>
                  <a:lnTo>
                    <a:pt x="45" y="204"/>
                  </a:lnTo>
                  <a:lnTo>
                    <a:pt x="45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5" y="196"/>
                  </a:lnTo>
                  <a:lnTo>
                    <a:pt x="32" y="196"/>
                  </a:lnTo>
                  <a:lnTo>
                    <a:pt x="27" y="196"/>
                  </a:lnTo>
                  <a:lnTo>
                    <a:pt x="24" y="196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24" y="196"/>
                  </a:lnTo>
                  <a:lnTo>
                    <a:pt x="29" y="196"/>
                  </a:lnTo>
                  <a:lnTo>
                    <a:pt x="29" y="196"/>
                  </a:lnTo>
                  <a:lnTo>
                    <a:pt x="32" y="198"/>
                  </a:lnTo>
                  <a:lnTo>
                    <a:pt x="35" y="198"/>
                  </a:lnTo>
                  <a:lnTo>
                    <a:pt x="35" y="198"/>
                  </a:lnTo>
                  <a:lnTo>
                    <a:pt x="37" y="201"/>
                  </a:lnTo>
                  <a:lnTo>
                    <a:pt x="40" y="201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4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3" y="209"/>
                  </a:lnTo>
                  <a:lnTo>
                    <a:pt x="43" y="212"/>
                  </a:lnTo>
                  <a:lnTo>
                    <a:pt x="43" y="214"/>
                  </a:lnTo>
                  <a:lnTo>
                    <a:pt x="43" y="217"/>
                  </a:lnTo>
                  <a:lnTo>
                    <a:pt x="43" y="220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2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5"/>
                  </a:lnTo>
                  <a:lnTo>
                    <a:pt x="40" y="228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7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3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29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32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2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0"/>
                  </a:lnTo>
                  <a:lnTo>
                    <a:pt x="32" y="217"/>
                  </a:lnTo>
                  <a:lnTo>
                    <a:pt x="29" y="217"/>
                  </a:lnTo>
                  <a:lnTo>
                    <a:pt x="29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7" y="217"/>
                  </a:lnTo>
                  <a:lnTo>
                    <a:pt x="29" y="217"/>
                  </a:lnTo>
                  <a:lnTo>
                    <a:pt x="32" y="217"/>
                  </a:lnTo>
                  <a:lnTo>
                    <a:pt x="35" y="217"/>
                  </a:lnTo>
                  <a:lnTo>
                    <a:pt x="35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7" y="214"/>
                  </a:lnTo>
                  <a:lnTo>
                    <a:pt x="27" y="217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5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7" y="214"/>
                  </a:lnTo>
                  <a:lnTo>
                    <a:pt x="35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29" y="212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7" y="212"/>
                  </a:lnTo>
                  <a:lnTo>
                    <a:pt x="29" y="212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5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12"/>
                  </a:lnTo>
                  <a:lnTo>
                    <a:pt x="37" y="209"/>
                  </a:lnTo>
                  <a:lnTo>
                    <a:pt x="35" y="209"/>
                  </a:lnTo>
                  <a:lnTo>
                    <a:pt x="32" y="209"/>
                  </a:lnTo>
                  <a:lnTo>
                    <a:pt x="29" y="209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2" y="206"/>
                  </a:lnTo>
                  <a:lnTo>
                    <a:pt x="32" y="206"/>
                  </a:lnTo>
                  <a:lnTo>
                    <a:pt x="35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7" y="206"/>
                  </a:lnTo>
                  <a:lnTo>
                    <a:pt x="35" y="206"/>
                  </a:lnTo>
                  <a:lnTo>
                    <a:pt x="35" y="206"/>
                  </a:lnTo>
                  <a:lnTo>
                    <a:pt x="29" y="206"/>
                  </a:lnTo>
                  <a:lnTo>
                    <a:pt x="29" y="209"/>
                  </a:lnTo>
                  <a:lnTo>
                    <a:pt x="27" y="209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09"/>
                  </a:lnTo>
                  <a:lnTo>
                    <a:pt x="27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32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2" y="204"/>
                  </a:lnTo>
                  <a:lnTo>
                    <a:pt x="32" y="204"/>
                  </a:lnTo>
                  <a:lnTo>
                    <a:pt x="29" y="204"/>
                  </a:lnTo>
                  <a:lnTo>
                    <a:pt x="27" y="206"/>
                  </a:lnTo>
                  <a:lnTo>
                    <a:pt x="24" y="206"/>
                  </a:lnTo>
                  <a:lnTo>
                    <a:pt x="24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6"/>
                  </a:lnTo>
                  <a:lnTo>
                    <a:pt x="24" y="204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7" y="201"/>
                  </a:lnTo>
                  <a:lnTo>
                    <a:pt x="24" y="204"/>
                  </a:lnTo>
                  <a:lnTo>
                    <a:pt x="24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4"/>
                  </a:lnTo>
                  <a:lnTo>
                    <a:pt x="13" y="204"/>
                  </a:lnTo>
                  <a:lnTo>
                    <a:pt x="13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1" y="206"/>
                  </a:lnTo>
                  <a:lnTo>
                    <a:pt x="13" y="209"/>
                  </a:lnTo>
                  <a:lnTo>
                    <a:pt x="13" y="206"/>
                  </a:lnTo>
                  <a:lnTo>
                    <a:pt x="16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16" y="209"/>
                  </a:lnTo>
                  <a:lnTo>
                    <a:pt x="13" y="209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13" y="212"/>
                  </a:lnTo>
                  <a:lnTo>
                    <a:pt x="16" y="209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3" y="212"/>
                  </a:lnTo>
                  <a:lnTo>
                    <a:pt x="11" y="214"/>
                  </a:lnTo>
                  <a:lnTo>
                    <a:pt x="8" y="214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11" y="217"/>
                  </a:lnTo>
                  <a:lnTo>
                    <a:pt x="11" y="214"/>
                  </a:lnTo>
                  <a:lnTo>
                    <a:pt x="13" y="214"/>
                  </a:lnTo>
                  <a:lnTo>
                    <a:pt x="16" y="214"/>
                  </a:lnTo>
                  <a:lnTo>
                    <a:pt x="19" y="212"/>
                  </a:lnTo>
                  <a:lnTo>
                    <a:pt x="19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20"/>
                  </a:lnTo>
                  <a:lnTo>
                    <a:pt x="8" y="220"/>
                  </a:lnTo>
                  <a:lnTo>
                    <a:pt x="8" y="222"/>
                  </a:lnTo>
                  <a:lnTo>
                    <a:pt x="8" y="222"/>
                  </a:lnTo>
                  <a:lnTo>
                    <a:pt x="11" y="222"/>
                  </a:lnTo>
                  <a:lnTo>
                    <a:pt x="11" y="220"/>
                  </a:lnTo>
                  <a:lnTo>
                    <a:pt x="11" y="220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6" y="214"/>
                  </a:lnTo>
                  <a:lnTo>
                    <a:pt x="19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19" y="214"/>
                  </a:lnTo>
                  <a:lnTo>
                    <a:pt x="19" y="217"/>
                  </a:lnTo>
                  <a:lnTo>
                    <a:pt x="16" y="217"/>
                  </a:lnTo>
                  <a:lnTo>
                    <a:pt x="13" y="220"/>
                  </a:lnTo>
                  <a:lnTo>
                    <a:pt x="13" y="222"/>
                  </a:lnTo>
                  <a:lnTo>
                    <a:pt x="11" y="225"/>
                  </a:lnTo>
                  <a:lnTo>
                    <a:pt x="11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2"/>
                  </a:lnTo>
                  <a:lnTo>
                    <a:pt x="13" y="222"/>
                  </a:lnTo>
                  <a:lnTo>
                    <a:pt x="16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21" y="214"/>
                  </a:lnTo>
                  <a:lnTo>
                    <a:pt x="21" y="214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19" y="217"/>
                  </a:lnTo>
                  <a:lnTo>
                    <a:pt x="19" y="220"/>
                  </a:lnTo>
                  <a:lnTo>
                    <a:pt x="16" y="222"/>
                  </a:lnTo>
                  <a:lnTo>
                    <a:pt x="16" y="225"/>
                  </a:lnTo>
                  <a:lnTo>
                    <a:pt x="13" y="228"/>
                  </a:lnTo>
                  <a:lnTo>
                    <a:pt x="13" y="228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2"/>
                  </a:lnTo>
                  <a:lnTo>
                    <a:pt x="19" y="220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4" y="217"/>
                  </a:lnTo>
                  <a:lnTo>
                    <a:pt x="21" y="217"/>
                  </a:lnTo>
                  <a:lnTo>
                    <a:pt x="21" y="217"/>
                  </a:lnTo>
                  <a:lnTo>
                    <a:pt x="21" y="220"/>
                  </a:lnTo>
                  <a:lnTo>
                    <a:pt x="19" y="222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8"/>
                  </a:lnTo>
                  <a:lnTo>
                    <a:pt x="19" y="225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7"/>
                  </a:lnTo>
                  <a:lnTo>
                    <a:pt x="24" y="217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22"/>
                  </a:lnTo>
                  <a:lnTo>
                    <a:pt x="21" y="225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30"/>
                  </a:lnTo>
                  <a:lnTo>
                    <a:pt x="21" y="230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21" y="225"/>
                  </a:lnTo>
                  <a:lnTo>
                    <a:pt x="21" y="22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9" y="230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29" y="236"/>
                  </a:lnTo>
                  <a:lnTo>
                    <a:pt x="27" y="236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4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19" y="236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9" y="233"/>
                  </a:lnTo>
                  <a:lnTo>
                    <a:pt x="16" y="233"/>
                  </a:lnTo>
                  <a:lnTo>
                    <a:pt x="13" y="233"/>
                  </a:lnTo>
                  <a:lnTo>
                    <a:pt x="11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5" y="228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5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5" y="225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3" y="222"/>
                  </a:lnTo>
                  <a:lnTo>
                    <a:pt x="3" y="220"/>
                  </a:lnTo>
                  <a:lnTo>
                    <a:pt x="3" y="217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5" y="212"/>
                  </a:lnTo>
                  <a:lnTo>
                    <a:pt x="5" y="209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6"/>
                  </a:lnTo>
                  <a:lnTo>
                    <a:pt x="8" y="204"/>
                  </a:lnTo>
                  <a:lnTo>
                    <a:pt x="11" y="204"/>
                  </a:lnTo>
                  <a:lnTo>
                    <a:pt x="11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6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21" y="196"/>
                  </a:lnTo>
                  <a:lnTo>
                    <a:pt x="19" y="196"/>
                  </a:lnTo>
                  <a:lnTo>
                    <a:pt x="16" y="196"/>
                  </a:lnTo>
                  <a:lnTo>
                    <a:pt x="13" y="196"/>
                  </a:lnTo>
                  <a:lnTo>
                    <a:pt x="11" y="196"/>
                  </a:lnTo>
                  <a:lnTo>
                    <a:pt x="11" y="198"/>
                  </a:lnTo>
                  <a:lnTo>
                    <a:pt x="8" y="198"/>
                  </a:lnTo>
                  <a:lnTo>
                    <a:pt x="8" y="201"/>
                  </a:lnTo>
                  <a:lnTo>
                    <a:pt x="8" y="204"/>
                  </a:lnTo>
                  <a:lnTo>
                    <a:pt x="5" y="204"/>
                  </a:lnTo>
                  <a:lnTo>
                    <a:pt x="5" y="206"/>
                  </a:lnTo>
                  <a:lnTo>
                    <a:pt x="3" y="209"/>
                  </a:lnTo>
                  <a:lnTo>
                    <a:pt x="3" y="212"/>
                  </a:lnTo>
                  <a:lnTo>
                    <a:pt x="0" y="214"/>
                  </a:lnTo>
                  <a:lnTo>
                    <a:pt x="0" y="217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3" y="222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33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28"/>
                  </a:lnTo>
                  <a:lnTo>
                    <a:pt x="5" y="230"/>
                  </a:lnTo>
                  <a:lnTo>
                    <a:pt x="8" y="233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1" y="236"/>
                  </a:lnTo>
                  <a:lnTo>
                    <a:pt x="8" y="233"/>
                  </a:lnTo>
                  <a:lnTo>
                    <a:pt x="5" y="233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30"/>
                  </a:lnTo>
                  <a:lnTo>
                    <a:pt x="5" y="233"/>
                  </a:lnTo>
                  <a:lnTo>
                    <a:pt x="8" y="236"/>
                  </a:lnTo>
                  <a:lnTo>
                    <a:pt x="11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4" y="238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2" y="236"/>
                  </a:lnTo>
                  <a:lnTo>
                    <a:pt x="37" y="244"/>
                  </a:lnTo>
                  <a:lnTo>
                    <a:pt x="115" y="468"/>
                  </a:lnTo>
                  <a:lnTo>
                    <a:pt x="120" y="482"/>
                  </a:lnTo>
                  <a:lnTo>
                    <a:pt x="128" y="493"/>
                  </a:lnTo>
                  <a:lnTo>
                    <a:pt x="142" y="495"/>
                  </a:lnTo>
                  <a:lnTo>
                    <a:pt x="155" y="498"/>
                  </a:lnTo>
                  <a:lnTo>
                    <a:pt x="289" y="493"/>
                  </a:lnTo>
                  <a:lnTo>
                    <a:pt x="307" y="487"/>
                  </a:lnTo>
                  <a:lnTo>
                    <a:pt x="326" y="482"/>
                  </a:lnTo>
                  <a:lnTo>
                    <a:pt x="369" y="458"/>
                  </a:lnTo>
                  <a:lnTo>
                    <a:pt x="438" y="428"/>
                  </a:lnTo>
                  <a:lnTo>
                    <a:pt x="452" y="418"/>
                  </a:lnTo>
                  <a:lnTo>
                    <a:pt x="454" y="410"/>
                  </a:lnTo>
                  <a:lnTo>
                    <a:pt x="457" y="404"/>
                  </a:lnTo>
                  <a:lnTo>
                    <a:pt x="457" y="396"/>
                  </a:lnTo>
                  <a:lnTo>
                    <a:pt x="460" y="388"/>
                  </a:lnTo>
                  <a:lnTo>
                    <a:pt x="457" y="375"/>
                  </a:lnTo>
                  <a:lnTo>
                    <a:pt x="454" y="353"/>
                  </a:lnTo>
                  <a:close/>
                  <a:moveTo>
                    <a:pt x="120" y="56"/>
                  </a:move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120" y="59"/>
                  </a:move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112" y="80"/>
                  </a:moveTo>
                  <a:lnTo>
                    <a:pt x="112" y="8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12" y="80"/>
                  </a:lnTo>
                  <a:lnTo>
                    <a:pt x="110" y="75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67"/>
                  </a:lnTo>
                  <a:lnTo>
                    <a:pt x="112" y="67"/>
                  </a:lnTo>
                  <a:lnTo>
                    <a:pt x="112" y="64"/>
                  </a:lnTo>
                  <a:lnTo>
                    <a:pt x="112" y="62"/>
                  </a:lnTo>
                  <a:lnTo>
                    <a:pt x="112" y="59"/>
                  </a:lnTo>
                  <a:lnTo>
                    <a:pt x="112" y="56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51"/>
                  </a:lnTo>
                  <a:lnTo>
                    <a:pt x="118" y="51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6"/>
                  </a:lnTo>
                  <a:lnTo>
                    <a:pt x="118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5" y="5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62"/>
                  </a:lnTo>
                  <a:lnTo>
                    <a:pt x="110" y="64"/>
                  </a:lnTo>
                  <a:lnTo>
                    <a:pt x="110" y="67"/>
                  </a:lnTo>
                  <a:lnTo>
                    <a:pt x="110" y="67"/>
                  </a:lnTo>
                  <a:lnTo>
                    <a:pt x="110" y="72"/>
                  </a:lnTo>
                  <a:lnTo>
                    <a:pt x="110" y="72"/>
                  </a:lnTo>
                  <a:lnTo>
                    <a:pt x="110" y="75"/>
                  </a:lnTo>
                  <a:lnTo>
                    <a:pt x="112" y="80"/>
                  </a:lnTo>
                  <a:close/>
                  <a:moveTo>
                    <a:pt x="134" y="46"/>
                  </a:move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6"/>
                  </a:lnTo>
                  <a:close/>
                  <a:moveTo>
                    <a:pt x="147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47" y="46"/>
                  </a:lnTo>
                  <a:close/>
                  <a:moveTo>
                    <a:pt x="144" y="40"/>
                  </a:moveTo>
                  <a:lnTo>
                    <a:pt x="144" y="40"/>
                  </a:lnTo>
                  <a:lnTo>
                    <a:pt x="144" y="40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3"/>
                  </a:lnTo>
                  <a:lnTo>
                    <a:pt x="147" y="43"/>
                  </a:lnTo>
                  <a:lnTo>
                    <a:pt x="147" y="43"/>
                  </a:lnTo>
                  <a:lnTo>
                    <a:pt x="147" y="40"/>
                  </a:lnTo>
                  <a:lnTo>
                    <a:pt x="144" y="40"/>
                  </a:lnTo>
                  <a:close/>
                  <a:moveTo>
                    <a:pt x="131" y="56"/>
                  </a:move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lnTo>
                    <a:pt x="131" y="56"/>
                  </a:lnTo>
                  <a:close/>
                  <a:moveTo>
                    <a:pt x="139" y="40"/>
                  </a:moveTo>
                  <a:lnTo>
                    <a:pt x="139" y="40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2" y="40"/>
                  </a:lnTo>
                  <a:lnTo>
                    <a:pt x="139" y="40"/>
                  </a:lnTo>
                  <a:lnTo>
                    <a:pt x="139" y="40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50" y="51"/>
                  </a:lnTo>
                  <a:lnTo>
                    <a:pt x="147" y="51"/>
                  </a:lnTo>
                  <a:close/>
                  <a:moveTo>
                    <a:pt x="147" y="48"/>
                  </a:moveTo>
                  <a:lnTo>
                    <a:pt x="147" y="46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close/>
                  <a:moveTo>
                    <a:pt x="147" y="51"/>
                  </a:move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36" y="46"/>
                  </a:move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6" y="46"/>
                  </a:lnTo>
                  <a:close/>
                  <a:moveTo>
                    <a:pt x="131" y="51"/>
                  </a:moveTo>
                  <a:lnTo>
                    <a:pt x="131" y="51"/>
                  </a:lnTo>
                  <a:lnTo>
                    <a:pt x="131" y="51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1" y="51"/>
                  </a:lnTo>
                  <a:close/>
                  <a:moveTo>
                    <a:pt x="150" y="67"/>
                  </a:moveTo>
                  <a:lnTo>
                    <a:pt x="150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7" y="67"/>
                  </a:lnTo>
                  <a:lnTo>
                    <a:pt x="150" y="67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31" y="48"/>
                  </a:lnTo>
                  <a:close/>
                  <a:moveTo>
                    <a:pt x="136" y="80"/>
                  </a:moveTo>
                  <a:lnTo>
                    <a:pt x="136" y="80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close/>
                  <a:moveTo>
                    <a:pt x="134" y="67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7"/>
                  </a:lnTo>
                  <a:close/>
                  <a:moveTo>
                    <a:pt x="134" y="64"/>
                  </a:move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4" y="64"/>
                  </a:lnTo>
                  <a:close/>
                  <a:moveTo>
                    <a:pt x="136" y="62"/>
                  </a:moveTo>
                  <a:lnTo>
                    <a:pt x="136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close/>
                  <a:moveTo>
                    <a:pt x="136" y="70"/>
                  </a:moveTo>
                  <a:lnTo>
                    <a:pt x="136" y="70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close/>
                  <a:moveTo>
                    <a:pt x="134" y="62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lnTo>
                    <a:pt x="134" y="62"/>
                  </a:lnTo>
                  <a:close/>
                  <a:moveTo>
                    <a:pt x="134" y="59"/>
                  </a:moveTo>
                  <a:lnTo>
                    <a:pt x="134" y="62"/>
                  </a:lnTo>
                  <a:lnTo>
                    <a:pt x="134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9" y="67"/>
                  </a:moveTo>
                  <a:lnTo>
                    <a:pt x="136" y="67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67"/>
                  </a:lnTo>
                  <a:close/>
                  <a:moveTo>
                    <a:pt x="139" y="70"/>
                  </a:moveTo>
                  <a:lnTo>
                    <a:pt x="142" y="70"/>
                  </a:lnTo>
                  <a:lnTo>
                    <a:pt x="142" y="67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42" y="67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39" y="70"/>
                  </a:move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lnTo>
                    <a:pt x="139" y="70"/>
                  </a:lnTo>
                  <a:close/>
                  <a:moveTo>
                    <a:pt x="136" y="72"/>
                  </a:moveTo>
                  <a:lnTo>
                    <a:pt x="136" y="72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75"/>
                  </a:lnTo>
                  <a:lnTo>
                    <a:pt x="139" y="75"/>
                  </a:lnTo>
                  <a:lnTo>
                    <a:pt x="139" y="75"/>
                  </a:lnTo>
                  <a:lnTo>
                    <a:pt x="139" y="72"/>
                  </a:lnTo>
                  <a:lnTo>
                    <a:pt x="136" y="72"/>
                  </a:lnTo>
                  <a:close/>
                  <a:moveTo>
                    <a:pt x="142" y="64"/>
                  </a:moveTo>
                  <a:lnTo>
                    <a:pt x="139" y="64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34" y="59"/>
                  </a:moveTo>
                  <a:lnTo>
                    <a:pt x="134" y="59"/>
                  </a:lnTo>
                  <a:lnTo>
                    <a:pt x="134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4" y="59"/>
                  </a:lnTo>
                  <a:lnTo>
                    <a:pt x="134" y="59"/>
                  </a:lnTo>
                  <a:close/>
                  <a:moveTo>
                    <a:pt x="136" y="67"/>
                  </a:move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lnTo>
                    <a:pt x="136" y="67"/>
                  </a:lnTo>
                  <a:close/>
                  <a:moveTo>
                    <a:pt x="144" y="56"/>
                  </a:move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4" y="56"/>
                  </a:lnTo>
                  <a:lnTo>
                    <a:pt x="144" y="56"/>
                  </a:lnTo>
                  <a:close/>
                  <a:moveTo>
                    <a:pt x="142" y="59"/>
                  </a:moveTo>
                  <a:lnTo>
                    <a:pt x="142" y="59"/>
                  </a:lnTo>
                  <a:lnTo>
                    <a:pt x="144" y="59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9"/>
                  </a:lnTo>
                  <a:lnTo>
                    <a:pt x="142" y="59"/>
                  </a:lnTo>
                  <a:close/>
                  <a:moveTo>
                    <a:pt x="144" y="51"/>
                  </a:moveTo>
                  <a:lnTo>
                    <a:pt x="144" y="51"/>
                  </a:lnTo>
                  <a:lnTo>
                    <a:pt x="144" y="51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close/>
                  <a:moveTo>
                    <a:pt x="142" y="56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144" y="48"/>
                  </a:moveTo>
                  <a:lnTo>
                    <a:pt x="142" y="51"/>
                  </a:lnTo>
                  <a:lnTo>
                    <a:pt x="142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close/>
                  <a:moveTo>
                    <a:pt x="136" y="54"/>
                  </a:moveTo>
                  <a:lnTo>
                    <a:pt x="136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4"/>
                  </a:lnTo>
                  <a:close/>
                  <a:moveTo>
                    <a:pt x="136" y="56"/>
                  </a:moveTo>
                  <a:lnTo>
                    <a:pt x="136" y="56"/>
                  </a:lnTo>
                  <a:lnTo>
                    <a:pt x="134" y="56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56"/>
                  </a:lnTo>
                  <a:lnTo>
                    <a:pt x="136" y="56"/>
                  </a:lnTo>
                  <a:close/>
                  <a:moveTo>
                    <a:pt x="142" y="54"/>
                  </a:moveTo>
                  <a:lnTo>
                    <a:pt x="142" y="5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2" y="51"/>
                  </a:lnTo>
                  <a:lnTo>
                    <a:pt x="142" y="51"/>
                  </a:lnTo>
                  <a:lnTo>
                    <a:pt x="142" y="54"/>
                  </a:lnTo>
                  <a:close/>
                  <a:moveTo>
                    <a:pt x="142" y="59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42" y="59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9"/>
                  </a:lnTo>
                  <a:lnTo>
                    <a:pt x="147" y="56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50" y="62"/>
                  </a:lnTo>
                  <a:lnTo>
                    <a:pt x="150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4" y="67"/>
                  </a:lnTo>
                  <a:lnTo>
                    <a:pt x="147" y="67"/>
                  </a:lnTo>
                  <a:lnTo>
                    <a:pt x="147" y="67"/>
                  </a:lnTo>
                  <a:close/>
                  <a:moveTo>
                    <a:pt x="147" y="62"/>
                  </a:move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2"/>
                  </a:lnTo>
                  <a:close/>
                  <a:moveTo>
                    <a:pt x="147" y="67"/>
                  </a:moveTo>
                  <a:lnTo>
                    <a:pt x="147" y="67"/>
                  </a:lnTo>
                  <a:lnTo>
                    <a:pt x="147" y="67"/>
                  </a:lnTo>
                  <a:lnTo>
                    <a:pt x="147" y="67"/>
                  </a:lnTo>
                  <a:lnTo>
                    <a:pt x="147" y="64"/>
                  </a:lnTo>
                  <a:lnTo>
                    <a:pt x="147" y="64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7" y="67"/>
                  </a:lnTo>
                  <a:close/>
                  <a:moveTo>
                    <a:pt x="147" y="54"/>
                  </a:moveTo>
                  <a:lnTo>
                    <a:pt x="147" y="51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50" y="54"/>
                  </a:lnTo>
                  <a:lnTo>
                    <a:pt x="147" y="54"/>
                  </a:lnTo>
                  <a:close/>
                  <a:moveTo>
                    <a:pt x="144" y="46"/>
                  </a:move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4" y="46"/>
                  </a:lnTo>
                  <a:close/>
                  <a:moveTo>
                    <a:pt x="147" y="51"/>
                  </a:moveTo>
                  <a:lnTo>
                    <a:pt x="144" y="48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4" y="51"/>
                  </a:lnTo>
                  <a:lnTo>
                    <a:pt x="147" y="51"/>
                  </a:lnTo>
                  <a:lnTo>
                    <a:pt x="147" y="51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42" y="48"/>
                  </a:lnTo>
                  <a:lnTo>
                    <a:pt x="142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2" y="48"/>
                  </a:lnTo>
                  <a:close/>
                  <a:moveTo>
                    <a:pt x="147" y="54"/>
                  </a:moveTo>
                  <a:lnTo>
                    <a:pt x="144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4"/>
                  </a:move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7" y="54"/>
                  </a:lnTo>
                  <a:close/>
                  <a:moveTo>
                    <a:pt x="147" y="56"/>
                  </a:move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lnTo>
                    <a:pt x="147" y="56"/>
                  </a:lnTo>
                  <a:close/>
                  <a:moveTo>
                    <a:pt x="142" y="46"/>
                  </a:move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6"/>
                  </a:lnTo>
                  <a:lnTo>
                    <a:pt x="142" y="46"/>
                  </a:lnTo>
                  <a:lnTo>
                    <a:pt x="142" y="46"/>
                  </a:lnTo>
                  <a:close/>
                  <a:moveTo>
                    <a:pt x="144" y="64"/>
                  </a:move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4" y="62"/>
                  </a:moveTo>
                  <a:lnTo>
                    <a:pt x="144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4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close/>
                  <a:moveTo>
                    <a:pt x="144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2" y="64"/>
                  </a:moveTo>
                  <a:lnTo>
                    <a:pt x="142" y="64"/>
                  </a:lnTo>
                  <a:lnTo>
                    <a:pt x="142" y="64"/>
                  </a:lnTo>
                  <a:lnTo>
                    <a:pt x="142" y="67"/>
                  </a:lnTo>
                  <a:lnTo>
                    <a:pt x="144" y="64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2" y="64"/>
                  </a:lnTo>
                  <a:close/>
                  <a:moveTo>
                    <a:pt x="144" y="64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44" y="64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9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close/>
                  <a:moveTo>
                    <a:pt x="144" y="70"/>
                  </a:move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4" y="70"/>
                  </a:lnTo>
                  <a:lnTo>
                    <a:pt x="144" y="70"/>
                  </a:lnTo>
                  <a:close/>
                  <a:moveTo>
                    <a:pt x="144" y="67"/>
                  </a:move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4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close/>
                  <a:moveTo>
                    <a:pt x="142" y="67"/>
                  </a:move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lnTo>
                    <a:pt x="142" y="67"/>
                  </a:lnTo>
                  <a:close/>
                  <a:moveTo>
                    <a:pt x="142" y="62"/>
                  </a:move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2" y="62"/>
                  </a:lnTo>
                  <a:close/>
                </a:path>
              </a:pathLst>
            </a:custGeom>
            <a:solidFill>
              <a:srgbClr val="E4B97D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6B952A1E-691B-9EAD-3B01-F10CA3BA31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4563" y="5638800"/>
              <a:ext cx="584200" cy="200025"/>
            </a:xfrm>
            <a:custGeom>
              <a:avLst/>
              <a:gdLst>
                <a:gd name="T0" fmla="*/ 366 w 368"/>
                <a:gd name="T1" fmla="*/ 102 h 126"/>
                <a:gd name="T2" fmla="*/ 366 w 368"/>
                <a:gd name="T3" fmla="*/ 99 h 126"/>
                <a:gd name="T4" fmla="*/ 366 w 368"/>
                <a:gd name="T5" fmla="*/ 97 h 126"/>
                <a:gd name="T6" fmla="*/ 363 w 368"/>
                <a:gd name="T7" fmla="*/ 97 h 126"/>
                <a:gd name="T8" fmla="*/ 360 w 368"/>
                <a:gd name="T9" fmla="*/ 94 h 126"/>
                <a:gd name="T10" fmla="*/ 352 w 368"/>
                <a:gd name="T11" fmla="*/ 91 h 126"/>
                <a:gd name="T12" fmla="*/ 347 w 368"/>
                <a:gd name="T13" fmla="*/ 94 h 126"/>
                <a:gd name="T14" fmla="*/ 344 w 368"/>
                <a:gd name="T15" fmla="*/ 97 h 126"/>
                <a:gd name="T16" fmla="*/ 342 w 368"/>
                <a:gd name="T17" fmla="*/ 99 h 126"/>
                <a:gd name="T18" fmla="*/ 342 w 368"/>
                <a:gd name="T19" fmla="*/ 105 h 126"/>
                <a:gd name="T20" fmla="*/ 342 w 368"/>
                <a:gd name="T21" fmla="*/ 107 h 126"/>
                <a:gd name="T22" fmla="*/ 350 w 368"/>
                <a:gd name="T23" fmla="*/ 126 h 126"/>
                <a:gd name="T24" fmla="*/ 366 w 368"/>
                <a:gd name="T25" fmla="*/ 113 h 126"/>
                <a:gd name="T26" fmla="*/ 368 w 368"/>
                <a:gd name="T27" fmla="*/ 105 h 126"/>
                <a:gd name="T28" fmla="*/ 366 w 368"/>
                <a:gd name="T29" fmla="*/ 102 h 126"/>
                <a:gd name="T30" fmla="*/ 120 w 368"/>
                <a:gd name="T31" fmla="*/ 27 h 126"/>
                <a:gd name="T32" fmla="*/ 82 w 368"/>
                <a:gd name="T33" fmla="*/ 19 h 126"/>
                <a:gd name="T34" fmla="*/ 77 w 368"/>
                <a:gd name="T35" fmla="*/ 16 h 126"/>
                <a:gd name="T36" fmla="*/ 66 w 368"/>
                <a:gd name="T37" fmla="*/ 11 h 126"/>
                <a:gd name="T38" fmla="*/ 61 w 368"/>
                <a:gd name="T39" fmla="*/ 8 h 126"/>
                <a:gd name="T40" fmla="*/ 50 w 368"/>
                <a:gd name="T41" fmla="*/ 6 h 126"/>
                <a:gd name="T42" fmla="*/ 42 w 368"/>
                <a:gd name="T43" fmla="*/ 0 h 126"/>
                <a:gd name="T44" fmla="*/ 42 w 368"/>
                <a:gd name="T45" fmla="*/ 0 h 126"/>
                <a:gd name="T46" fmla="*/ 42 w 368"/>
                <a:gd name="T47" fmla="*/ 0 h 126"/>
                <a:gd name="T48" fmla="*/ 37 w 368"/>
                <a:gd name="T49" fmla="*/ 8 h 126"/>
                <a:gd name="T50" fmla="*/ 29 w 368"/>
                <a:gd name="T51" fmla="*/ 32 h 126"/>
                <a:gd name="T52" fmla="*/ 26 w 368"/>
                <a:gd name="T53" fmla="*/ 30 h 126"/>
                <a:gd name="T54" fmla="*/ 21 w 368"/>
                <a:gd name="T55" fmla="*/ 38 h 126"/>
                <a:gd name="T56" fmla="*/ 18 w 368"/>
                <a:gd name="T57" fmla="*/ 43 h 126"/>
                <a:gd name="T58" fmla="*/ 16 w 368"/>
                <a:gd name="T59" fmla="*/ 43 h 126"/>
                <a:gd name="T60" fmla="*/ 13 w 368"/>
                <a:gd name="T61" fmla="*/ 32 h 126"/>
                <a:gd name="T62" fmla="*/ 8 w 368"/>
                <a:gd name="T63" fmla="*/ 32 h 126"/>
                <a:gd name="T64" fmla="*/ 0 w 368"/>
                <a:gd name="T65" fmla="*/ 46 h 126"/>
                <a:gd name="T66" fmla="*/ 0 w 368"/>
                <a:gd name="T67" fmla="*/ 46 h 126"/>
                <a:gd name="T68" fmla="*/ 0 w 368"/>
                <a:gd name="T69" fmla="*/ 46 h 126"/>
                <a:gd name="T70" fmla="*/ 13 w 368"/>
                <a:gd name="T71" fmla="*/ 56 h 126"/>
                <a:gd name="T72" fmla="*/ 32 w 368"/>
                <a:gd name="T73" fmla="*/ 62 h 126"/>
                <a:gd name="T74" fmla="*/ 56 w 368"/>
                <a:gd name="T75" fmla="*/ 67 h 126"/>
                <a:gd name="T76" fmla="*/ 109 w 368"/>
                <a:gd name="T77" fmla="*/ 70 h 126"/>
                <a:gd name="T78" fmla="*/ 112 w 368"/>
                <a:gd name="T79" fmla="*/ 70 h 126"/>
                <a:gd name="T80" fmla="*/ 117 w 368"/>
                <a:gd name="T81" fmla="*/ 67 h 126"/>
                <a:gd name="T82" fmla="*/ 122 w 368"/>
                <a:gd name="T83" fmla="*/ 56 h 126"/>
                <a:gd name="T84" fmla="*/ 130 w 368"/>
                <a:gd name="T85" fmla="*/ 32 h 126"/>
                <a:gd name="T86" fmla="*/ 128 w 368"/>
                <a:gd name="T87" fmla="*/ 30 h 126"/>
                <a:gd name="T88" fmla="*/ 120 w 368"/>
                <a:gd name="T89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8" h="126">
                  <a:moveTo>
                    <a:pt x="366" y="102"/>
                  </a:moveTo>
                  <a:lnTo>
                    <a:pt x="366" y="99"/>
                  </a:lnTo>
                  <a:lnTo>
                    <a:pt x="366" y="97"/>
                  </a:lnTo>
                  <a:lnTo>
                    <a:pt x="363" y="97"/>
                  </a:lnTo>
                  <a:lnTo>
                    <a:pt x="360" y="94"/>
                  </a:lnTo>
                  <a:lnTo>
                    <a:pt x="352" y="91"/>
                  </a:lnTo>
                  <a:lnTo>
                    <a:pt x="347" y="94"/>
                  </a:lnTo>
                  <a:lnTo>
                    <a:pt x="344" y="97"/>
                  </a:lnTo>
                  <a:lnTo>
                    <a:pt x="342" y="99"/>
                  </a:lnTo>
                  <a:lnTo>
                    <a:pt x="342" y="105"/>
                  </a:lnTo>
                  <a:lnTo>
                    <a:pt x="342" y="107"/>
                  </a:lnTo>
                  <a:lnTo>
                    <a:pt x="350" y="126"/>
                  </a:lnTo>
                  <a:lnTo>
                    <a:pt x="366" y="113"/>
                  </a:lnTo>
                  <a:lnTo>
                    <a:pt x="368" y="105"/>
                  </a:lnTo>
                  <a:lnTo>
                    <a:pt x="366" y="102"/>
                  </a:lnTo>
                  <a:close/>
                  <a:moveTo>
                    <a:pt x="120" y="27"/>
                  </a:moveTo>
                  <a:lnTo>
                    <a:pt x="82" y="19"/>
                  </a:lnTo>
                  <a:lnTo>
                    <a:pt x="77" y="16"/>
                  </a:lnTo>
                  <a:lnTo>
                    <a:pt x="66" y="11"/>
                  </a:lnTo>
                  <a:lnTo>
                    <a:pt x="61" y="8"/>
                  </a:lnTo>
                  <a:lnTo>
                    <a:pt x="50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8"/>
                  </a:lnTo>
                  <a:lnTo>
                    <a:pt x="29" y="32"/>
                  </a:lnTo>
                  <a:lnTo>
                    <a:pt x="26" y="30"/>
                  </a:lnTo>
                  <a:lnTo>
                    <a:pt x="21" y="38"/>
                  </a:lnTo>
                  <a:lnTo>
                    <a:pt x="18" y="43"/>
                  </a:lnTo>
                  <a:lnTo>
                    <a:pt x="16" y="43"/>
                  </a:lnTo>
                  <a:lnTo>
                    <a:pt x="13" y="32"/>
                  </a:lnTo>
                  <a:lnTo>
                    <a:pt x="8" y="3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3" y="56"/>
                  </a:lnTo>
                  <a:lnTo>
                    <a:pt x="32" y="62"/>
                  </a:lnTo>
                  <a:lnTo>
                    <a:pt x="56" y="67"/>
                  </a:lnTo>
                  <a:lnTo>
                    <a:pt x="109" y="70"/>
                  </a:lnTo>
                  <a:lnTo>
                    <a:pt x="112" y="70"/>
                  </a:lnTo>
                  <a:lnTo>
                    <a:pt x="117" y="67"/>
                  </a:lnTo>
                  <a:lnTo>
                    <a:pt x="122" y="56"/>
                  </a:lnTo>
                  <a:lnTo>
                    <a:pt x="130" y="32"/>
                  </a:lnTo>
                  <a:lnTo>
                    <a:pt x="128" y="30"/>
                  </a:lnTo>
                  <a:lnTo>
                    <a:pt x="120" y="27"/>
                  </a:lnTo>
                  <a:close/>
                </a:path>
              </a:pathLst>
            </a:custGeom>
            <a:grpFill/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35ADF527-6CAF-4F35-4B45-81F23172A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5826" y="6183313"/>
              <a:ext cx="4440238" cy="2578100"/>
            </a:xfrm>
            <a:custGeom>
              <a:avLst/>
              <a:gdLst>
                <a:gd name="T0" fmla="*/ 1432 w 2797"/>
                <a:gd name="T1" fmla="*/ 570 h 1624"/>
                <a:gd name="T2" fmla="*/ 1507 w 2797"/>
                <a:gd name="T3" fmla="*/ 535 h 1624"/>
                <a:gd name="T4" fmla="*/ 1443 w 2797"/>
                <a:gd name="T5" fmla="*/ 492 h 1624"/>
                <a:gd name="T6" fmla="*/ 1370 w 2797"/>
                <a:gd name="T7" fmla="*/ 511 h 1624"/>
                <a:gd name="T8" fmla="*/ 1309 w 2797"/>
                <a:gd name="T9" fmla="*/ 545 h 1624"/>
                <a:gd name="T10" fmla="*/ 1654 w 2797"/>
                <a:gd name="T11" fmla="*/ 481 h 1624"/>
                <a:gd name="T12" fmla="*/ 1656 w 2797"/>
                <a:gd name="T13" fmla="*/ 460 h 1624"/>
                <a:gd name="T14" fmla="*/ 1688 w 2797"/>
                <a:gd name="T15" fmla="*/ 438 h 1624"/>
                <a:gd name="T16" fmla="*/ 646 w 2797"/>
                <a:gd name="T17" fmla="*/ 500 h 1624"/>
                <a:gd name="T18" fmla="*/ 625 w 2797"/>
                <a:gd name="T19" fmla="*/ 449 h 1624"/>
                <a:gd name="T20" fmla="*/ 1720 w 2797"/>
                <a:gd name="T21" fmla="*/ 409 h 1624"/>
                <a:gd name="T22" fmla="*/ 1731 w 2797"/>
                <a:gd name="T23" fmla="*/ 457 h 1624"/>
                <a:gd name="T24" fmla="*/ 1114 w 2797"/>
                <a:gd name="T25" fmla="*/ 481 h 1624"/>
                <a:gd name="T26" fmla="*/ 1170 w 2797"/>
                <a:gd name="T27" fmla="*/ 398 h 1624"/>
                <a:gd name="T28" fmla="*/ 1125 w 2797"/>
                <a:gd name="T29" fmla="*/ 452 h 1624"/>
                <a:gd name="T30" fmla="*/ 1026 w 2797"/>
                <a:gd name="T31" fmla="*/ 465 h 1624"/>
                <a:gd name="T32" fmla="*/ 1822 w 2797"/>
                <a:gd name="T33" fmla="*/ 361 h 1624"/>
                <a:gd name="T34" fmla="*/ 1747 w 2797"/>
                <a:gd name="T35" fmla="*/ 361 h 1624"/>
                <a:gd name="T36" fmla="*/ 2645 w 2797"/>
                <a:gd name="T37" fmla="*/ 516 h 1624"/>
                <a:gd name="T38" fmla="*/ 2656 w 2797"/>
                <a:gd name="T39" fmla="*/ 369 h 1624"/>
                <a:gd name="T40" fmla="*/ 2674 w 2797"/>
                <a:gd name="T41" fmla="*/ 192 h 1624"/>
                <a:gd name="T42" fmla="*/ 2295 w 2797"/>
                <a:gd name="T43" fmla="*/ 262 h 1624"/>
                <a:gd name="T44" fmla="*/ 2164 w 2797"/>
                <a:gd name="T45" fmla="*/ 2 h 1624"/>
                <a:gd name="T46" fmla="*/ 2004 w 2797"/>
                <a:gd name="T47" fmla="*/ 125 h 1624"/>
                <a:gd name="T48" fmla="*/ 1950 w 2797"/>
                <a:gd name="T49" fmla="*/ 174 h 1624"/>
                <a:gd name="T50" fmla="*/ 1937 w 2797"/>
                <a:gd name="T51" fmla="*/ 240 h 1624"/>
                <a:gd name="T52" fmla="*/ 1883 w 2797"/>
                <a:gd name="T53" fmla="*/ 318 h 1624"/>
                <a:gd name="T54" fmla="*/ 1827 w 2797"/>
                <a:gd name="T55" fmla="*/ 297 h 1624"/>
                <a:gd name="T56" fmla="*/ 1851 w 2797"/>
                <a:gd name="T57" fmla="*/ 337 h 1624"/>
                <a:gd name="T58" fmla="*/ 1862 w 2797"/>
                <a:gd name="T59" fmla="*/ 353 h 1624"/>
                <a:gd name="T60" fmla="*/ 1838 w 2797"/>
                <a:gd name="T61" fmla="*/ 388 h 1624"/>
                <a:gd name="T62" fmla="*/ 1696 w 2797"/>
                <a:gd name="T63" fmla="*/ 521 h 1624"/>
                <a:gd name="T64" fmla="*/ 1558 w 2797"/>
                <a:gd name="T65" fmla="*/ 588 h 1624"/>
                <a:gd name="T66" fmla="*/ 1344 w 2797"/>
                <a:gd name="T67" fmla="*/ 628 h 1624"/>
                <a:gd name="T68" fmla="*/ 1266 w 2797"/>
                <a:gd name="T69" fmla="*/ 636 h 1624"/>
                <a:gd name="T70" fmla="*/ 1191 w 2797"/>
                <a:gd name="T71" fmla="*/ 596 h 1624"/>
                <a:gd name="T72" fmla="*/ 994 w 2797"/>
                <a:gd name="T73" fmla="*/ 559 h 1624"/>
                <a:gd name="T74" fmla="*/ 916 w 2797"/>
                <a:gd name="T75" fmla="*/ 570 h 1624"/>
                <a:gd name="T76" fmla="*/ 871 w 2797"/>
                <a:gd name="T77" fmla="*/ 580 h 1624"/>
                <a:gd name="T78" fmla="*/ 727 w 2797"/>
                <a:gd name="T79" fmla="*/ 570 h 1624"/>
                <a:gd name="T80" fmla="*/ 636 w 2797"/>
                <a:gd name="T81" fmla="*/ 545 h 1624"/>
                <a:gd name="T82" fmla="*/ 556 w 2797"/>
                <a:gd name="T83" fmla="*/ 623 h 1624"/>
                <a:gd name="T84" fmla="*/ 459 w 2797"/>
                <a:gd name="T85" fmla="*/ 671 h 1624"/>
                <a:gd name="T86" fmla="*/ 347 w 2797"/>
                <a:gd name="T87" fmla="*/ 695 h 1624"/>
                <a:gd name="T88" fmla="*/ 232 w 2797"/>
                <a:gd name="T89" fmla="*/ 695 h 1624"/>
                <a:gd name="T90" fmla="*/ 144 w 2797"/>
                <a:gd name="T91" fmla="*/ 655 h 1624"/>
                <a:gd name="T92" fmla="*/ 107 w 2797"/>
                <a:gd name="T93" fmla="*/ 481 h 1624"/>
                <a:gd name="T94" fmla="*/ 64 w 2797"/>
                <a:gd name="T95" fmla="*/ 481 h 1624"/>
                <a:gd name="T96" fmla="*/ 13 w 2797"/>
                <a:gd name="T97" fmla="*/ 446 h 1624"/>
                <a:gd name="T98" fmla="*/ 117 w 2797"/>
                <a:gd name="T99" fmla="*/ 754 h 1624"/>
                <a:gd name="T100" fmla="*/ 446 w 2797"/>
                <a:gd name="T101" fmla="*/ 1182 h 1624"/>
                <a:gd name="T102" fmla="*/ 916 w 2797"/>
                <a:gd name="T103" fmla="*/ 1450 h 1624"/>
                <a:gd name="T104" fmla="*/ 1795 w 2797"/>
                <a:gd name="T105" fmla="*/ 1568 h 1624"/>
                <a:gd name="T106" fmla="*/ 2290 w 2797"/>
                <a:gd name="T107" fmla="*/ 1367 h 1624"/>
                <a:gd name="T108" fmla="*/ 2450 w 2797"/>
                <a:gd name="T109" fmla="*/ 984 h 1624"/>
                <a:gd name="T110" fmla="*/ 2453 w 2797"/>
                <a:gd name="T111" fmla="*/ 711 h 1624"/>
                <a:gd name="T112" fmla="*/ 2629 w 2797"/>
                <a:gd name="T113" fmla="*/ 661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7" h="1624">
                  <a:moveTo>
                    <a:pt x="1309" y="564"/>
                  </a:moveTo>
                  <a:lnTo>
                    <a:pt x="1320" y="564"/>
                  </a:lnTo>
                  <a:lnTo>
                    <a:pt x="1336" y="567"/>
                  </a:lnTo>
                  <a:lnTo>
                    <a:pt x="1344" y="567"/>
                  </a:lnTo>
                  <a:lnTo>
                    <a:pt x="1344" y="567"/>
                  </a:lnTo>
                  <a:lnTo>
                    <a:pt x="1354" y="575"/>
                  </a:lnTo>
                  <a:lnTo>
                    <a:pt x="1373" y="583"/>
                  </a:lnTo>
                  <a:lnTo>
                    <a:pt x="1395" y="586"/>
                  </a:lnTo>
                  <a:lnTo>
                    <a:pt x="1413" y="580"/>
                  </a:lnTo>
                  <a:lnTo>
                    <a:pt x="1432" y="570"/>
                  </a:lnTo>
                  <a:lnTo>
                    <a:pt x="1427" y="564"/>
                  </a:lnTo>
                  <a:lnTo>
                    <a:pt x="1432" y="551"/>
                  </a:lnTo>
                  <a:lnTo>
                    <a:pt x="1440" y="554"/>
                  </a:lnTo>
                  <a:lnTo>
                    <a:pt x="1445" y="562"/>
                  </a:lnTo>
                  <a:lnTo>
                    <a:pt x="1445" y="570"/>
                  </a:lnTo>
                  <a:lnTo>
                    <a:pt x="1464" y="578"/>
                  </a:lnTo>
                  <a:lnTo>
                    <a:pt x="1485" y="578"/>
                  </a:lnTo>
                  <a:lnTo>
                    <a:pt x="1504" y="570"/>
                  </a:lnTo>
                  <a:lnTo>
                    <a:pt x="1515" y="556"/>
                  </a:lnTo>
                  <a:lnTo>
                    <a:pt x="1507" y="535"/>
                  </a:lnTo>
                  <a:lnTo>
                    <a:pt x="1493" y="529"/>
                  </a:lnTo>
                  <a:lnTo>
                    <a:pt x="1488" y="529"/>
                  </a:lnTo>
                  <a:lnTo>
                    <a:pt x="1467" y="524"/>
                  </a:lnTo>
                  <a:lnTo>
                    <a:pt x="1467" y="521"/>
                  </a:lnTo>
                  <a:lnTo>
                    <a:pt x="1448" y="511"/>
                  </a:lnTo>
                  <a:lnTo>
                    <a:pt x="1445" y="508"/>
                  </a:lnTo>
                  <a:lnTo>
                    <a:pt x="1440" y="497"/>
                  </a:lnTo>
                  <a:lnTo>
                    <a:pt x="1440" y="497"/>
                  </a:lnTo>
                  <a:lnTo>
                    <a:pt x="1443" y="495"/>
                  </a:lnTo>
                  <a:lnTo>
                    <a:pt x="1443" y="492"/>
                  </a:lnTo>
                  <a:lnTo>
                    <a:pt x="1440" y="484"/>
                  </a:lnTo>
                  <a:lnTo>
                    <a:pt x="1435" y="492"/>
                  </a:lnTo>
                  <a:lnTo>
                    <a:pt x="1427" y="495"/>
                  </a:lnTo>
                  <a:lnTo>
                    <a:pt x="1411" y="503"/>
                  </a:lnTo>
                  <a:lnTo>
                    <a:pt x="1395" y="516"/>
                  </a:lnTo>
                  <a:lnTo>
                    <a:pt x="1392" y="516"/>
                  </a:lnTo>
                  <a:lnTo>
                    <a:pt x="1386" y="516"/>
                  </a:lnTo>
                  <a:lnTo>
                    <a:pt x="1386" y="516"/>
                  </a:lnTo>
                  <a:lnTo>
                    <a:pt x="1376" y="513"/>
                  </a:lnTo>
                  <a:lnTo>
                    <a:pt x="1370" y="511"/>
                  </a:lnTo>
                  <a:lnTo>
                    <a:pt x="1362" y="513"/>
                  </a:lnTo>
                  <a:lnTo>
                    <a:pt x="1360" y="516"/>
                  </a:lnTo>
                  <a:lnTo>
                    <a:pt x="1357" y="519"/>
                  </a:lnTo>
                  <a:lnTo>
                    <a:pt x="1352" y="521"/>
                  </a:lnTo>
                  <a:lnTo>
                    <a:pt x="1341" y="532"/>
                  </a:lnTo>
                  <a:lnTo>
                    <a:pt x="1333" y="535"/>
                  </a:lnTo>
                  <a:lnTo>
                    <a:pt x="1320" y="540"/>
                  </a:lnTo>
                  <a:lnTo>
                    <a:pt x="1320" y="540"/>
                  </a:lnTo>
                  <a:lnTo>
                    <a:pt x="1317" y="540"/>
                  </a:lnTo>
                  <a:lnTo>
                    <a:pt x="1309" y="545"/>
                  </a:lnTo>
                  <a:lnTo>
                    <a:pt x="1301" y="556"/>
                  </a:lnTo>
                  <a:lnTo>
                    <a:pt x="1301" y="562"/>
                  </a:lnTo>
                  <a:lnTo>
                    <a:pt x="1309" y="564"/>
                  </a:lnTo>
                  <a:close/>
                  <a:moveTo>
                    <a:pt x="1622" y="495"/>
                  </a:moveTo>
                  <a:lnTo>
                    <a:pt x="1638" y="497"/>
                  </a:lnTo>
                  <a:lnTo>
                    <a:pt x="1651" y="505"/>
                  </a:lnTo>
                  <a:lnTo>
                    <a:pt x="1656" y="516"/>
                  </a:lnTo>
                  <a:lnTo>
                    <a:pt x="1662" y="500"/>
                  </a:lnTo>
                  <a:lnTo>
                    <a:pt x="1662" y="500"/>
                  </a:lnTo>
                  <a:lnTo>
                    <a:pt x="1654" y="481"/>
                  </a:lnTo>
                  <a:lnTo>
                    <a:pt x="1646" y="473"/>
                  </a:lnTo>
                  <a:lnTo>
                    <a:pt x="1630" y="455"/>
                  </a:lnTo>
                  <a:lnTo>
                    <a:pt x="1624" y="452"/>
                  </a:lnTo>
                  <a:lnTo>
                    <a:pt x="1622" y="449"/>
                  </a:lnTo>
                  <a:lnTo>
                    <a:pt x="1608" y="455"/>
                  </a:lnTo>
                  <a:lnTo>
                    <a:pt x="1600" y="468"/>
                  </a:lnTo>
                  <a:lnTo>
                    <a:pt x="1600" y="468"/>
                  </a:lnTo>
                  <a:lnTo>
                    <a:pt x="1606" y="487"/>
                  </a:lnTo>
                  <a:lnTo>
                    <a:pt x="1622" y="495"/>
                  </a:lnTo>
                  <a:close/>
                  <a:moveTo>
                    <a:pt x="1656" y="460"/>
                  </a:moveTo>
                  <a:lnTo>
                    <a:pt x="1664" y="465"/>
                  </a:lnTo>
                  <a:lnTo>
                    <a:pt x="1675" y="479"/>
                  </a:lnTo>
                  <a:lnTo>
                    <a:pt x="1680" y="479"/>
                  </a:lnTo>
                  <a:lnTo>
                    <a:pt x="1686" y="479"/>
                  </a:lnTo>
                  <a:lnTo>
                    <a:pt x="1691" y="479"/>
                  </a:lnTo>
                  <a:lnTo>
                    <a:pt x="1699" y="476"/>
                  </a:lnTo>
                  <a:lnTo>
                    <a:pt x="1704" y="471"/>
                  </a:lnTo>
                  <a:lnTo>
                    <a:pt x="1710" y="465"/>
                  </a:lnTo>
                  <a:lnTo>
                    <a:pt x="1694" y="449"/>
                  </a:lnTo>
                  <a:lnTo>
                    <a:pt x="1688" y="438"/>
                  </a:lnTo>
                  <a:lnTo>
                    <a:pt x="1683" y="428"/>
                  </a:lnTo>
                  <a:lnTo>
                    <a:pt x="1672" y="425"/>
                  </a:lnTo>
                  <a:lnTo>
                    <a:pt x="1664" y="430"/>
                  </a:lnTo>
                  <a:lnTo>
                    <a:pt x="1656" y="436"/>
                  </a:lnTo>
                  <a:lnTo>
                    <a:pt x="1654" y="441"/>
                  </a:lnTo>
                  <a:lnTo>
                    <a:pt x="1648" y="452"/>
                  </a:lnTo>
                  <a:lnTo>
                    <a:pt x="1651" y="457"/>
                  </a:lnTo>
                  <a:lnTo>
                    <a:pt x="1656" y="460"/>
                  </a:lnTo>
                  <a:close/>
                  <a:moveTo>
                    <a:pt x="638" y="489"/>
                  </a:moveTo>
                  <a:lnTo>
                    <a:pt x="646" y="500"/>
                  </a:lnTo>
                  <a:lnTo>
                    <a:pt x="657" y="489"/>
                  </a:lnTo>
                  <a:lnTo>
                    <a:pt x="668" y="479"/>
                  </a:lnTo>
                  <a:lnTo>
                    <a:pt x="681" y="460"/>
                  </a:lnTo>
                  <a:lnTo>
                    <a:pt x="684" y="449"/>
                  </a:lnTo>
                  <a:lnTo>
                    <a:pt x="678" y="430"/>
                  </a:lnTo>
                  <a:lnTo>
                    <a:pt x="673" y="420"/>
                  </a:lnTo>
                  <a:lnTo>
                    <a:pt x="657" y="414"/>
                  </a:lnTo>
                  <a:lnTo>
                    <a:pt x="644" y="425"/>
                  </a:lnTo>
                  <a:lnTo>
                    <a:pt x="636" y="436"/>
                  </a:lnTo>
                  <a:lnTo>
                    <a:pt x="625" y="449"/>
                  </a:lnTo>
                  <a:lnTo>
                    <a:pt x="622" y="463"/>
                  </a:lnTo>
                  <a:lnTo>
                    <a:pt x="630" y="479"/>
                  </a:lnTo>
                  <a:lnTo>
                    <a:pt x="638" y="489"/>
                  </a:lnTo>
                  <a:close/>
                  <a:moveTo>
                    <a:pt x="1731" y="457"/>
                  </a:moveTo>
                  <a:lnTo>
                    <a:pt x="1742" y="452"/>
                  </a:lnTo>
                  <a:lnTo>
                    <a:pt x="1747" y="430"/>
                  </a:lnTo>
                  <a:lnTo>
                    <a:pt x="1747" y="422"/>
                  </a:lnTo>
                  <a:lnTo>
                    <a:pt x="1742" y="417"/>
                  </a:lnTo>
                  <a:lnTo>
                    <a:pt x="1729" y="406"/>
                  </a:lnTo>
                  <a:lnTo>
                    <a:pt x="1720" y="409"/>
                  </a:lnTo>
                  <a:lnTo>
                    <a:pt x="1723" y="414"/>
                  </a:lnTo>
                  <a:lnTo>
                    <a:pt x="1731" y="422"/>
                  </a:lnTo>
                  <a:lnTo>
                    <a:pt x="1734" y="425"/>
                  </a:lnTo>
                  <a:lnTo>
                    <a:pt x="1734" y="428"/>
                  </a:lnTo>
                  <a:lnTo>
                    <a:pt x="1729" y="428"/>
                  </a:lnTo>
                  <a:lnTo>
                    <a:pt x="1723" y="422"/>
                  </a:lnTo>
                  <a:lnTo>
                    <a:pt x="1718" y="420"/>
                  </a:lnTo>
                  <a:lnTo>
                    <a:pt x="1712" y="422"/>
                  </a:lnTo>
                  <a:lnTo>
                    <a:pt x="1712" y="428"/>
                  </a:lnTo>
                  <a:lnTo>
                    <a:pt x="1731" y="457"/>
                  </a:lnTo>
                  <a:close/>
                  <a:moveTo>
                    <a:pt x="1023" y="484"/>
                  </a:moveTo>
                  <a:lnTo>
                    <a:pt x="1026" y="481"/>
                  </a:lnTo>
                  <a:lnTo>
                    <a:pt x="1039" y="479"/>
                  </a:lnTo>
                  <a:lnTo>
                    <a:pt x="1047" y="481"/>
                  </a:lnTo>
                  <a:lnTo>
                    <a:pt x="1071" y="484"/>
                  </a:lnTo>
                  <a:lnTo>
                    <a:pt x="1079" y="473"/>
                  </a:lnTo>
                  <a:lnTo>
                    <a:pt x="1090" y="481"/>
                  </a:lnTo>
                  <a:lnTo>
                    <a:pt x="1098" y="481"/>
                  </a:lnTo>
                  <a:lnTo>
                    <a:pt x="1109" y="492"/>
                  </a:lnTo>
                  <a:lnTo>
                    <a:pt x="1114" y="481"/>
                  </a:lnTo>
                  <a:lnTo>
                    <a:pt x="1114" y="476"/>
                  </a:lnTo>
                  <a:lnTo>
                    <a:pt x="1122" y="468"/>
                  </a:lnTo>
                  <a:lnTo>
                    <a:pt x="1138" y="465"/>
                  </a:lnTo>
                  <a:lnTo>
                    <a:pt x="1149" y="457"/>
                  </a:lnTo>
                  <a:lnTo>
                    <a:pt x="1173" y="446"/>
                  </a:lnTo>
                  <a:lnTo>
                    <a:pt x="1181" y="438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73" y="404"/>
                  </a:lnTo>
                  <a:lnTo>
                    <a:pt x="1170" y="398"/>
                  </a:lnTo>
                  <a:lnTo>
                    <a:pt x="1167" y="393"/>
                  </a:lnTo>
                  <a:lnTo>
                    <a:pt x="1167" y="388"/>
                  </a:lnTo>
                  <a:lnTo>
                    <a:pt x="1157" y="396"/>
                  </a:lnTo>
                  <a:lnTo>
                    <a:pt x="1133" y="430"/>
                  </a:lnTo>
                  <a:lnTo>
                    <a:pt x="1133" y="430"/>
                  </a:lnTo>
                  <a:lnTo>
                    <a:pt x="1135" y="438"/>
                  </a:lnTo>
                  <a:lnTo>
                    <a:pt x="1138" y="446"/>
                  </a:lnTo>
                  <a:lnTo>
                    <a:pt x="1135" y="455"/>
                  </a:lnTo>
                  <a:lnTo>
                    <a:pt x="1130" y="457"/>
                  </a:lnTo>
                  <a:lnTo>
                    <a:pt x="1125" y="452"/>
                  </a:lnTo>
                  <a:lnTo>
                    <a:pt x="1117" y="441"/>
                  </a:lnTo>
                  <a:lnTo>
                    <a:pt x="1111" y="441"/>
                  </a:lnTo>
                  <a:lnTo>
                    <a:pt x="1101" y="446"/>
                  </a:lnTo>
                  <a:lnTo>
                    <a:pt x="1079" y="455"/>
                  </a:lnTo>
                  <a:lnTo>
                    <a:pt x="1077" y="457"/>
                  </a:lnTo>
                  <a:lnTo>
                    <a:pt x="1074" y="460"/>
                  </a:lnTo>
                  <a:lnTo>
                    <a:pt x="1058" y="468"/>
                  </a:lnTo>
                  <a:lnTo>
                    <a:pt x="1050" y="471"/>
                  </a:lnTo>
                  <a:lnTo>
                    <a:pt x="1026" y="465"/>
                  </a:lnTo>
                  <a:lnTo>
                    <a:pt x="1026" y="465"/>
                  </a:lnTo>
                  <a:lnTo>
                    <a:pt x="1023" y="471"/>
                  </a:lnTo>
                  <a:lnTo>
                    <a:pt x="1020" y="476"/>
                  </a:lnTo>
                  <a:lnTo>
                    <a:pt x="1020" y="479"/>
                  </a:lnTo>
                  <a:lnTo>
                    <a:pt x="1020" y="484"/>
                  </a:lnTo>
                  <a:lnTo>
                    <a:pt x="1023" y="484"/>
                  </a:lnTo>
                  <a:close/>
                  <a:moveTo>
                    <a:pt x="1809" y="380"/>
                  </a:moveTo>
                  <a:lnTo>
                    <a:pt x="1825" y="382"/>
                  </a:lnTo>
                  <a:lnTo>
                    <a:pt x="1833" y="380"/>
                  </a:lnTo>
                  <a:lnTo>
                    <a:pt x="1833" y="372"/>
                  </a:lnTo>
                  <a:lnTo>
                    <a:pt x="1822" y="361"/>
                  </a:lnTo>
                  <a:lnTo>
                    <a:pt x="1798" y="348"/>
                  </a:lnTo>
                  <a:lnTo>
                    <a:pt x="1787" y="339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7" y="313"/>
                  </a:lnTo>
                  <a:lnTo>
                    <a:pt x="1787" y="313"/>
                  </a:lnTo>
                  <a:lnTo>
                    <a:pt x="1782" y="313"/>
                  </a:lnTo>
                  <a:lnTo>
                    <a:pt x="1774" y="326"/>
                  </a:lnTo>
                  <a:lnTo>
                    <a:pt x="1747" y="350"/>
                  </a:lnTo>
                  <a:lnTo>
                    <a:pt x="1747" y="361"/>
                  </a:lnTo>
                  <a:lnTo>
                    <a:pt x="1777" y="369"/>
                  </a:lnTo>
                  <a:lnTo>
                    <a:pt x="1809" y="380"/>
                  </a:lnTo>
                  <a:close/>
                  <a:moveTo>
                    <a:pt x="2776" y="575"/>
                  </a:moveTo>
                  <a:lnTo>
                    <a:pt x="2768" y="545"/>
                  </a:lnTo>
                  <a:lnTo>
                    <a:pt x="2757" y="521"/>
                  </a:lnTo>
                  <a:lnTo>
                    <a:pt x="2738" y="513"/>
                  </a:lnTo>
                  <a:lnTo>
                    <a:pt x="2704" y="527"/>
                  </a:lnTo>
                  <a:lnTo>
                    <a:pt x="2693" y="527"/>
                  </a:lnTo>
                  <a:lnTo>
                    <a:pt x="2653" y="519"/>
                  </a:lnTo>
                  <a:lnTo>
                    <a:pt x="2645" y="516"/>
                  </a:lnTo>
                  <a:lnTo>
                    <a:pt x="2645" y="505"/>
                  </a:lnTo>
                  <a:lnTo>
                    <a:pt x="2650" y="492"/>
                  </a:lnTo>
                  <a:lnTo>
                    <a:pt x="2674" y="449"/>
                  </a:lnTo>
                  <a:lnTo>
                    <a:pt x="2677" y="438"/>
                  </a:lnTo>
                  <a:lnTo>
                    <a:pt x="2680" y="404"/>
                  </a:lnTo>
                  <a:lnTo>
                    <a:pt x="2680" y="398"/>
                  </a:lnTo>
                  <a:lnTo>
                    <a:pt x="2674" y="393"/>
                  </a:lnTo>
                  <a:lnTo>
                    <a:pt x="2661" y="385"/>
                  </a:lnTo>
                  <a:lnTo>
                    <a:pt x="2658" y="380"/>
                  </a:lnTo>
                  <a:lnTo>
                    <a:pt x="2656" y="369"/>
                  </a:lnTo>
                  <a:lnTo>
                    <a:pt x="2656" y="331"/>
                  </a:lnTo>
                  <a:lnTo>
                    <a:pt x="2656" y="331"/>
                  </a:lnTo>
                  <a:lnTo>
                    <a:pt x="2648" y="302"/>
                  </a:lnTo>
                  <a:lnTo>
                    <a:pt x="2648" y="286"/>
                  </a:lnTo>
                  <a:lnTo>
                    <a:pt x="2656" y="278"/>
                  </a:lnTo>
                  <a:lnTo>
                    <a:pt x="2664" y="267"/>
                  </a:lnTo>
                  <a:lnTo>
                    <a:pt x="2666" y="243"/>
                  </a:lnTo>
                  <a:lnTo>
                    <a:pt x="2685" y="227"/>
                  </a:lnTo>
                  <a:lnTo>
                    <a:pt x="2682" y="214"/>
                  </a:lnTo>
                  <a:lnTo>
                    <a:pt x="2674" y="192"/>
                  </a:lnTo>
                  <a:lnTo>
                    <a:pt x="2674" y="192"/>
                  </a:lnTo>
                  <a:lnTo>
                    <a:pt x="2666" y="195"/>
                  </a:lnTo>
                  <a:lnTo>
                    <a:pt x="2642" y="195"/>
                  </a:lnTo>
                  <a:lnTo>
                    <a:pt x="2592" y="182"/>
                  </a:lnTo>
                  <a:lnTo>
                    <a:pt x="2578" y="192"/>
                  </a:lnTo>
                  <a:lnTo>
                    <a:pt x="2509" y="222"/>
                  </a:lnTo>
                  <a:lnTo>
                    <a:pt x="2466" y="246"/>
                  </a:lnTo>
                  <a:lnTo>
                    <a:pt x="2447" y="251"/>
                  </a:lnTo>
                  <a:lnTo>
                    <a:pt x="2429" y="257"/>
                  </a:lnTo>
                  <a:lnTo>
                    <a:pt x="2295" y="262"/>
                  </a:lnTo>
                  <a:lnTo>
                    <a:pt x="2282" y="259"/>
                  </a:lnTo>
                  <a:lnTo>
                    <a:pt x="2268" y="257"/>
                  </a:lnTo>
                  <a:lnTo>
                    <a:pt x="2260" y="246"/>
                  </a:lnTo>
                  <a:lnTo>
                    <a:pt x="2255" y="232"/>
                  </a:lnTo>
                  <a:lnTo>
                    <a:pt x="2177" y="8"/>
                  </a:lnTo>
                  <a:lnTo>
                    <a:pt x="2172" y="0"/>
                  </a:lnTo>
                  <a:lnTo>
                    <a:pt x="2172" y="0"/>
                  </a:lnTo>
                  <a:lnTo>
                    <a:pt x="2169" y="0"/>
                  </a:lnTo>
                  <a:lnTo>
                    <a:pt x="2167" y="2"/>
                  </a:lnTo>
                  <a:lnTo>
                    <a:pt x="2164" y="2"/>
                  </a:lnTo>
                  <a:lnTo>
                    <a:pt x="2164" y="2"/>
                  </a:lnTo>
                  <a:lnTo>
                    <a:pt x="2148" y="8"/>
                  </a:lnTo>
                  <a:lnTo>
                    <a:pt x="2135" y="16"/>
                  </a:lnTo>
                  <a:lnTo>
                    <a:pt x="2116" y="34"/>
                  </a:lnTo>
                  <a:lnTo>
                    <a:pt x="2084" y="56"/>
                  </a:lnTo>
                  <a:lnTo>
                    <a:pt x="2017" y="99"/>
                  </a:lnTo>
                  <a:lnTo>
                    <a:pt x="2025" y="109"/>
                  </a:lnTo>
                  <a:lnTo>
                    <a:pt x="2022" y="117"/>
                  </a:lnTo>
                  <a:lnTo>
                    <a:pt x="2012" y="123"/>
                  </a:lnTo>
                  <a:lnTo>
                    <a:pt x="2004" y="125"/>
                  </a:lnTo>
                  <a:lnTo>
                    <a:pt x="2001" y="125"/>
                  </a:lnTo>
                  <a:lnTo>
                    <a:pt x="1982" y="115"/>
                  </a:lnTo>
                  <a:lnTo>
                    <a:pt x="1980" y="120"/>
                  </a:lnTo>
                  <a:lnTo>
                    <a:pt x="1977" y="125"/>
                  </a:lnTo>
                  <a:lnTo>
                    <a:pt x="1972" y="131"/>
                  </a:lnTo>
                  <a:lnTo>
                    <a:pt x="1948" y="147"/>
                  </a:lnTo>
                  <a:lnTo>
                    <a:pt x="1942" y="155"/>
                  </a:lnTo>
                  <a:lnTo>
                    <a:pt x="1940" y="166"/>
                  </a:lnTo>
                  <a:lnTo>
                    <a:pt x="1945" y="171"/>
                  </a:lnTo>
                  <a:lnTo>
                    <a:pt x="1950" y="174"/>
                  </a:lnTo>
                  <a:lnTo>
                    <a:pt x="1948" y="179"/>
                  </a:lnTo>
                  <a:lnTo>
                    <a:pt x="1950" y="187"/>
                  </a:lnTo>
                  <a:lnTo>
                    <a:pt x="1950" y="198"/>
                  </a:lnTo>
                  <a:lnTo>
                    <a:pt x="1953" y="203"/>
                  </a:lnTo>
                  <a:lnTo>
                    <a:pt x="1958" y="208"/>
                  </a:lnTo>
                  <a:lnTo>
                    <a:pt x="1958" y="211"/>
                  </a:lnTo>
                  <a:lnTo>
                    <a:pt x="1948" y="216"/>
                  </a:lnTo>
                  <a:lnTo>
                    <a:pt x="1945" y="227"/>
                  </a:lnTo>
                  <a:lnTo>
                    <a:pt x="1942" y="238"/>
                  </a:lnTo>
                  <a:lnTo>
                    <a:pt x="1937" y="240"/>
                  </a:lnTo>
                  <a:lnTo>
                    <a:pt x="1926" y="243"/>
                  </a:lnTo>
                  <a:lnTo>
                    <a:pt x="1924" y="249"/>
                  </a:lnTo>
                  <a:lnTo>
                    <a:pt x="1926" y="254"/>
                  </a:lnTo>
                  <a:lnTo>
                    <a:pt x="1937" y="259"/>
                  </a:lnTo>
                  <a:lnTo>
                    <a:pt x="1916" y="307"/>
                  </a:lnTo>
                  <a:lnTo>
                    <a:pt x="1910" y="310"/>
                  </a:lnTo>
                  <a:lnTo>
                    <a:pt x="1905" y="318"/>
                  </a:lnTo>
                  <a:lnTo>
                    <a:pt x="1902" y="321"/>
                  </a:lnTo>
                  <a:lnTo>
                    <a:pt x="1897" y="321"/>
                  </a:lnTo>
                  <a:lnTo>
                    <a:pt x="1883" y="318"/>
                  </a:lnTo>
                  <a:lnTo>
                    <a:pt x="1878" y="315"/>
                  </a:lnTo>
                  <a:lnTo>
                    <a:pt x="1886" y="323"/>
                  </a:lnTo>
                  <a:lnTo>
                    <a:pt x="1891" y="326"/>
                  </a:lnTo>
                  <a:lnTo>
                    <a:pt x="1875" y="329"/>
                  </a:lnTo>
                  <a:lnTo>
                    <a:pt x="1859" y="318"/>
                  </a:lnTo>
                  <a:lnTo>
                    <a:pt x="1849" y="299"/>
                  </a:lnTo>
                  <a:lnTo>
                    <a:pt x="1843" y="278"/>
                  </a:lnTo>
                  <a:lnTo>
                    <a:pt x="1838" y="278"/>
                  </a:lnTo>
                  <a:lnTo>
                    <a:pt x="1830" y="289"/>
                  </a:lnTo>
                  <a:lnTo>
                    <a:pt x="1827" y="297"/>
                  </a:lnTo>
                  <a:lnTo>
                    <a:pt x="1830" y="302"/>
                  </a:lnTo>
                  <a:lnTo>
                    <a:pt x="1825" y="299"/>
                  </a:lnTo>
                  <a:lnTo>
                    <a:pt x="1822" y="294"/>
                  </a:lnTo>
                  <a:lnTo>
                    <a:pt x="1822" y="289"/>
                  </a:lnTo>
                  <a:lnTo>
                    <a:pt x="1814" y="297"/>
                  </a:lnTo>
                  <a:lnTo>
                    <a:pt x="1806" y="302"/>
                  </a:lnTo>
                  <a:lnTo>
                    <a:pt x="1801" y="302"/>
                  </a:lnTo>
                  <a:lnTo>
                    <a:pt x="1801" y="307"/>
                  </a:lnTo>
                  <a:lnTo>
                    <a:pt x="1814" y="310"/>
                  </a:lnTo>
                  <a:lnTo>
                    <a:pt x="1851" y="337"/>
                  </a:lnTo>
                  <a:lnTo>
                    <a:pt x="1867" y="339"/>
                  </a:lnTo>
                  <a:lnTo>
                    <a:pt x="1886" y="339"/>
                  </a:lnTo>
                  <a:lnTo>
                    <a:pt x="1897" y="345"/>
                  </a:lnTo>
                  <a:lnTo>
                    <a:pt x="1900" y="364"/>
                  </a:lnTo>
                  <a:lnTo>
                    <a:pt x="1894" y="364"/>
                  </a:lnTo>
                  <a:lnTo>
                    <a:pt x="1889" y="358"/>
                  </a:lnTo>
                  <a:lnTo>
                    <a:pt x="1881" y="353"/>
                  </a:lnTo>
                  <a:lnTo>
                    <a:pt x="1870" y="350"/>
                  </a:lnTo>
                  <a:lnTo>
                    <a:pt x="1859" y="345"/>
                  </a:lnTo>
                  <a:lnTo>
                    <a:pt x="1862" y="353"/>
                  </a:lnTo>
                  <a:lnTo>
                    <a:pt x="1873" y="366"/>
                  </a:lnTo>
                  <a:lnTo>
                    <a:pt x="1878" y="374"/>
                  </a:lnTo>
                  <a:lnTo>
                    <a:pt x="1867" y="372"/>
                  </a:lnTo>
                  <a:lnTo>
                    <a:pt x="1851" y="366"/>
                  </a:lnTo>
                  <a:lnTo>
                    <a:pt x="1843" y="364"/>
                  </a:lnTo>
                  <a:lnTo>
                    <a:pt x="1843" y="369"/>
                  </a:lnTo>
                  <a:lnTo>
                    <a:pt x="1846" y="372"/>
                  </a:lnTo>
                  <a:lnTo>
                    <a:pt x="1851" y="374"/>
                  </a:lnTo>
                  <a:lnTo>
                    <a:pt x="1841" y="380"/>
                  </a:lnTo>
                  <a:lnTo>
                    <a:pt x="1838" y="388"/>
                  </a:lnTo>
                  <a:lnTo>
                    <a:pt x="1843" y="406"/>
                  </a:lnTo>
                  <a:lnTo>
                    <a:pt x="1817" y="455"/>
                  </a:lnTo>
                  <a:lnTo>
                    <a:pt x="1806" y="473"/>
                  </a:lnTo>
                  <a:lnTo>
                    <a:pt x="1782" y="489"/>
                  </a:lnTo>
                  <a:lnTo>
                    <a:pt x="1777" y="497"/>
                  </a:lnTo>
                  <a:lnTo>
                    <a:pt x="1753" y="487"/>
                  </a:lnTo>
                  <a:lnTo>
                    <a:pt x="1739" y="487"/>
                  </a:lnTo>
                  <a:lnTo>
                    <a:pt x="1734" y="495"/>
                  </a:lnTo>
                  <a:lnTo>
                    <a:pt x="1729" y="497"/>
                  </a:lnTo>
                  <a:lnTo>
                    <a:pt x="1696" y="521"/>
                  </a:lnTo>
                  <a:lnTo>
                    <a:pt x="1654" y="535"/>
                  </a:lnTo>
                  <a:lnTo>
                    <a:pt x="1648" y="537"/>
                  </a:lnTo>
                  <a:lnTo>
                    <a:pt x="1643" y="548"/>
                  </a:lnTo>
                  <a:lnTo>
                    <a:pt x="1632" y="559"/>
                  </a:lnTo>
                  <a:lnTo>
                    <a:pt x="1622" y="570"/>
                  </a:lnTo>
                  <a:lnTo>
                    <a:pt x="1614" y="575"/>
                  </a:lnTo>
                  <a:lnTo>
                    <a:pt x="1606" y="578"/>
                  </a:lnTo>
                  <a:lnTo>
                    <a:pt x="1587" y="580"/>
                  </a:lnTo>
                  <a:lnTo>
                    <a:pt x="1571" y="588"/>
                  </a:lnTo>
                  <a:lnTo>
                    <a:pt x="1558" y="588"/>
                  </a:lnTo>
                  <a:lnTo>
                    <a:pt x="1544" y="596"/>
                  </a:lnTo>
                  <a:lnTo>
                    <a:pt x="1504" y="602"/>
                  </a:lnTo>
                  <a:lnTo>
                    <a:pt x="1467" y="623"/>
                  </a:lnTo>
                  <a:lnTo>
                    <a:pt x="1459" y="628"/>
                  </a:lnTo>
                  <a:lnTo>
                    <a:pt x="1443" y="631"/>
                  </a:lnTo>
                  <a:lnTo>
                    <a:pt x="1365" y="631"/>
                  </a:lnTo>
                  <a:lnTo>
                    <a:pt x="1360" y="628"/>
                  </a:lnTo>
                  <a:lnTo>
                    <a:pt x="1354" y="626"/>
                  </a:lnTo>
                  <a:lnTo>
                    <a:pt x="1349" y="626"/>
                  </a:lnTo>
                  <a:lnTo>
                    <a:pt x="1344" y="628"/>
                  </a:lnTo>
                  <a:lnTo>
                    <a:pt x="1338" y="631"/>
                  </a:lnTo>
                  <a:lnTo>
                    <a:pt x="1320" y="642"/>
                  </a:lnTo>
                  <a:lnTo>
                    <a:pt x="1314" y="639"/>
                  </a:lnTo>
                  <a:lnTo>
                    <a:pt x="1309" y="636"/>
                  </a:lnTo>
                  <a:lnTo>
                    <a:pt x="1301" y="636"/>
                  </a:lnTo>
                  <a:lnTo>
                    <a:pt x="1290" y="642"/>
                  </a:lnTo>
                  <a:lnTo>
                    <a:pt x="1282" y="642"/>
                  </a:lnTo>
                  <a:lnTo>
                    <a:pt x="1277" y="642"/>
                  </a:lnTo>
                  <a:lnTo>
                    <a:pt x="1272" y="642"/>
                  </a:lnTo>
                  <a:lnTo>
                    <a:pt x="1266" y="636"/>
                  </a:lnTo>
                  <a:lnTo>
                    <a:pt x="1258" y="623"/>
                  </a:lnTo>
                  <a:lnTo>
                    <a:pt x="1256" y="620"/>
                  </a:lnTo>
                  <a:lnTo>
                    <a:pt x="1250" y="620"/>
                  </a:lnTo>
                  <a:lnTo>
                    <a:pt x="1242" y="615"/>
                  </a:lnTo>
                  <a:lnTo>
                    <a:pt x="1232" y="607"/>
                  </a:lnTo>
                  <a:lnTo>
                    <a:pt x="1224" y="612"/>
                  </a:lnTo>
                  <a:lnTo>
                    <a:pt x="1215" y="612"/>
                  </a:lnTo>
                  <a:lnTo>
                    <a:pt x="1207" y="610"/>
                  </a:lnTo>
                  <a:lnTo>
                    <a:pt x="1199" y="604"/>
                  </a:lnTo>
                  <a:lnTo>
                    <a:pt x="1191" y="596"/>
                  </a:lnTo>
                  <a:lnTo>
                    <a:pt x="1186" y="591"/>
                  </a:lnTo>
                  <a:lnTo>
                    <a:pt x="1181" y="591"/>
                  </a:lnTo>
                  <a:lnTo>
                    <a:pt x="1098" y="607"/>
                  </a:lnTo>
                  <a:lnTo>
                    <a:pt x="1063" y="607"/>
                  </a:lnTo>
                  <a:lnTo>
                    <a:pt x="1058" y="602"/>
                  </a:lnTo>
                  <a:lnTo>
                    <a:pt x="1050" y="588"/>
                  </a:lnTo>
                  <a:lnTo>
                    <a:pt x="1039" y="578"/>
                  </a:lnTo>
                  <a:lnTo>
                    <a:pt x="1026" y="564"/>
                  </a:lnTo>
                  <a:lnTo>
                    <a:pt x="1007" y="556"/>
                  </a:lnTo>
                  <a:lnTo>
                    <a:pt x="994" y="559"/>
                  </a:lnTo>
                  <a:lnTo>
                    <a:pt x="996" y="570"/>
                  </a:lnTo>
                  <a:lnTo>
                    <a:pt x="996" y="578"/>
                  </a:lnTo>
                  <a:lnTo>
                    <a:pt x="999" y="583"/>
                  </a:lnTo>
                  <a:lnTo>
                    <a:pt x="1007" y="588"/>
                  </a:lnTo>
                  <a:lnTo>
                    <a:pt x="996" y="591"/>
                  </a:lnTo>
                  <a:lnTo>
                    <a:pt x="986" y="583"/>
                  </a:lnTo>
                  <a:lnTo>
                    <a:pt x="972" y="580"/>
                  </a:lnTo>
                  <a:lnTo>
                    <a:pt x="946" y="591"/>
                  </a:lnTo>
                  <a:lnTo>
                    <a:pt x="935" y="586"/>
                  </a:lnTo>
                  <a:lnTo>
                    <a:pt x="916" y="570"/>
                  </a:lnTo>
                  <a:lnTo>
                    <a:pt x="914" y="567"/>
                  </a:lnTo>
                  <a:lnTo>
                    <a:pt x="914" y="564"/>
                  </a:lnTo>
                  <a:lnTo>
                    <a:pt x="911" y="562"/>
                  </a:lnTo>
                  <a:lnTo>
                    <a:pt x="908" y="559"/>
                  </a:lnTo>
                  <a:lnTo>
                    <a:pt x="903" y="559"/>
                  </a:lnTo>
                  <a:lnTo>
                    <a:pt x="903" y="562"/>
                  </a:lnTo>
                  <a:lnTo>
                    <a:pt x="903" y="567"/>
                  </a:lnTo>
                  <a:lnTo>
                    <a:pt x="898" y="570"/>
                  </a:lnTo>
                  <a:lnTo>
                    <a:pt x="876" y="578"/>
                  </a:lnTo>
                  <a:lnTo>
                    <a:pt x="871" y="580"/>
                  </a:lnTo>
                  <a:lnTo>
                    <a:pt x="817" y="575"/>
                  </a:lnTo>
                  <a:lnTo>
                    <a:pt x="812" y="572"/>
                  </a:lnTo>
                  <a:lnTo>
                    <a:pt x="807" y="572"/>
                  </a:lnTo>
                  <a:lnTo>
                    <a:pt x="801" y="570"/>
                  </a:lnTo>
                  <a:lnTo>
                    <a:pt x="796" y="570"/>
                  </a:lnTo>
                  <a:lnTo>
                    <a:pt x="788" y="572"/>
                  </a:lnTo>
                  <a:lnTo>
                    <a:pt x="775" y="578"/>
                  </a:lnTo>
                  <a:lnTo>
                    <a:pt x="767" y="580"/>
                  </a:lnTo>
                  <a:lnTo>
                    <a:pt x="753" y="578"/>
                  </a:lnTo>
                  <a:lnTo>
                    <a:pt x="727" y="570"/>
                  </a:lnTo>
                  <a:lnTo>
                    <a:pt x="713" y="570"/>
                  </a:lnTo>
                  <a:lnTo>
                    <a:pt x="708" y="572"/>
                  </a:lnTo>
                  <a:lnTo>
                    <a:pt x="705" y="575"/>
                  </a:lnTo>
                  <a:lnTo>
                    <a:pt x="702" y="578"/>
                  </a:lnTo>
                  <a:lnTo>
                    <a:pt x="694" y="575"/>
                  </a:lnTo>
                  <a:lnTo>
                    <a:pt x="673" y="543"/>
                  </a:lnTo>
                  <a:lnTo>
                    <a:pt x="662" y="532"/>
                  </a:lnTo>
                  <a:lnTo>
                    <a:pt x="652" y="529"/>
                  </a:lnTo>
                  <a:lnTo>
                    <a:pt x="638" y="537"/>
                  </a:lnTo>
                  <a:lnTo>
                    <a:pt x="636" y="545"/>
                  </a:lnTo>
                  <a:lnTo>
                    <a:pt x="636" y="556"/>
                  </a:lnTo>
                  <a:lnTo>
                    <a:pt x="636" y="570"/>
                  </a:lnTo>
                  <a:lnTo>
                    <a:pt x="628" y="575"/>
                  </a:lnTo>
                  <a:lnTo>
                    <a:pt x="620" y="578"/>
                  </a:lnTo>
                  <a:lnTo>
                    <a:pt x="609" y="583"/>
                  </a:lnTo>
                  <a:lnTo>
                    <a:pt x="598" y="591"/>
                  </a:lnTo>
                  <a:lnTo>
                    <a:pt x="588" y="599"/>
                  </a:lnTo>
                  <a:lnTo>
                    <a:pt x="580" y="607"/>
                  </a:lnTo>
                  <a:lnTo>
                    <a:pt x="561" y="615"/>
                  </a:lnTo>
                  <a:lnTo>
                    <a:pt x="556" y="623"/>
                  </a:lnTo>
                  <a:lnTo>
                    <a:pt x="553" y="631"/>
                  </a:lnTo>
                  <a:lnTo>
                    <a:pt x="542" y="639"/>
                  </a:lnTo>
                  <a:lnTo>
                    <a:pt x="529" y="644"/>
                  </a:lnTo>
                  <a:lnTo>
                    <a:pt x="521" y="644"/>
                  </a:lnTo>
                  <a:lnTo>
                    <a:pt x="510" y="647"/>
                  </a:lnTo>
                  <a:lnTo>
                    <a:pt x="502" y="655"/>
                  </a:lnTo>
                  <a:lnTo>
                    <a:pt x="494" y="663"/>
                  </a:lnTo>
                  <a:lnTo>
                    <a:pt x="486" y="669"/>
                  </a:lnTo>
                  <a:lnTo>
                    <a:pt x="478" y="671"/>
                  </a:lnTo>
                  <a:lnTo>
                    <a:pt x="459" y="671"/>
                  </a:lnTo>
                  <a:lnTo>
                    <a:pt x="449" y="674"/>
                  </a:lnTo>
                  <a:lnTo>
                    <a:pt x="425" y="690"/>
                  </a:lnTo>
                  <a:lnTo>
                    <a:pt x="414" y="693"/>
                  </a:lnTo>
                  <a:lnTo>
                    <a:pt x="403" y="693"/>
                  </a:lnTo>
                  <a:lnTo>
                    <a:pt x="390" y="693"/>
                  </a:lnTo>
                  <a:lnTo>
                    <a:pt x="379" y="693"/>
                  </a:lnTo>
                  <a:lnTo>
                    <a:pt x="371" y="698"/>
                  </a:lnTo>
                  <a:lnTo>
                    <a:pt x="363" y="695"/>
                  </a:lnTo>
                  <a:lnTo>
                    <a:pt x="358" y="698"/>
                  </a:lnTo>
                  <a:lnTo>
                    <a:pt x="347" y="695"/>
                  </a:lnTo>
                  <a:lnTo>
                    <a:pt x="320" y="701"/>
                  </a:lnTo>
                  <a:lnTo>
                    <a:pt x="315" y="701"/>
                  </a:lnTo>
                  <a:lnTo>
                    <a:pt x="294" y="690"/>
                  </a:lnTo>
                  <a:lnTo>
                    <a:pt x="286" y="682"/>
                  </a:lnTo>
                  <a:lnTo>
                    <a:pt x="283" y="682"/>
                  </a:lnTo>
                  <a:lnTo>
                    <a:pt x="278" y="682"/>
                  </a:lnTo>
                  <a:lnTo>
                    <a:pt x="243" y="682"/>
                  </a:lnTo>
                  <a:lnTo>
                    <a:pt x="230" y="682"/>
                  </a:lnTo>
                  <a:lnTo>
                    <a:pt x="230" y="690"/>
                  </a:lnTo>
                  <a:lnTo>
                    <a:pt x="232" y="695"/>
                  </a:lnTo>
                  <a:lnTo>
                    <a:pt x="232" y="698"/>
                  </a:lnTo>
                  <a:lnTo>
                    <a:pt x="227" y="698"/>
                  </a:lnTo>
                  <a:lnTo>
                    <a:pt x="222" y="695"/>
                  </a:lnTo>
                  <a:lnTo>
                    <a:pt x="211" y="685"/>
                  </a:lnTo>
                  <a:lnTo>
                    <a:pt x="206" y="682"/>
                  </a:lnTo>
                  <a:lnTo>
                    <a:pt x="197" y="679"/>
                  </a:lnTo>
                  <a:lnTo>
                    <a:pt x="165" y="679"/>
                  </a:lnTo>
                  <a:lnTo>
                    <a:pt x="152" y="674"/>
                  </a:lnTo>
                  <a:lnTo>
                    <a:pt x="144" y="663"/>
                  </a:lnTo>
                  <a:lnTo>
                    <a:pt x="144" y="655"/>
                  </a:lnTo>
                  <a:lnTo>
                    <a:pt x="139" y="642"/>
                  </a:lnTo>
                  <a:lnTo>
                    <a:pt x="136" y="634"/>
                  </a:lnTo>
                  <a:lnTo>
                    <a:pt x="136" y="610"/>
                  </a:lnTo>
                  <a:lnTo>
                    <a:pt x="136" y="602"/>
                  </a:lnTo>
                  <a:lnTo>
                    <a:pt x="128" y="570"/>
                  </a:lnTo>
                  <a:lnTo>
                    <a:pt x="128" y="554"/>
                  </a:lnTo>
                  <a:lnTo>
                    <a:pt x="133" y="508"/>
                  </a:lnTo>
                  <a:lnTo>
                    <a:pt x="133" y="492"/>
                  </a:lnTo>
                  <a:lnTo>
                    <a:pt x="120" y="473"/>
                  </a:lnTo>
                  <a:lnTo>
                    <a:pt x="107" y="481"/>
                  </a:lnTo>
                  <a:lnTo>
                    <a:pt x="96" y="511"/>
                  </a:lnTo>
                  <a:lnTo>
                    <a:pt x="99" y="513"/>
                  </a:lnTo>
                  <a:lnTo>
                    <a:pt x="96" y="516"/>
                  </a:lnTo>
                  <a:lnTo>
                    <a:pt x="93" y="519"/>
                  </a:lnTo>
                  <a:lnTo>
                    <a:pt x="88" y="521"/>
                  </a:lnTo>
                  <a:lnTo>
                    <a:pt x="83" y="521"/>
                  </a:lnTo>
                  <a:lnTo>
                    <a:pt x="80" y="519"/>
                  </a:lnTo>
                  <a:lnTo>
                    <a:pt x="75" y="511"/>
                  </a:lnTo>
                  <a:lnTo>
                    <a:pt x="69" y="489"/>
                  </a:lnTo>
                  <a:lnTo>
                    <a:pt x="64" y="481"/>
                  </a:lnTo>
                  <a:lnTo>
                    <a:pt x="59" y="513"/>
                  </a:lnTo>
                  <a:lnTo>
                    <a:pt x="51" y="524"/>
                  </a:lnTo>
                  <a:lnTo>
                    <a:pt x="40" y="516"/>
                  </a:lnTo>
                  <a:lnTo>
                    <a:pt x="37" y="492"/>
                  </a:lnTo>
                  <a:lnTo>
                    <a:pt x="37" y="452"/>
                  </a:lnTo>
                  <a:lnTo>
                    <a:pt x="35" y="438"/>
                  </a:lnTo>
                  <a:lnTo>
                    <a:pt x="21" y="420"/>
                  </a:lnTo>
                  <a:lnTo>
                    <a:pt x="16" y="406"/>
                  </a:lnTo>
                  <a:lnTo>
                    <a:pt x="2" y="422"/>
                  </a:lnTo>
                  <a:lnTo>
                    <a:pt x="13" y="446"/>
                  </a:lnTo>
                  <a:lnTo>
                    <a:pt x="13" y="479"/>
                  </a:lnTo>
                  <a:lnTo>
                    <a:pt x="0" y="497"/>
                  </a:lnTo>
                  <a:lnTo>
                    <a:pt x="2" y="524"/>
                  </a:lnTo>
                  <a:lnTo>
                    <a:pt x="2" y="543"/>
                  </a:lnTo>
                  <a:lnTo>
                    <a:pt x="2" y="586"/>
                  </a:lnTo>
                  <a:lnTo>
                    <a:pt x="5" y="604"/>
                  </a:lnTo>
                  <a:lnTo>
                    <a:pt x="16" y="620"/>
                  </a:lnTo>
                  <a:lnTo>
                    <a:pt x="51" y="669"/>
                  </a:lnTo>
                  <a:lnTo>
                    <a:pt x="83" y="711"/>
                  </a:lnTo>
                  <a:lnTo>
                    <a:pt x="117" y="754"/>
                  </a:lnTo>
                  <a:lnTo>
                    <a:pt x="149" y="797"/>
                  </a:lnTo>
                  <a:lnTo>
                    <a:pt x="181" y="840"/>
                  </a:lnTo>
                  <a:lnTo>
                    <a:pt x="216" y="883"/>
                  </a:lnTo>
                  <a:lnTo>
                    <a:pt x="248" y="925"/>
                  </a:lnTo>
                  <a:lnTo>
                    <a:pt x="280" y="968"/>
                  </a:lnTo>
                  <a:lnTo>
                    <a:pt x="315" y="1011"/>
                  </a:lnTo>
                  <a:lnTo>
                    <a:pt x="347" y="1054"/>
                  </a:lnTo>
                  <a:lnTo>
                    <a:pt x="379" y="1097"/>
                  </a:lnTo>
                  <a:lnTo>
                    <a:pt x="414" y="1139"/>
                  </a:lnTo>
                  <a:lnTo>
                    <a:pt x="446" y="1182"/>
                  </a:lnTo>
                  <a:lnTo>
                    <a:pt x="478" y="1225"/>
                  </a:lnTo>
                  <a:lnTo>
                    <a:pt x="513" y="1268"/>
                  </a:lnTo>
                  <a:lnTo>
                    <a:pt x="545" y="1311"/>
                  </a:lnTo>
                  <a:lnTo>
                    <a:pt x="577" y="1354"/>
                  </a:lnTo>
                  <a:lnTo>
                    <a:pt x="612" y="1396"/>
                  </a:lnTo>
                  <a:lnTo>
                    <a:pt x="625" y="1407"/>
                  </a:lnTo>
                  <a:lnTo>
                    <a:pt x="641" y="1412"/>
                  </a:lnTo>
                  <a:lnTo>
                    <a:pt x="743" y="1426"/>
                  </a:lnTo>
                  <a:lnTo>
                    <a:pt x="831" y="1436"/>
                  </a:lnTo>
                  <a:lnTo>
                    <a:pt x="916" y="1450"/>
                  </a:lnTo>
                  <a:lnTo>
                    <a:pt x="1004" y="1461"/>
                  </a:lnTo>
                  <a:lnTo>
                    <a:pt x="1093" y="1474"/>
                  </a:lnTo>
                  <a:lnTo>
                    <a:pt x="1181" y="1485"/>
                  </a:lnTo>
                  <a:lnTo>
                    <a:pt x="1269" y="1495"/>
                  </a:lnTo>
                  <a:lnTo>
                    <a:pt x="1357" y="1509"/>
                  </a:lnTo>
                  <a:lnTo>
                    <a:pt x="1445" y="1519"/>
                  </a:lnTo>
                  <a:lnTo>
                    <a:pt x="1533" y="1530"/>
                  </a:lnTo>
                  <a:lnTo>
                    <a:pt x="1622" y="1543"/>
                  </a:lnTo>
                  <a:lnTo>
                    <a:pt x="1710" y="1554"/>
                  </a:lnTo>
                  <a:lnTo>
                    <a:pt x="1795" y="1568"/>
                  </a:lnTo>
                  <a:lnTo>
                    <a:pt x="1883" y="1578"/>
                  </a:lnTo>
                  <a:lnTo>
                    <a:pt x="1972" y="1589"/>
                  </a:lnTo>
                  <a:lnTo>
                    <a:pt x="2060" y="1602"/>
                  </a:lnTo>
                  <a:lnTo>
                    <a:pt x="2148" y="1613"/>
                  </a:lnTo>
                  <a:lnTo>
                    <a:pt x="2233" y="1624"/>
                  </a:lnTo>
                  <a:lnTo>
                    <a:pt x="2244" y="1624"/>
                  </a:lnTo>
                  <a:lnTo>
                    <a:pt x="2287" y="1568"/>
                  </a:lnTo>
                  <a:lnTo>
                    <a:pt x="2292" y="1469"/>
                  </a:lnTo>
                  <a:lnTo>
                    <a:pt x="2290" y="1367"/>
                  </a:lnTo>
                  <a:lnTo>
                    <a:pt x="2290" y="1367"/>
                  </a:lnTo>
                  <a:lnTo>
                    <a:pt x="2290" y="1348"/>
                  </a:lnTo>
                  <a:lnTo>
                    <a:pt x="2311" y="1281"/>
                  </a:lnTo>
                  <a:lnTo>
                    <a:pt x="2370" y="1174"/>
                  </a:lnTo>
                  <a:lnTo>
                    <a:pt x="2386" y="1134"/>
                  </a:lnTo>
                  <a:lnTo>
                    <a:pt x="2399" y="1065"/>
                  </a:lnTo>
                  <a:lnTo>
                    <a:pt x="2405" y="1040"/>
                  </a:lnTo>
                  <a:lnTo>
                    <a:pt x="2418" y="1024"/>
                  </a:lnTo>
                  <a:lnTo>
                    <a:pt x="2418" y="1024"/>
                  </a:lnTo>
                  <a:lnTo>
                    <a:pt x="2439" y="998"/>
                  </a:lnTo>
                  <a:lnTo>
                    <a:pt x="2450" y="984"/>
                  </a:lnTo>
                  <a:lnTo>
                    <a:pt x="2471" y="899"/>
                  </a:lnTo>
                  <a:lnTo>
                    <a:pt x="2477" y="888"/>
                  </a:lnTo>
                  <a:lnTo>
                    <a:pt x="2506" y="842"/>
                  </a:lnTo>
                  <a:lnTo>
                    <a:pt x="2509" y="834"/>
                  </a:lnTo>
                  <a:lnTo>
                    <a:pt x="2506" y="781"/>
                  </a:lnTo>
                  <a:lnTo>
                    <a:pt x="2503" y="762"/>
                  </a:lnTo>
                  <a:lnTo>
                    <a:pt x="2493" y="746"/>
                  </a:lnTo>
                  <a:lnTo>
                    <a:pt x="2471" y="733"/>
                  </a:lnTo>
                  <a:lnTo>
                    <a:pt x="2461" y="722"/>
                  </a:lnTo>
                  <a:lnTo>
                    <a:pt x="2453" y="711"/>
                  </a:lnTo>
                  <a:lnTo>
                    <a:pt x="2455" y="701"/>
                  </a:lnTo>
                  <a:lnTo>
                    <a:pt x="2485" y="695"/>
                  </a:lnTo>
                  <a:lnTo>
                    <a:pt x="2511" y="685"/>
                  </a:lnTo>
                  <a:lnTo>
                    <a:pt x="2522" y="679"/>
                  </a:lnTo>
                  <a:lnTo>
                    <a:pt x="2541" y="669"/>
                  </a:lnTo>
                  <a:lnTo>
                    <a:pt x="2559" y="661"/>
                  </a:lnTo>
                  <a:lnTo>
                    <a:pt x="2576" y="658"/>
                  </a:lnTo>
                  <a:lnTo>
                    <a:pt x="2597" y="658"/>
                  </a:lnTo>
                  <a:lnTo>
                    <a:pt x="2618" y="661"/>
                  </a:lnTo>
                  <a:lnTo>
                    <a:pt x="2629" y="661"/>
                  </a:lnTo>
                  <a:lnTo>
                    <a:pt x="2637" y="658"/>
                  </a:lnTo>
                  <a:lnTo>
                    <a:pt x="2650" y="655"/>
                  </a:lnTo>
                  <a:lnTo>
                    <a:pt x="2666" y="669"/>
                  </a:lnTo>
                  <a:lnTo>
                    <a:pt x="2677" y="669"/>
                  </a:lnTo>
                  <a:lnTo>
                    <a:pt x="2752" y="639"/>
                  </a:lnTo>
                  <a:lnTo>
                    <a:pt x="2792" y="628"/>
                  </a:lnTo>
                  <a:lnTo>
                    <a:pt x="2797" y="618"/>
                  </a:lnTo>
                  <a:lnTo>
                    <a:pt x="2776" y="575"/>
                  </a:lnTo>
                  <a:close/>
                </a:path>
              </a:pathLst>
            </a:custGeom>
            <a:solidFill>
              <a:srgbClr val="00667A"/>
            </a:solidFill>
            <a:ln w="3175" cap="rnd">
              <a:solidFill>
                <a:srgbClr val="F9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B506AA70-32A0-2593-CC18-40E62E0A4A61}"/>
              </a:ext>
            </a:extLst>
          </p:cNvPr>
          <p:cNvSpPr/>
          <p:nvPr userDrawn="1"/>
        </p:nvSpPr>
        <p:spPr>
          <a:xfrm rot="18900000">
            <a:off x="605909" y="4682819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005F72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7D8FAECA-F2F3-6534-738D-65D386F3F1B2}"/>
              </a:ext>
            </a:extLst>
          </p:cNvPr>
          <p:cNvSpPr/>
          <p:nvPr userDrawn="1"/>
        </p:nvSpPr>
        <p:spPr>
          <a:xfrm rot="18900000">
            <a:off x="605909" y="5197165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4B97D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4B964A61-4A13-13C0-D3E3-B41F694C7250}"/>
              </a:ext>
            </a:extLst>
          </p:cNvPr>
          <p:cNvSpPr/>
          <p:nvPr userDrawn="1"/>
        </p:nvSpPr>
        <p:spPr>
          <a:xfrm rot="18900000">
            <a:off x="610593" y="5711511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575756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31ADEBFA-25C3-D59F-1781-2E8733E6823A}"/>
              </a:ext>
            </a:extLst>
          </p:cNvPr>
          <p:cNvSpPr/>
          <p:nvPr userDrawn="1"/>
        </p:nvSpPr>
        <p:spPr>
          <a:xfrm rot="18900000">
            <a:off x="610593" y="6225857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EBDED1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: Rounded Corners 9">
            <a:extLst>
              <a:ext uri="{FF2B5EF4-FFF2-40B4-BE49-F238E27FC236}">
                <a16:creationId xmlns:a16="http://schemas.microsoft.com/office/drawing/2014/main" id="{87CB4912-9600-9DCF-AA58-EEB0208E4FCC}"/>
              </a:ext>
            </a:extLst>
          </p:cNvPr>
          <p:cNvSpPr/>
          <p:nvPr userDrawn="1"/>
        </p:nvSpPr>
        <p:spPr>
          <a:xfrm rot="18900000">
            <a:off x="6434466" y="5153063"/>
            <a:ext cx="289767" cy="289767"/>
          </a:xfrm>
          <a:prstGeom prst="roundRect">
            <a:avLst>
              <a:gd name="adj" fmla="val 37858"/>
            </a:avLst>
          </a:prstGeom>
          <a:solidFill>
            <a:srgbClr val="92D050"/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E41C6456-FBD8-729F-1D82-6AE9A92FA8E2}"/>
              </a:ext>
            </a:extLst>
          </p:cNvPr>
          <p:cNvSpPr/>
          <p:nvPr userDrawn="1"/>
        </p:nvSpPr>
        <p:spPr>
          <a:xfrm rot="18900000">
            <a:off x="6434465" y="5667410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bg1">
              <a:lumMod val="65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: Rounded Corners 9">
            <a:extLst>
              <a:ext uri="{FF2B5EF4-FFF2-40B4-BE49-F238E27FC236}">
                <a16:creationId xmlns:a16="http://schemas.microsoft.com/office/drawing/2014/main" id="{A0174FD1-C1CA-246A-ABAF-85C3BD4F3DFC}"/>
              </a:ext>
            </a:extLst>
          </p:cNvPr>
          <p:cNvSpPr/>
          <p:nvPr userDrawn="1"/>
        </p:nvSpPr>
        <p:spPr>
          <a:xfrm rot="18900000">
            <a:off x="6422890" y="6181758"/>
            <a:ext cx="289767" cy="289767"/>
          </a:xfrm>
          <a:prstGeom prst="roundRect">
            <a:avLst>
              <a:gd name="adj" fmla="val 37858"/>
            </a:avLst>
          </a:prstGeom>
          <a:solidFill>
            <a:schemeClr val="tx2">
              <a:lumMod val="60000"/>
              <a:lumOff val="40000"/>
            </a:schemeClr>
          </a:solidFill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D3E79A15-93DB-4D1A-9945-27363E00E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23699"/>
      </p:ext>
    </p:extLst>
  </p:cSld>
  <p:clrMapOvr>
    <a:masterClrMapping/>
  </p:clrMapOvr>
  <p:transition spd="slow" advClick="0" advTm="1000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E219332-A3CA-5477-B476-37D30F5BD3A9}"/>
              </a:ext>
            </a:extLst>
          </p:cNvPr>
          <p:cNvSpPr/>
          <p:nvPr userDrawn="1"/>
        </p:nvSpPr>
        <p:spPr>
          <a:xfrm>
            <a:off x="0" y="-7143"/>
            <a:ext cx="12192000" cy="4240238"/>
          </a:xfrm>
          <a:prstGeom prst="rect">
            <a:avLst/>
          </a:prstGeom>
          <a:solidFill>
            <a:srgbClr val="B7CFD2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5E49A07-0554-8D07-A71F-02E2F001D685}"/>
              </a:ext>
            </a:extLst>
          </p:cNvPr>
          <p:cNvSpPr/>
          <p:nvPr userDrawn="1"/>
        </p:nvSpPr>
        <p:spPr>
          <a:xfrm>
            <a:off x="0" y="2639028"/>
            <a:ext cx="12192000" cy="4240238"/>
          </a:xfrm>
          <a:prstGeom prst="rect">
            <a:avLst/>
          </a:prstGeom>
          <a:solidFill>
            <a:srgbClr val="00667A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75487E18-E9B3-F917-C682-B00398B66685}"/>
              </a:ext>
            </a:extLst>
          </p:cNvPr>
          <p:cNvSpPr txBox="1">
            <a:spLocks/>
          </p:cNvSpPr>
          <p:nvPr userDrawn="1"/>
        </p:nvSpPr>
        <p:spPr>
          <a:xfrm>
            <a:off x="-118983" y="-614313"/>
            <a:ext cx="11334852" cy="31309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3955633085"/>
      </p:ext>
    </p:extLst>
  </p:cSld>
  <p:clrMapOvr>
    <a:masterClrMapping/>
  </p:clrMapOvr>
  <p:transition spd="slow" advClick="0" advTm="1000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015583"/>
      </p:ext>
    </p:extLst>
  </p:cSld>
  <p:clrMapOvr>
    <a:masterClrMapping/>
  </p:clrMapOvr>
  <p:transition spd="slow" advClick="0" advTm="1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4E375-8D33-8545-B304-977A6DEB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686-AF96-B94E-9E0E-4C204DCF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AA8DA-17B1-6D40-954C-C11423736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4FFE9-B7D6-A242-BC97-9E9517E59C96}" type="datetime1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F500-0171-3445-A0CF-2F0D551A5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8A52-4A6D-1C49-B51B-A787EE206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B9B-F023-8B4A-BE34-5ADCF954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9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4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0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5" r:id="rId15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3FD2D2-08DE-2FD8-74B2-38FB318FE876}"/>
              </a:ext>
            </a:extLst>
          </p:cNvPr>
          <p:cNvSpPr txBox="1">
            <a:spLocks/>
          </p:cNvSpPr>
          <p:nvPr/>
        </p:nvSpPr>
        <p:spPr>
          <a:xfrm>
            <a:off x="1200150" y="2786149"/>
            <a:ext cx="9791700" cy="1692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2" charset="0"/>
              </a:rPr>
              <a:t>English Language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dirty="0">
                <a:solidFill>
                  <a:prstClr val="black">
                    <a:lumMod val="95000"/>
                    <a:lumOff val="5000"/>
                  </a:prstClr>
                </a:solidFill>
                <a:latin typeface="Helvetica" pitchFamily="2" charset="0"/>
              </a:rPr>
              <a:t>Assessment Vocabulary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Helvetica" pitchFamily="2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F7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</a:rPr>
              <a:t>Level 6</a:t>
            </a:r>
            <a:r>
              <a:rPr lang="en-US" sz="1800" dirty="0">
                <a:solidFill>
                  <a:srgbClr val="005F72"/>
                </a:solidFill>
                <a:latin typeface="Helvetica Light" panose="020B0403020202020204" pitchFamily="34" charset="0"/>
              </a:rPr>
              <a:t>.2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F72"/>
              </a:solidFill>
              <a:effectLst/>
              <a:uLnTx/>
              <a:uFillTx/>
              <a:latin typeface="Helvetica Light" panose="020B0403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6D0D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</a:rPr>
              <a:t>Term 3 2022 - 2023</a:t>
            </a:r>
          </a:p>
        </p:txBody>
      </p:sp>
    </p:spTree>
    <p:extLst>
      <p:ext uri="{BB962C8B-B14F-4D97-AF65-F5344CB8AC3E}">
        <p14:creationId xmlns:p14="http://schemas.microsoft.com/office/powerpoint/2010/main" val="2695157959"/>
      </p:ext>
    </p:extLst>
  </p:cSld>
  <p:clrMapOvr>
    <a:masterClrMapping/>
  </p:clrMapOvr>
  <p:transition spd="slow" advClick="0" advTm="1000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D1BF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AE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827429" y="3272354"/>
            <a:ext cx="7153752" cy="6445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575756"/>
                </a:solidFill>
                <a:latin typeface="Helvetica" pitchFamily="2" charset="0"/>
              </a:rPr>
              <a:t>Term 3: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-US" sz="3200" b="1" dirty="0">
                <a:solidFill>
                  <a:srgbClr val="575756"/>
                </a:solidFill>
                <a:latin typeface="Helvetica" pitchFamily="2" charset="0"/>
              </a:rPr>
              <a:t>Preparation: Key Vocabulary</a:t>
            </a:r>
          </a:p>
        </p:txBody>
      </p:sp>
    </p:spTree>
    <p:extLst>
      <p:ext uri="{BB962C8B-B14F-4D97-AF65-F5344CB8AC3E}">
        <p14:creationId xmlns:p14="http://schemas.microsoft.com/office/powerpoint/2010/main" val="71138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E95B8-C20E-D343-B889-35FEF8A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4" name="Google Shape;130;p52">
            <a:extLst>
              <a:ext uri="{FF2B5EF4-FFF2-40B4-BE49-F238E27FC236}">
                <a16:creationId xmlns:a16="http://schemas.microsoft.com/office/drawing/2014/main" id="{97445281-F85A-5C47-9074-64B7A351B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293358"/>
              </p:ext>
            </p:extLst>
          </p:nvPr>
        </p:nvGraphicFramePr>
        <p:xfrm>
          <a:off x="650100" y="457476"/>
          <a:ext cx="10891800" cy="6001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5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4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word</a:t>
                      </a:r>
                      <a:endParaRPr sz="105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class</a:t>
                      </a:r>
                      <a:endParaRPr sz="240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definition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sentence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atmosphere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feeling that exists in a place or situation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We enjoyed the friendly atmosphere of the restaurant we visited on holiday.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essential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very important and necessary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Fresh ingredients are essential when cooking Indian food.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0563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various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many different kinds of something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There were various dishes on the menu, and they all looked delicious.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11633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decorated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verb (past tense)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made something, like a room, look more attractive by putting things in it, on it or around it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decorated the room with brightly coloured paint to make it look cheerful.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83505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behaviour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way that someone or something acts; the things they do and the actions they take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teacher was pleased with the students’ good behaviour.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80024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excitedly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adverb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doing something with happiness and willingly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food looked so good that we all began eating excitedly.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3436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tasty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something, usually food, that has a good flavour and is nice to eat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think spicy food is very tasty, but difficult to make.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4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257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E95B8-C20E-D343-B889-35FEF8A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5AB9B-F023-8B4A-BE34-5ADCF95463FD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4" name="Google Shape;130;p52">
            <a:extLst>
              <a:ext uri="{FF2B5EF4-FFF2-40B4-BE49-F238E27FC236}">
                <a16:creationId xmlns:a16="http://schemas.microsoft.com/office/drawing/2014/main" id="{97445281-F85A-5C47-9074-64B7A351B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7460429"/>
              </p:ext>
            </p:extLst>
          </p:nvPr>
        </p:nvGraphicFramePr>
        <p:xfrm>
          <a:off x="650100" y="457476"/>
          <a:ext cx="10891800" cy="6001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5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4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word</a:t>
                      </a:r>
                      <a:endParaRPr sz="105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class</a:t>
                      </a:r>
                      <a:endParaRPr sz="2400" b="1" u="none" strike="noStrike" cap="none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definition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405168"/>
                          </a:solidFill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sentence</a:t>
                      </a:r>
                      <a:endParaRPr sz="1050" b="1" u="none" strike="noStrike" cap="none" dirty="0">
                        <a:solidFill>
                          <a:srgbClr val="405168"/>
                        </a:solidFill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C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spices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things made from plants, which, when added to food, give it a special taste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Be careful when adding the spices because you might make the curry too hot. 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exhausted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Helvetica" pitchFamily="2" charset="0"/>
                        </a:rPr>
                        <a:t>very tired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Ahmed was exhausted when he finally finished cooking dinner for the family.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0563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annoyed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adjective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a little bit angry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 was annoyed because I didn’t have the right ingredients for the recipe I wanted to use.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11633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experience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knowledge that you get from doing a job, or from doing, seeing or feeling something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He gained a lot of experience working in a busy, popular restaurant.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83505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profit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money that you get from selling goods or services for more than they cost to make or provide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It is important for any business to make a profit for the owner.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80024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survive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verb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to continue to exist after being in a difficult or dangerous situation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If you work hard and have good business knowledge, your company will survive.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3436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preparation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b="0" u="none" strike="noStrike" cap="none" dirty="0">
                          <a:latin typeface="Helvetica" pitchFamily="2" charset="0"/>
                          <a:ea typeface="Arial"/>
                          <a:cs typeface="Arial"/>
                          <a:sym typeface="Arial"/>
                        </a:rPr>
                        <a:t>noun</a:t>
                      </a:r>
                      <a:endParaRPr sz="1400" b="0" u="none" strike="noStrike" cap="none" dirty="0">
                        <a:latin typeface="Helvetic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the things that you do or the time that you spend getting ready for something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Helvetica" pitchFamily="2" charset="0"/>
                        </a:rPr>
                        <a:t>Her careful preparation included learning new skills and gathering all the materials she needed.</a:t>
                      </a:r>
                      <a:endParaRPr sz="1400" u="none" strike="noStrike" cap="none" dirty="0">
                        <a:latin typeface="Helvetica" pitchFamily="2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64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90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4C0152-C3B4-CAE0-B60D-C0DABCF3264B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88DBE62B-F654-CD83-7332-2816C7EBA70E}"/>
              </a:ext>
            </a:extLst>
          </p:cNvPr>
          <p:cNvSpPr txBox="1">
            <a:spLocks/>
          </p:cNvSpPr>
          <p:nvPr/>
        </p:nvSpPr>
        <p:spPr>
          <a:xfrm>
            <a:off x="1" y="3181350"/>
            <a:ext cx="12191998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5430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تصميم مخصص">
  <a:themeElements>
    <a:clrScheme name="مخصص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074"/>
      </a:accent1>
      <a:accent2>
        <a:srgbClr val="F0A959"/>
      </a:accent2>
      <a:accent3>
        <a:srgbClr val="575756"/>
      </a:accent3>
      <a:accent4>
        <a:srgbClr val="336297"/>
      </a:accent4>
      <a:accent5>
        <a:srgbClr val="B7CFD2"/>
      </a:accent5>
      <a:accent6>
        <a:srgbClr val="E6DDD2"/>
      </a:accent6>
      <a:hlink>
        <a:srgbClr val="0563C1"/>
      </a:hlink>
      <a:folHlink>
        <a:srgbClr val="954F72"/>
      </a:folHlink>
    </a:clrScheme>
    <a:fontScheme name="main font ese">
      <a:majorFont>
        <a:latin typeface="Helvetica"/>
        <a:ea typeface=""/>
        <a:cs typeface="GE Dinar One"/>
      </a:majorFont>
      <a:minorFont>
        <a:latin typeface="Helvetica"/>
        <a:ea typeface=""/>
        <a:cs typeface="GE Dinar On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8" ma:contentTypeDescription="Create a new document." ma:contentTypeScope="" ma:versionID="fa472664127b19dbe82a20b3b1113fa8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988ad2e7cab4fe1d3c2b70e4b1dc44fa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89C936-F01F-4F2D-B734-166460D9E1F7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2.xml><?xml version="1.0" encoding="utf-8"?>
<ds:datastoreItem xmlns:ds="http://schemas.openxmlformats.org/officeDocument/2006/customXml" ds:itemID="{EFEC2159-1D7B-4AEB-9BE8-D996C9E46D97}"/>
</file>

<file path=customXml/itemProps3.xml><?xml version="1.0" encoding="utf-8"?>
<ds:datastoreItem xmlns:ds="http://schemas.openxmlformats.org/officeDocument/2006/customXml" ds:itemID="{F7D3999C-0D35-4239-B05A-ED8436516B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417</Words>
  <Application>Microsoft Macintosh PowerPoint</Application>
  <PresentationFormat>Widescreen</PresentationFormat>
  <Paragraphs>76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Office Theme</vt:lpstr>
      <vt:lpstr>تصميم مخصص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Reem Samir Abu Ghaida</dc:creator>
  <cp:lastModifiedBy>Thomasin Hazelden</cp:lastModifiedBy>
  <cp:revision>156</cp:revision>
  <dcterms:created xsi:type="dcterms:W3CDTF">2021-02-06T17:30:35Z</dcterms:created>
  <dcterms:modified xsi:type="dcterms:W3CDTF">2023-06-01T10:52:56Z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