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456"/>
    <a:srgbClr val="ADCD7C"/>
    <a:srgbClr val="339B45"/>
    <a:srgbClr val="B6F1FF"/>
    <a:srgbClr val="B3E4FA"/>
    <a:srgbClr val="98CD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C301-4EAC-45BA-8BE4-3B60C9B9B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08A03-2AED-4FCA-BD86-2232C32EF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710D-3B46-4E90-8A12-87018FFD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63FDB-0BD7-4149-A965-74F663D9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94BB2-F81B-4A76-A4B1-8B7BDBF3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726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D37A-B736-4AA2-9B38-6106CF30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C753D-5377-4C1B-A6AF-418E51D38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EF9A4-BB4F-4176-955C-CC345227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39462-C30F-4CD1-9263-A0C9EE33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AA70A-29A7-44D0-953E-BA4BAD67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8935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F0F62E-2472-41EF-A173-6AFA5E266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EBE25-8503-4BAF-9898-459D579AE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560DD-F225-49D9-8836-7F672B73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CB874-A84D-455E-A42A-D034A973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ADE8C-D5BA-44C9-95B8-54ACE18A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7144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6AD4-19B8-4582-B512-BA53B571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F0E34-AD7E-4A6E-94D0-03E040560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53E4F-F13B-4CA4-ADE7-EDB29D52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835A-37ED-4275-B7FC-FC0802C8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BB229-FE28-4E47-84F8-0379ABBC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6250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0154-95B7-49F9-A89E-81690009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4810C-BD3C-4939-8E66-3E2DA58B3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99063-E0CA-42B3-BE7E-E39A5820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2A713-AA7E-4C2A-ABC7-CA744166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DC87F-7305-4AEF-AA64-C3493EBB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8531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CB61-B898-434E-BF70-852FBA59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1356-8CDD-4079-A193-369C2CF5F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0A263-4D19-4F0D-B23A-8C8E8FBC2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AAE7B-2C83-4A40-B8DE-424CBE02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46835-8049-4FAB-BFAD-9FD4CEC2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6AC95-EDA8-4329-A81C-BF10110D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3349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B628-D42D-4B08-BB9C-24372812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352AC-F90C-4F35-A192-37AE900EE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A607A-6CCB-4B30-A774-7A3892DEF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8B98D-A3FD-4A51-A45F-BD20D2793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ACD32-BFA8-4A6F-88C9-8992EF4AE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D9301-C6F3-4CF9-929D-2D388E2F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BCFA8-F714-45AF-9082-80FA84C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0A53D-ED21-4A5B-A87D-7A491567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593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C7BF-4827-4E42-B84D-9B6ACED5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ED059-B954-4095-8CBA-620C9E99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1F02F-A596-4A47-96EF-37473E67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377EE-8989-4678-9F72-F58604EC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5325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9356A2-4798-4671-A9CA-471F3562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07309-29A5-4C35-B526-FB5499E9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6E6F8-B214-49AF-914D-42EC032B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6202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D7D7-79A5-4D09-AB74-42D22D5F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15BE6-D8AF-4D8F-832A-A09D75DA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16653-E95E-4B73-B93F-00CF73E6C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2675-4F6F-4331-A39B-F6FDFE7D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1A36C-968A-4A06-AA68-3A1EF5B7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FAED7-BD1D-48F1-ACBC-BC5497D5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6367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9AF0-3F04-4D04-9C14-557D657D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8212B-777B-4E8F-A242-274EA792C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3D733-0038-49A3-BCE4-681249A30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3EF4D-B159-445C-94C4-05953E76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AF891-1C40-4FE0-A29E-CB069CBD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241C0-BC0E-476A-9F46-33E13B8A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560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B1302F-DE42-4745-80B6-BB666C15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0C76F-6E4A-43C3-8B75-6E00E523C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F91F1-CAF8-46E0-A688-34EC84DE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3F58-867F-41CB-9D17-99C433BBB8CA}" type="datetimeFigureOut">
              <a:rPr lang="en-AE" smtClean="0"/>
              <a:t>01/11/2021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FB77-830F-414A-8141-0FC4EB075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11F9A-ED77-4394-A3BD-E80E07C83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3D27-0F7A-416C-B6F1-FC4736C120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873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sv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08A22A0-C838-4160-9F32-C5518CCC0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79" b="5305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E937F40F-89FF-4007-AD8A-1E389E6C6101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339B4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التهيئة 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006F76-BF6A-49B1-9F90-C62E973DB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2195">
            <a:off x="1013151" y="5065296"/>
            <a:ext cx="2581139" cy="4103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9C3683-B083-4E11-B639-3C6AA617B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386" y="167859"/>
            <a:ext cx="5858764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92EE95-F059-4E16-AC5A-05E5FD2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183BA5-4BB0-4C7B-99E0-C8FFEFDACA5F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CEF8C-A945-47FE-B487-FC4DB6124D99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8C245-9145-4E5C-8AB3-E63A19509A04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B4BA-D75C-412A-A688-BEE6F49100DE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2A1E-2A9D-4AF5-8D57-7233D2A1015A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1C04D-F705-480A-B078-881DBFDF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76A3E7-73A3-48CE-872B-43B9832006DA}"/>
              </a:ext>
            </a:extLst>
          </p:cNvPr>
          <p:cNvSpPr/>
          <p:nvPr/>
        </p:nvSpPr>
        <p:spPr>
          <a:xfrm>
            <a:off x="4862534" y="2767483"/>
            <a:ext cx="36150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تَــرْبَــحُ</a:t>
            </a:r>
            <a:endParaRPr lang="en-US" sz="115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37F82-7EDC-4593-9615-1FA108832ADB}"/>
              </a:ext>
            </a:extLst>
          </p:cNvPr>
          <p:cNvSpPr/>
          <p:nvPr/>
        </p:nvSpPr>
        <p:spPr>
          <a:xfrm>
            <a:off x="6663464" y="2767483"/>
            <a:ext cx="180690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تَــرْ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5F4FAA-03A2-46D0-96E3-61951C5FD398}"/>
              </a:ext>
            </a:extLst>
          </p:cNvPr>
          <p:cNvSpPr txBox="1"/>
          <p:nvPr/>
        </p:nvSpPr>
        <p:spPr>
          <a:xfrm>
            <a:off x="7140875" y="296231"/>
            <a:ext cx="451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وحدد المقطع الساكن : </a:t>
            </a:r>
            <a:endParaRPr lang="en-AE" sz="2800" b="1" dirty="0"/>
          </a:p>
        </p:txBody>
      </p:sp>
      <p:pic>
        <p:nvPicPr>
          <p:cNvPr id="9218" name="Picture 2" descr="Happy Cute Kid Girl Win Game Gold Trophy | Art drawings for kids, Cute  kids, Physical activities for kids">
            <a:extLst>
              <a:ext uri="{FF2B5EF4-FFF2-40B4-BE49-F238E27FC236}">
                <a16:creationId xmlns:a16="http://schemas.microsoft.com/office/drawing/2014/main" id="{F2CAD0D6-7A89-47A5-8162-49D64876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32" y="457417"/>
            <a:ext cx="2628691" cy="26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A0460CC-742B-40E2-B9B7-B00DFA03D71A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01B53B-B68A-44AA-A8BE-6C658AE04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2.91667E-6 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3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92EE95-F059-4E16-AC5A-05E5FD2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183BA5-4BB0-4C7B-99E0-C8FFEFDACA5F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CEF8C-A945-47FE-B487-FC4DB6124D99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8C245-9145-4E5C-8AB3-E63A19509A04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B4BA-D75C-412A-A688-BEE6F49100DE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2A1E-2A9D-4AF5-8D57-7233D2A1015A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1C04D-F705-480A-B078-881DBFDF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5F4FAA-03A2-46D0-96E3-61951C5FD398}"/>
              </a:ext>
            </a:extLst>
          </p:cNvPr>
          <p:cNvSpPr txBox="1"/>
          <p:nvPr/>
        </p:nvSpPr>
        <p:spPr>
          <a:xfrm>
            <a:off x="6538145" y="296231"/>
            <a:ext cx="5120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اختر المقطع الساكن الصحيح للكلمات : </a:t>
            </a:r>
            <a:endParaRPr lang="en-AE" sz="2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4B441-F470-4F5F-BBA0-E638B8527E80}"/>
              </a:ext>
            </a:extLst>
          </p:cNvPr>
          <p:cNvSpPr/>
          <p:nvPr/>
        </p:nvSpPr>
        <p:spPr>
          <a:xfrm>
            <a:off x="4810749" y="2367347"/>
            <a:ext cx="34547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خُــبْـــزٌ</a:t>
            </a:r>
            <a:endParaRPr lang="en-US" sz="115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7779D3-6654-42FA-AE35-28C9B770E8B6}"/>
              </a:ext>
            </a:extLst>
          </p:cNvPr>
          <p:cNvSpPr/>
          <p:nvPr/>
        </p:nvSpPr>
        <p:spPr>
          <a:xfrm>
            <a:off x="5740491" y="2367005"/>
            <a:ext cx="252505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خُــبْــ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95F8DD-3637-4D45-B25F-0E398C6BB9DF}"/>
              </a:ext>
            </a:extLst>
          </p:cNvPr>
          <p:cNvSpPr/>
          <p:nvPr/>
        </p:nvSpPr>
        <p:spPr>
          <a:xfrm>
            <a:off x="7558268" y="4525990"/>
            <a:ext cx="2002421" cy="8354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خُــبْـــ</a:t>
            </a:r>
            <a:endParaRPr lang="en-AE" sz="4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F35714-BFDA-48D2-890C-25346194A752}"/>
              </a:ext>
            </a:extLst>
          </p:cNvPr>
          <p:cNvSpPr/>
          <p:nvPr/>
        </p:nvSpPr>
        <p:spPr>
          <a:xfrm>
            <a:off x="4535724" y="4525990"/>
            <a:ext cx="2002421" cy="8354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ــبْـــزٌ</a:t>
            </a:r>
            <a:endParaRPr lang="en-AE" sz="4400" b="1" dirty="0"/>
          </a:p>
        </p:txBody>
      </p:sp>
      <p:pic>
        <p:nvPicPr>
          <p:cNvPr id="10242" name="Picture 2" descr="خبز كرتون Png">
            <a:extLst>
              <a:ext uri="{FF2B5EF4-FFF2-40B4-BE49-F238E27FC236}">
                <a16:creationId xmlns:a16="http://schemas.microsoft.com/office/drawing/2014/main" id="{3583207D-9609-48B3-883B-44F24FF7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60" y="614970"/>
            <a:ext cx="3628160" cy="20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232EE8E9-F282-4B96-9189-324244A0C1C0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46CA01-A3BF-4685-8EF7-57E821145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92EE95-F059-4E16-AC5A-05E5FD2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183BA5-4BB0-4C7B-99E0-C8FFEFDACA5F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CEF8C-A945-47FE-B487-FC4DB6124D99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8C245-9145-4E5C-8AB3-E63A19509A04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B4BA-D75C-412A-A688-BEE6F49100DE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2A1E-2A9D-4AF5-8D57-7233D2A1015A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1C04D-F705-480A-B078-881DBFDF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5F4FAA-03A2-46D0-96E3-61951C5FD398}"/>
              </a:ext>
            </a:extLst>
          </p:cNvPr>
          <p:cNvSpPr txBox="1"/>
          <p:nvPr/>
        </p:nvSpPr>
        <p:spPr>
          <a:xfrm>
            <a:off x="6538145" y="296231"/>
            <a:ext cx="5120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اختر المقطع الساكن الصحيح للكلمات : </a:t>
            </a:r>
            <a:endParaRPr lang="en-AE" sz="2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4B441-F470-4F5F-BBA0-E638B8527E80}"/>
              </a:ext>
            </a:extLst>
          </p:cNvPr>
          <p:cNvSpPr/>
          <p:nvPr/>
        </p:nvSpPr>
        <p:spPr>
          <a:xfrm>
            <a:off x="5063223" y="2367347"/>
            <a:ext cx="29498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بُـــرْجٌ</a:t>
            </a:r>
            <a:endParaRPr lang="en-US" sz="115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7779D3-6654-42FA-AE35-28C9B770E8B6}"/>
              </a:ext>
            </a:extLst>
          </p:cNvPr>
          <p:cNvSpPr/>
          <p:nvPr/>
        </p:nvSpPr>
        <p:spPr>
          <a:xfrm>
            <a:off x="5907390" y="2367005"/>
            <a:ext cx="209865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بُـــرْ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95F8DD-3637-4D45-B25F-0E398C6BB9DF}"/>
              </a:ext>
            </a:extLst>
          </p:cNvPr>
          <p:cNvSpPr/>
          <p:nvPr/>
        </p:nvSpPr>
        <p:spPr>
          <a:xfrm>
            <a:off x="3904969" y="4629531"/>
            <a:ext cx="2002421" cy="8354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بُــرْ</a:t>
            </a:r>
            <a:endParaRPr lang="en-AE" sz="4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F35714-BFDA-48D2-890C-25346194A752}"/>
              </a:ext>
            </a:extLst>
          </p:cNvPr>
          <p:cNvSpPr/>
          <p:nvPr/>
        </p:nvSpPr>
        <p:spPr>
          <a:xfrm>
            <a:off x="6705195" y="4631261"/>
            <a:ext cx="2002421" cy="8354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رْجٌ</a:t>
            </a:r>
            <a:endParaRPr lang="en-AE" sz="4400" b="1" dirty="0"/>
          </a:p>
        </p:txBody>
      </p:sp>
      <p:pic>
        <p:nvPicPr>
          <p:cNvPr id="11266" name="Picture 2" descr="رسم برج خليفة كرتون - NASLE4.COM">
            <a:extLst>
              <a:ext uri="{FF2B5EF4-FFF2-40B4-BE49-F238E27FC236}">
                <a16:creationId xmlns:a16="http://schemas.microsoft.com/office/drawing/2014/main" id="{08699C6D-E778-4C41-B9E6-5EE6D85E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63" y="383606"/>
            <a:ext cx="894120" cy="20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8DA7AAF-A360-45E5-AFDA-670309900380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25BEBD-3CEE-44C5-9B10-E78C70A7A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92EE95-F059-4E16-AC5A-05E5FD2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183BA5-4BB0-4C7B-99E0-C8FFEFDACA5F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CEF8C-A945-47FE-B487-FC4DB6124D99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8C245-9145-4E5C-8AB3-E63A19509A04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B4BA-D75C-412A-A688-BEE6F49100DE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2A1E-2A9D-4AF5-8D57-7233D2A1015A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1C04D-F705-480A-B078-881DBFDF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5F4FAA-03A2-46D0-96E3-61951C5FD398}"/>
              </a:ext>
            </a:extLst>
          </p:cNvPr>
          <p:cNvSpPr txBox="1"/>
          <p:nvPr/>
        </p:nvSpPr>
        <p:spPr>
          <a:xfrm>
            <a:off x="6538145" y="296231"/>
            <a:ext cx="5120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اختر المقطع الساكن الصحيح للكلمات : </a:t>
            </a:r>
            <a:endParaRPr lang="en-AE" sz="2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4B441-F470-4F5F-BBA0-E638B8527E80}"/>
              </a:ext>
            </a:extLst>
          </p:cNvPr>
          <p:cNvSpPr/>
          <p:nvPr/>
        </p:nvSpPr>
        <p:spPr>
          <a:xfrm>
            <a:off x="4345880" y="2367347"/>
            <a:ext cx="438453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دَبْــــدوبٌ</a:t>
            </a:r>
            <a:endParaRPr lang="en-US" sz="115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7779D3-6654-42FA-AE35-28C9B770E8B6}"/>
              </a:ext>
            </a:extLst>
          </p:cNvPr>
          <p:cNvSpPr/>
          <p:nvPr/>
        </p:nvSpPr>
        <p:spPr>
          <a:xfrm>
            <a:off x="7056558" y="2367347"/>
            <a:ext cx="16738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دَبْــ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95F8DD-3637-4D45-B25F-0E398C6BB9DF}"/>
              </a:ext>
            </a:extLst>
          </p:cNvPr>
          <p:cNvSpPr/>
          <p:nvPr/>
        </p:nvSpPr>
        <p:spPr>
          <a:xfrm>
            <a:off x="7558268" y="4525990"/>
            <a:ext cx="2002421" cy="8354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دَبْــ</a:t>
            </a:r>
            <a:endParaRPr lang="en-AE" sz="4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F35714-BFDA-48D2-890C-25346194A752}"/>
              </a:ext>
            </a:extLst>
          </p:cNvPr>
          <p:cNvSpPr/>
          <p:nvPr/>
        </p:nvSpPr>
        <p:spPr>
          <a:xfrm>
            <a:off x="4535724" y="4525990"/>
            <a:ext cx="2002421" cy="8354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دو</a:t>
            </a:r>
            <a:endParaRPr lang="en-AE" sz="4400" b="1" dirty="0"/>
          </a:p>
        </p:txBody>
      </p:sp>
      <p:pic>
        <p:nvPicPr>
          <p:cNvPr id="12290" name="Picture 2" descr="رسم دب كرتون">
            <a:extLst>
              <a:ext uri="{FF2B5EF4-FFF2-40B4-BE49-F238E27FC236}">
                <a16:creationId xmlns:a16="http://schemas.microsoft.com/office/drawing/2014/main" id="{3FE933C4-86E9-4B00-8EDD-01FCAC48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84" b="94194" l="10000" r="90000">
                        <a14:foregroundMark x1="28929" y1="8774" x2="36905" y2="7484"/>
                        <a14:foregroundMark x1="36905" y1="7484" x2="37381" y2="7871"/>
                        <a14:foregroundMark x1="74405" y1="91355" x2="59881" y2="91484"/>
                        <a14:foregroundMark x1="59881" y1="91484" x2="59286" y2="91097"/>
                        <a14:foregroundMark x1="33810" y1="93290" x2="29286" y2="93677"/>
                        <a14:foregroundMark x1="62619" y1="94065" x2="65357" y2="9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62" y="692392"/>
            <a:ext cx="2423831" cy="22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C86B3154-EA00-4A20-8018-06B02EA541CC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A0B74C-3291-463B-8C71-1F64184F4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9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2D1C0B-0600-4A9F-AA4C-D29E2DAA3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8C9680-32B4-41E4-BA50-AC2AD2DCB7A7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B29942-7BCA-4F52-8491-2C706B160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682" y="414012"/>
            <a:ext cx="8375742" cy="5326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ADAB67-6DAC-4895-BC29-BEFE0CDB1925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EC4D7-31A4-4587-91E0-836E761B2210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1954D-B5DE-44BC-A724-D909A99D8E36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F559D-0161-42B1-A4CF-F60BDA17AF70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98C63-221A-437E-83D3-B898D421F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8B5D17-85E2-4B04-95CC-51EA687E2639}"/>
              </a:ext>
            </a:extLst>
          </p:cNvPr>
          <p:cNvSpPr/>
          <p:nvPr/>
        </p:nvSpPr>
        <p:spPr>
          <a:xfrm>
            <a:off x="2219682" y="312516"/>
            <a:ext cx="1611538" cy="636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74149A-2577-45BC-9FE0-5BBFA11B0E9A}"/>
              </a:ext>
            </a:extLst>
          </p:cNvPr>
          <p:cNvSpPr/>
          <p:nvPr/>
        </p:nvSpPr>
        <p:spPr>
          <a:xfrm>
            <a:off x="9444942" y="4826643"/>
            <a:ext cx="885374" cy="7304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B5A0DF-10D2-47A4-825B-48FCB2AE4771}"/>
              </a:ext>
            </a:extLst>
          </p:cNvPr>
          <p:cNvSpPr/>
          <p:nvPr/>
        </p:nvSpPr>
        <p:spPr>
          <a:xfrm>
            <a:off x="6553200" y="4672939"/>
            <a:ext cx="885374" cy="884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2D41C0-2345-4760-B816-5708869480A8}"/>
              </a:ext>
            </a:extLst>
          </p:cNvPr>
          <p:cNvSpPr/>
          <p:nvPr/>
        </p:nvSpPr>
        <p:spPr>
          <a:xfrm>
            <a:off x="3507384" y="4787594"/>
            <a:ext cx="647927" cy="884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EC81F6B8-AC53-411A-B51E-F3F220143E87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الأنشطة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505CE7-80F9-44C5-85DE-175E07B01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9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2D1C0B-0600-4A9F-AA4C-D29E2DAA3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8C9680-32B4-41E4-BA50-AC2AD2DCB7A7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D4804C-B0A9-4BC6-9636-5A01FCD0C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98" y="362704"/>
            <a:ext cx="10126488" cy="5096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ADAB67-6DAC-4895-BC29-BEFE0CDB1925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EC4D7-31A4-4587-91E0-836E761B2210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1954D-B5DE-44BC-A724-D909A99D8E36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F559D-0161-42B1-A4CF-F60BDA17AF70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98C63-221A-437E-83D3-B898D421F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439751-6823-4774-8B5E-E3979DE0EB41}"/>
              </a:ext>
            </a:extLst>
          </p:cNvPr>
          <p:cNvSpPr/>
          <p:nvPr/>
        </p:nvSpPr>
        <p:spPr>
          <a:xfrm>
            <a:off x="9032694" y="2228469"/>
            <a:ext cx="17379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حِــبْــرٌ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51F14-C23F-4F4A-883E-22CD2F74A7A9}"/>
              </a:ext>
            </a:extLst>
          </p:cNvPr>
          <p:cNvSpPr/>
          <p:nvPr/>
        </p:nvSpPr>
        <p:spPr>
          <a:xfrm>
            <a:off x="5522614" y="2126226"/>
            <a:ext cx="15856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بَــحْـرٌ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A7DFDD-F6FB-47B5-9B7D-5AB9E79EB77E}"/>
              </a:ext>
            </a:extLst>
          </p:cNvPr>
          <p:cNvSpPr/>
          <p:nvPr/>
        </p:nvSpPr>
        <p:spPr>
          <a:xfrm>
            <a:off x="2296732" y="2133945"/>
            <a:ext cx="17251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رَحْــبٌ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0E663B-7B37-420E-9434-8AD088C75B03}"/>
              </a:ext>
            </a:extLst>
          </p:cNvPr>
          <p:cNvSpPr/>
          <p:nvPr/>
        </p:nvSpPr>
        <p:spPr>
          <a:xfrm>
            <a:off x="9174119" y="4164505"/>
            <a:ext cx="1295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بَــرْدٌ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F2FD8C-8A02-4B86-8746-375F73A5BB75}"/>
              </a:ext>
            </a:extLst>
          </p:cNvPr>
          <p:cNvSpPr/>
          <p:nvPr/>
        </p:nvSpPr>
        <p:spPr>
          <a:xfrm>
            <a:off x="5755580" y="4164505"/>
            <a:ext cx="12827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دَرْبٌ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4963190B-DECD-497F-87EE-0D63D481CED6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الأنشطة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719D83-EF19-4779-A43F-92DE33F3A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2D1C0B-0600-4A9F-AA4C-D29E2DAA3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8C9680-32B4-41E4-BA50-AC2AD2DCB7A7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DAB67-6DAC-4895-BC29-BEFE0CDB1925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EC4D7-31A4-4587-91E0-836E761B2210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1954D-B5DE-44BC-A724-D909A99D8E36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F559D-0161-42B1-A4CF-F60BDA17AF70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98C63-221A-437E-83D3-B898D421F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C9B93F-E301-4A09-8E58-6E20DD414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839" y="273160"/>
            <a:ext cx="6838422" cy="60504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304B5A-531C-4940-A91F-4417FF8A9C73}"/>
              </a:ext>
            </a:extLst>
          </p:cNvPr>
          <p:cNvSpPr/>
          <p:nvPr/>
        </p:nvSpPr>
        <p:spPr>
          <a:xfrm>
            <a:off x="3839086" y="2642046"/>
            <a:ext cx="12266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دَرَجٌ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FCD2E-A3A1-4F0D-8D2F-ADF5C87644DD}"/>
              </a:ext>
            </a:extLst>
          </p:cNvPr>
          <p:cNvSpPr/>
          <p:nvPr/>
        </p:nvSpPr>
        <p:spPr>
          <a:xfrm>
            <a:off x="3804622" y="3734709"/>
            <a:ext cx="13516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جِدارٌ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DA8944-824B-48E3-8BA1-2ECC639C10E2}"/>
              </a:ext>
            </a:extLst>
          </p:cNvPr>
          <p:cNvSpPr/>
          <p:nvPr/>
        </p:nvSpPr>
        <p:spPr>
          <a:xfrm>
            <a:off x="3548944" y="5011629"/>
            <a:ext cx="19319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حَــجَــرٌ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6897CDF7-6D8D-4AAC-9559-AC98A8679E5F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الأنشطة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BF64E2-CEB5-4152-A1B3-F1EC49294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2D1C0B-0600-4A9F-AA4C-D29E2DAA3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8C9680-32B4-41E4-BA50-AC2AD2DCB7A7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DAB67-6DAC-4895-BC29-BEFE0CDB1925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EC4D7-31A4-4587-91E0-836E761B2210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1954D-B5DE-44BC-A724-D909A99D8E36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F559D-0161-42B1-A4CF-F60BDA17AF70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98C63-221A-437E-83D3-B898D421F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7158B8-A088-4306-A414-F68D12895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71" y="312637"/>
            <a:ext cx="4604659" cy="6103490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A90BC491-72E9-4154-B047-8CC86C55FE98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التقويم الختامي</a:t>
            </a:r>
            <a:endParaRPr lang="en-AE" sz="2400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53D488-67D1-4C74-8A03-010460AA0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B9E806F-36E5-44D0-832E-84E62AA77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666"/>
          <a:stretch/>
        </p:blipFill>
        <p:spPr>
          <a:xfrm>
            <a:off x="11209" y="1261241"/>
            <a:ext cx="12180791" cy="55967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BFE041-B0C5-490A-8769-B86495B1B37C}"/>
              </a:ext>
            </a:extLst>
          </p:cNvPr>
          <p:cNvSpPr/>
          <p:nvPr/>
        </p:nvSpPr>
        <p:spPr>
          <a:xfrm>
            <a:off x="7942905" y="4331185"/>
            <a:ext cx="11416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</a:t>
            </a:r>
            <a:endParaRPr lang="en-U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BBFFD-9F67-44DA-9B8F-36BDDC2740F2}"/>
              </a:ext>
            </a:extLst>
          </p:cNvPr>
          <p:cNvSpPr/>
          <p:nvPr/>
        </p:nvSpPr>
        <p:spPr>
          <a:xfrm>
            <a:off x="5082183" y="4331185"/>
            <a:ext cx="6896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دُ</a:t>
            </a:r>
            <a:endParaRPr lang="en-U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A4852-1C5C-4BE7-BB24-8A94E37BEDDF}"/>
              </a:ext>
            </a:extLst>
          </p:cNvPr>
          <p:cNvSpPr/>
          <p:nvPr/>
        </p:nvSpPr>
        <p:spPr>
          <a:xfrm rot="20349721">
            <a:off x="1975867" y="4473346"/>
            <a:ext cx="114165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ثِ</a:t>
            </a:r>
            <a:endParaRPr lang="en-U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EAD509-19CA-47D2-8417-C686823F3D35}"/>
              </a:ext>
            </a:extLst>
          </p:cNvPr>
          <p:cNvSpPr/>
          <p:nvPr/>
        </p:nvSpPr>
        <p:spPr>
          <a:xfrm>
            <a:off x="13040142" y="4995952"/>
            <a:ext cx="82266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رْ</a:t>
            </a:r>
            <a:endParaRPr lang="en-US" sz="11500" b="1" cap="none" spc="0" dirty="0">
              <a:ln w="0"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D3E86-F044-4367-B2B0-A5AAD15AEB5D}"/>
              </a:ext>
            </a:extLst>
          </p:cNvPr>
          <p:cNvSpPr txBox="1"/>
          <p:nvPr/>
        </p:nvSpPr>
        <p:spPr>
          <a:xfrm>
            <a:off x="769114" y="278969"/>
            <a:ext cx="889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cs typeface="Akhbar MT" pitchFamily="2" charset="-78"/>
              </a:rPr>
              <a:t>كانت الحروف تقضي وقتاً ممتعاً باللعب في الحديقة .</a:t>
            </a:r>
            <a:endParaRPr lang="en-AE" sz="2800" b="1" dirty="0">
              <a:cs typeface="Akhbar MT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35D1C-A1DD-44EF-8653-2F2DAD74922A}"/>
              </a:ext>
            </a:extLst>
          </p:cNvPr>
          <p:cNvSpPr txBox="1"/>
          <p:nvPr/>
        </p:nvSpPr>
        <p:spPr>
          <a:xfrm>
            <a:off x="769114" y="799512"/>
            <a:ext cx="889002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2800" b="1" dirty="0">
                <a:cs typeface="Akhbar MT" pitchFamily="2" charset="-78"/>
              </a:rPr>
              <a:t>وبينما الحروف تلعب دخل حرف الراء الساكن "رْ"  واقترب من الحروف يريد اللعب معها.</a:t>
            </a:r>
            <a:endParaRPr lang="en-AE" sz="2800" b="1" dirty="0">
              <a:cs typeface="Akhbar MT" pitchFamily="2" charset="-78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730FFDF-0B75-4BB2-9E33-F74E626851DE}"/>
              </a:ext>
            </a:extLst>
          </p:cNvPr>
          <p:cNvSpPr/>
          <p:nvPr/>
        </p:nvSpPr>
        <p:spPr>
          <a:xfrm>
            <a:off x="9084564" y="3139771"/>
            <a:ext cx="1666167" cy="1013219"/>
          </a:xfrm>
          <a:prstGeom prst="wedgeRectCallout">
            <a:avLst>
              <a:gd name="adj1" fmla="val 16253"/>
              <a:gd name="adj2" fmla="val 1053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أريد اللعب معك 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6075C33-320F-4871-AD12-5018577A1D9F}"/>
              </a:ext>
            </a:extLst>
          </p:cNvPr>
          <p:cNvSpPr/>
          <p:nvPr/>
        </p:nvSpPr>
        <p:spPr>
          <a:xfrm>
            <a:off x="6810211" y="2808515"/>
            <a:ext cx="2007218" cy="1344476"/>
          </a:xfrm>
          <a:prstGeom prst="wedgeRectCallout">
            <a:avLst>
              <a:gd name="adj1" fmla="val 36637"/>
              <a:gd name="adj2" fmla="val 731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لا أريد فانت صوتك ساكن لن أستمتع معك . 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D96C399-3631-4B69-8D68-B08DE6AF2F38}"/>
              </a:ext>
            </a:extLst>
          </p:cNvPr>
          <p:cNvSpPr/>
          <p:nvPr/>
        </p:nvSpPr>
        <p:spPr>
          <a:xfrm>
            <a:off x="5901637" y="3228868"/>
            <a:ext cx="1666167" cy="1013219"/>
          </a:xfrm>
          <a:prstGeom prst="wedgeRectCallout">
            <a:avLst>
              <a:gd name="adj1" fmla="val 16253"/>
              <a:gd name="adj2" fmla="val 1053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أريد اللعب معك 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D8BAAEE-D9CC-4A2A-B26C-6971E797E8A8}"/>
              </a:ext>
            </a:extLst>
          </p:cNvPr>
          <p:cNvSpPr/>
          <p:nvPr/>
        </p:nvSpPr>
        <p:spPr>
          <a:xfrm>
            <a:off x="3627284" y="2897612"/>
            <a:ext cx="2007218" cy="1344476"/>
          </a:xfrm>
          <a:prstGeom prst="wedgeRectCallout">
            <a:avLst>
              <a:gd name="adj1" fmla="val 36637"/>
              <a:gd name="adj2" fmla="val 731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لا أريد فأنت هادئٌ جداً 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953F6A0-4CBA-4DF9-9FA6-48F43F54E66A}"/>
              </a:ext>
            </a:extLst>
          </p:cNvPr>
          <p:cNvSpPr/>
          <p:nvPr/>
        </p:nvSpPr>
        <p:spPr>
          <a:xfrm>
            <a:off x="2911073" y="3428083"/>
            <a:ext cx="1666167" cy="1013219"/>
          </a:xfrm>
          <a:prstGeom prst="wedgeRectCallout">
            <a:avLst>
              <a:gd name="adj1" fmla="val 16253"/>
              <a:gd name="adj2" fmla="val 1053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أريد اللعب معك 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6019AAA4-DCE6-453C-BD17-481EA8554D64}"/>
              </a:ext>
            </a:extLst>
          </p:cNvPr>
          <p:cNvSpPr/>
          <p:nvPr/>
        </p:nvSpPr>
        <p:spPr>
          <a:xfrm>
            <a:off x="636720" y="2651760"/>
            <a:ext cx="2007218" cy="1789543"/>
          </a:xfrm>
          <a:prstGeom prst="wedgeRectCallout">
            <a:avLst>
              <a:gd name="adj1" fmla="val 36637"/>
              <a:gd name="adj2" fmla="val 731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اذهب ولعب بالقرب من البحيرة فأنا انتظر صديقي ليشاركني اللعب. 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946D370C-EBB8-4151-BC0B-5485E4DDDE70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339B4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التهيئة 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241E62-FA35-46C9-A6D1-0C2D2DD5C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0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2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9 -0.00324 L -0.02149 -0.00324 C -0.03685 -0.0412 -0.02058 -0.0081 -0.03295 -0.0213 C -0.04766 -0.03704 -0.03386 -0.03032 -0.04701 -0.03495 C -0.05118 -0.03426 -0.0556 -0.03495 -0.05964 -0.03264 C -0.0612 -0.03171 -0.06094 -0.02755 -0.06224 -0.02593 C -0.06407 -0.02361 -0.06641 -0.02292 -0.06862 -0.0213 C -0.07071 -0.01759 -0.07266 -0.01366 -0.075 -0.01018 C -0.08386 0.00394 -0.09323 -0.00671 -0.10678 -0.00787 C -0.10925 -0.00926 -0.11185 -0.01042 -0.11433 -0.01227 C -0.11667 -0.01412 -0.11836 -0.01759 -0.12071 -0.01921 C -0.12266 -0.0206 -0.125 -0.0206 -0.12709 -0.0213 C -0.12917 -0.02292 -0.13138 -0.02431 -0.13347 -0.02593 C -0.13607 -0.02801 -0.13842 -0.03079 -0.14102 -0.03264 C -0.14271 -0.0338 -0.14441 -0.03426 -0.1461 -0.03495 C -0.15378 -0.03426 -0.16159 -0.03565 -0.16902 -0.03264 C -0.17136 -0.03171 -0.17214 -0.02616 -0.17409 -0.02361 C -0.17513 -0.02222 -0.1767 -0.02222 -0.17787 -0.0213 C -0.17969 -0.02014 -0.18125 -0.01829 -0.18295 -0.0169 C -0.18425 -0.01458 -0.18529 -0.01181 -0.18685 -0.01018 C -0.1879 -0.0088 -0.19506 -0.00579 -0.19571 -0.00556 C -0.1974 -0.00393 -0.19909 -0.00231 -0.20079 -0.00093 C -0.20834 0.00394 -0.21329 0.00023 -0.2224 -0.00093 C -0.22448 -0.00324 -0.2267 -0.00556 -0.22878 -0.00787 C -0.23425 -0.01412 -0.23659 -0.01852 -0.24271 -0.0213 C -0.24571 -0.02268 -0.2487 -0.02268 -0.2517 -0.02361 C -0.25508 -0.02477 -0.26185 -0.02824 -0.26185 -0.02824 C -0.26563 -0.02731 -0.26954 -0.02708 -0.27331 -0.02593 C -0.27461 -0.02546 -0.27579 -0.02407 -0.27709 -0.02361 C -0.28008 -0.02268 -0.28308 -0.02222 -0.28594 -0.0213 C -0.29063 -0.02222 -0.2961 -0.01898 -0.3 -0.02361 C -0.30287 -0.02708 -0.30248 -0.04167 -0.30248 -0.04167 C -0.30378 -0.04097 -0.30625 -0.03704 -0.30625 -0.03935 C -0.30625 -0.04907 -0.30378 -0.04838 -0.30118 -0.04838 L -0.30118 -0.04838 " pathEditMode="relative" ptsTypes="AAAAAAAAAAAAAAAAAAAAAAAAAAAAAAAAA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repeatCount="400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57 -0.03727 L -0.29857 -0.03727 C -0.30209 -0.03032 -0.30495 -0.02268 -0.30886 -0.0169 C -0.31094 -0.01366 -0.31433 -0.01343 -0.31641 -0.01018 C -0.31915 -0.00579 -0.32032 0.00093 -0.32279 0.00579 C -0.32422 0.00857 -0.32605 0.01065 -0.32787 0.0125 C -0.32995 0.01458 -0.33646 0.01644 -0.33803 0.01713 C -0.34818 0.0162 -0.35847 0.01644 -0.36862 0.01482 C -0.37097 0.01435 -0.38008 0.00926 -0.38386 0.00787 L -0.39024 0.00579 C -0.39271 0.00486 -0.39532 0.0044 -0.39779 0.00347 C -0.39909 0.00301 -0.4004 0.00185 -0.40157 0.00116 C -0.40326 0.00185 -0.40508 0.00255 -0.40665 0.00347 C -0.42214 0.01157 -0.40612 0.0044 -0.42318 0.0125 C -0.42657 0.01412 -0.43347 0.01713 -0.43347 0.01713 C -0.44063 0.0162 -0.44792 0.0169 -0.45495 0.01482 C -0.45821 0.01389 -0.46094 0.00995 -0.46394 0.00787 C -0.4655 0.00694 -0.46745 0.00694 -0.46902 0.00579 C -0.47331 0.00232 -0.47748 -0.00185 -0.48178 -0.00556 C -0.48347 -0.00718 -0.4849 -0.00926 -0.48685 -0.01018 C -0.48855 -0.01088 -0.49024 -0.01157 -0.49193 -0.01227 C -0.49323 -0.01296 -0.49441 -0.01412 -0.49571 -0.01458 C -0.49935 -0.01597 -0.51146 -0.01829 -0.51472 -0.01921 C -0.51732 -0.01968 -0.5198 -0.0206 -0.5224 -0.0213 C -0.52748 -0.02431 -0.53347 -0.02454 -0.53763 -0.03032 C -0.53972 -0.03333 -0.54193 -0.03634 -0.54402 -0.03935 C -0.54701 -0.04398 -0.54857 -0.04954 -0.55287 -0.05069 C -0.56263 -0.05324 -0.5724 -0.05347 -0.58217 -0.05532 C -0.58477 -0.05579 -0.58724 -0.05671 -0.58972 -0.05741 L -0.58972 -0.05741 " pathEditMode="relative" ptsTypes="AAAAAAAAAAAAAAAAAAAAAAAAAA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04 -0.05972 L -0.58204 -0.05972 C -0.58724 -0.05069 -0.5918 -0.04074 -0.5974 -0.03264 C -0.59948 -0.0294 -0.60261 -0.02847 -0.60495 -0.02593 C -0.6073 -0.02315 -0.60938 -0.01991 -0.61133 -0.0169 C -0.61355 -0.01319 -0.61576 -0.00949 -0.61771 -0.00556 C -0.61875 -0.00347 -0.61888 -3.7037E-7 -0.62019 0.00116 C -0.62214 0.00324 -0.62448 0.00278 -0.62657 0.00347 C -0.62878 0.00509 -0.63073 0.00694 -0.63295 0.0081 C -0.64258 0.01227 -0.64753 0.00949 -0.65834 0.0081 C -0.66016 0.00694 -0.67032 0.00116 -0.6724 -0.00093 C -0.67383 -0.00278 -0.67461 -0.00625 -0.67618 -0.00787 C -0.67774 -0.00926 -0.67956 -0.00926 -0.68125 -0.00995 C -0.68256 -0.01065 -0.68386 -0.01157 -0.68503 -0.01227 C -0.70274 -0.00787 -0.68542 -0.01389 -0.70925 0.00347 C -0.7112 0.00486 -0.71355 0.00486 -0.71563 0.00579 C -0.71693 0.00625 -0.7181 0.00718 -0.71941 0.0081 C -0.72657 0.00579 -0.73425 0.00625 -0.74102 0.00116 C -0.7461 -0.00255 -0.75013 -0.01597 -0.75378 -0.02361 C -0.75495 -0.02593 -0.75599 -0.02847 -0.75756 -0.03032 C -0.75873 -0.03171 -0.76003 -0.03218 -0.76133 -0.03264 C -0.77019 -0.03518 -0.77917 -0.03704 -0.78803 -0.03935 C -0.78972 -0.04236 -0.79154 -0.04514 -0.7931 -0.04838 C -0.79415 -0.05046 -0.79467 -0.05324 -0.79571 -0.05509 C -0.80365 -0.07106 -0.80326 -0.06204 -0.80326 -0.07083 L -0.80326 -0.07083 " pathEditMode="relative" ptsTypes="AAAAAAAAAAAAAAAAAAAAAAAA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2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326 -0.07569 L -0.80326 -0.07569 C -0.80678 -0.07037 -0.81016 -0.06528 -0.81355 -0.05972 C -0.82487 -0.04097 -0.82435 -0.03542 -0.84271 -0.01921 C -0.84441 -0.01759 -0.84597 -0.01528 -0.84779 -0.01458 C -0.85365 -0.01227 -0.85964 -0.01157 -0.86563 -0.00995 C -0.87201 -0.01088 -0.87839 -0.01018 -0.88464 -0.01227 C -0.8875 -0.01319 -0.88959 -0.01782 -0.89232 -0.01921 C -0.89818 -0.02176 -0.90417 -0.02222 -0.91016 -0.02361 C -0.91224 -0.02523 -0.9142 -0.02755 -0.91641 -0.02824 C -0.93112 -0.03218 -0.93204 -0.03079 -0.94441 -0.02824 C -0.94571 -0.02662 -0.94688 -0.02477 -0.94818 -0.02361 C -0.95144 -0.02106 -0.96185 -0.0162 -0.96472 -0.01458 C -0.96941 -0.0169 -0.97422 -0.01829 -0.97878 -0.0213 C -0.98073 -0.02268 -0.98217 -0.02593 -0.98386 -0.02824 C -0.98503 -0.02963 -0.98646 -0.03102 -0.98763 -0.03264 C -0.98933 -0.03495 -0.99089 -0.0375 -0.99271 -0.03935 C -0.99415 -0.04097 -1.00053 -0.04352 -1.00157 -0.04398 C -1.00925 -0.04236 -1.01693 -0.04143 -1.02448 -0.03935 C -1.02579 -0.03912 -1.02696 -0.03773 -1.02826 -0.03727 C -1.03464 -0.03472 -1.0474 -0.03032 -1.0474 -0.03032 C -1.05209 -0.03194 -1.05678 -0.0331 -1.06133 -0.03495 C -1.07188 -0.03889 -1.05625 -0.03588 -1.07149 -0.03935 C -1.07579 -0.04051 -1.07995 -0.04097 -1.08425 -0.04167 C -1.08594 -0.04236 -1.08777 -0.04282 -1.08933 -0.04398 C -1.09115 -0.04514 -1.09258 -0.04815 -1.09441 -0.04861 C -1.09779 -0.04907 -1.10118 -0.04699 -1.10443 -0.0463 C -1.12396 -0.03472 -1.11485 -0.03889 -1.15912 -0.05972 C -1.16355 -0.06181 -1.16615 -0.0713 -1.17058 -0.07338 L -1.18073 -0.07778 C -1.18243 -0.07639 -1.18438 -0.07546 -1.18581 -0.07338 C -1.19688 -0.05787 -1.19987 -0.04583 -1.21381 -0.03727 C -1.21823 -0.03449 -1.22305 -0.03565 -1.22774 -0.03495 L -1.26342 -0.04861 C -1.28282 -0.05648 -1.27097 -0.05532 -1.28503 -0.05532 L -1.28503 -0.05532 " pathEditMode="relative" ptsTypes="AAAAAAAAAAAAAAAAAAAAAAAAAAAAAAAAAAAA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7" grpId="2"/>
      <p:bldP spid="7" grpId="3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C22001-A74E-444F-9DB9-98BFC32B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11" y="1282263"/>
            <a:ext cx="12209822" cy="5665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EE75A8-776B-4E29-AC9F-00900478E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0903" y="5709910"/>
            <a:ext cx="3308228" cy="1237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C22EE3-6DBF-48E2-A5D2-686D2E3C2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86"/>
          <a:stretch/>
        </p:blipFill>
        <p:spPr>
          <a:xfrm>
            <a:off x="0" y="1282263"/>
            <a:ext cx="3689131" cy="56650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F2FF3E-60BC-440E-8E03-C5785C101CE1}"/>
              </a:ext>
            </a:extLst>
          </p:cNvPr>
          <p:cNvSpPr/>
          <p:nvPr/>
        </p:nvSpPr>
        <p:spPr>
          <a:xfrm>
            <a:off x="13040142" y="4995952"/>
            <a:ext cx="82266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رْ</a:t>
            </a:r>
            <a:endParaRPr lang="en-US" sz="11500" b="1" cap="none" spc="0" dirty="0">
              <a:ln w="0"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1956B-BB10-4A54-9187-12C010627F77}"/>
              </a:ext>
            </a:extLst>
          </p:cNvPr>
          <p:cNvSpPr txBox="1"/>
          <p:nvPr/>
        </p:nvSpPr>
        <p:spPr>
          <a:xfrm>
            <a:off x="769114" y="278969"/>
            <a:ext cx="889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cs typeface="Akhbar MT" pitchFamily="2" charset="-78"/>
              </a:rPr>
              <a:t>وما أن وصل الراء الساكن إلى البحيرة حتى هجم عليه تمساح مفترس . </a:t>
            </a:r>
            <a:endParaRPr lang="en-AE" sz="2800" b="1" dirty="0">
              <a:cs typeface="Akhbar MT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D9AF8-6ADC-4FA8-9BEC-12C63851A3C3}"/>
              </a:ext>
            </a:extLst>
          </p:cNvPr>
          <p:cNvSpPr txBox="1"/>
          <p:nvPr/>
        </p:nvSpPr>
        <p:spPr>
          <a:xfrm>
            <a:off x="769114" y="799512"/>
            <a:ext cx="8890021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2800" b="1" dirty="0">
                <a:cs typeface="Akhbar MT" pitchFamily="2" charset="-78"/>
              </a:rPr>
              <a:t>أخذ الراء الساكن يصرخ ويصرخ طالباً النجدة ولكن دون جدوى فصوته لم يكن مسموعاً بوضوح ،وبعد محاولات للفرار نجح الراء الساكن من الهروب . </a:t>
            </a:r>
            <a:endParaRPr lang="en-AE" sz="2800" b="1" dirty="0">
              <a:cs typeface="Akhbar MT" pitchFamily="2" charset="-78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F0481967-AD77-4F1B-AE6B-7A4437F1F515}"/>
              </a:ext>
            </a:extLst>
          </p:cNvPr>
          <p:cNvSpPr/>
          <p:nvPr/>
        </p:nvSpPr>
        <p:spPr>
          <a:xfrm>
            <a:off x="7669787" y="2197316"/>
            <a:ext cx="1666167" cy="1013219"/>
          </a:xfrm>
          <a:prstGeom prst="wedgeRectCallout">
            <a:avLst>
              <a:gd name="adj1" fmla="val 16253"/>
              <a:gd name="adj2" fmla="val 1053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رْ  </a:t>
            </a:r>
            <a:r>
              <a:rPr lang="ar-AE" sz="2800" b="1" dirty="0" err="1">
                <a:solidFill>
                  <a:schemeClr val="tx1"/>
                </a:solidFill>
                <a:cs typeface="Akhbar MT" pitchFamily="2" charset="-78"/>
              </a:rPr>
              <a:t>رْ</a:t>
            </a:r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    </a:t>
            </a:r>
            <a:r>
              <a:rPr lang="ar-AE" sz="2800" b="1" dirty="0" err="1">
                <a:solidFill>
                  <a:schemeClr val="tx1"/>
                </a:solidFill>
                <a:cs typeface="Akhbar MT" pitchFamily="2" charset="-78"/>
              </a:rPr>
              <a:t>رْ</a:t>
            </a:r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  </a:t>
            </a:r>
            <a:r>
              <a:rPr lang="ar-AE" sz="2800" b="1" dirty="0" err="1">
                <a:solidFill>
                  <a:schemeClr val="tx1"/>
                </a:solidFill>
                <a:cs typeface="Akhbar MT" pitchFamily="2" charset="-78"/>
              </a:rPr>
              <a:t>رْ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4482ADA8-66A8-4230-88ED-BEB50F58CEB8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339B4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التهيئة 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D7A938-AAAD-4C62-8A07-58AE7C18F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2AF1073-C1F7-4965-A4F6-EA90DB5FFD24}"/>
              </a:ext>
            </a:extLst>
          </p:cNvPr>
          <p:cNvSpPr/>
          <p:nvPr/>
        </p:nvSpPr>
        <p:spPr>
          <a:xfrm>
            <a:off x="1334444" y="5248245"/>
            <a:ext cx="1603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احذر التماسيح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26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1 -0.05139 L -0.0681 -0.05116 C -0.08138 -0.06389 -0.08008 -0.05972 -0.08698 -0.07407 C -0.11159 -0.12454 -0.09219 -0.09468 -0.10834 -0.11134 C -0.11042 -0.11366 -0.11237 -0.11643 -0.11446 -0.11898 C -0.11576 -0.12037 -0.1168 -0.12199 -0.11836 -0.12245 C -0.12266 -0.12407 -0.12748 -0.12384 -0.13204 -0.12454 C -0.1362 -0.12245 -0.14115 -0.12199 -0.14441 -0.11713 C -0.14974 -0.10926 -0.14948 -0.10393 -0.15704 -0.09815 C -0.15938 -0.09676 -0.16211 -0.09722 -0.16446 -0.09653 C -0.16902 -0.09722 -0.17396 -0.09606 -0.17826 -0.09815 C -0.18542 -0.10208 -0.18711 -0.11157 -0.18959 -0.12083 C -0.1905 -0.12431 -0.19076 -0.12847 -0.19193 -0.13194 C -0.19532 -0.1412 -0.2004 -0.15 -0.20704 -0.1544 C -0.20977 -0.15625 -0.21277 -0.15579 -0.21563 -0.15625 C -0.2211 -0.1544 -0.22696 -0.15417 -0.23191 -0.15069 C -0.23516 -0.14838 -0.23594 -0.13935 -0.23959 -0.13935 C -0.24336 -0.13935 -0.24545 -0.14653 -0.24818 -0.15069 C -0.26849 -0.17917 -0.25248 -0.1625 -0.26329 -0.16921 C -0.26485 -0.17037 -0.26641 -0.17222 -0.26823 -0.17315 C -0.27019 -0.17407 -0.2724 -0.17431 -0.27448 -0.175 C -0.27852 -0.17431 -0.28282 -0.17454 -0.28698 -0.17315 C -0.29037 -0.17176 -0.29362 -0.16898 -0.29701 -0.16759 C -0.30105 -0.16551 -0.30534 -0.16366 -0.30938 -0.16181 C -0.31107 -0.16319 -0.3129 -0.16412 -0.31446 -0.16574 C -0.31667 -0.16782 -0.31836 -0.1713 -0.32071 -0.17315 C -0.32344 -0.17523 -0.32657 -0.17569 -0.32943 -0.17685 C -0.33451 -0.17431 -0.33933 -0.17106 -0.34454 -0.16921 C -0.34857 -0.16806 -0.353 -0.16921 -0.35691 -0.16759 C -0.36133 -0.16551 -0.36537 -0.16111 -0.36941 -0.1581 C -0.37409 -0.16042 -0.37579 -0.16088 -0.3806 -0.16574 C -0.39779 -0.18148 -0.3875 -0.17593 -0.39688 -0.18032 C -0.41277 -0.17454 -0.40678 -0.175 -0.41433 -0.175 L -0.41433 -0.17477 " pathEditMode="relative" rAng="0" ptsTypes="AAAAAAAAAAAAAAAAAAAAAAAAAAAAAAAAAA">
                                      <p:cBhvr>
                                        <p:cTn id="6" dur="5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-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2.91667E-6 4.81481E-6 L 2.91667E-6 0.00023 C 0.00377 -0.0007 0.00781 -0.00093 0.01185 -0.00139 C 0.01289 -0.00163 0.01367 -0.00232 0.01445 -0.00278 C 0.01627 -0.00371 0.01771 -0.00417 0.01927 -0.00556 C 0.02044 -0.00649 0.02148 -0.00857 0.02291 -0.0095 C 0.025 -0.01042 0.02721 -0.01019 0.02929 -0.01088 C 0.03073 -0.01158 0.03567 -0.01459 0.03763 -0.01459 C 0.04075 -0.01459 0.04375 -0.01389 0.04674 -0.01343 C 0.04804 -0.01297 0.05416 -0.01065 0.05521 -0.01088 C 0.06133 -0.01135 0.06745 -0.01343 0.07356 -0.01459 C 0.07513 -0.01575 0.07682 -0.01621 0.07812 -0.01737 C 0.08685 -0.02431 0.07604 -0.01875 0.0875 -0.02547 C 0.09388 -0.02894 0.09466 -0.02894 0.10026 -0.03056 C 0.10429 -0.0301 0.10846 -0.02987 0.11224 -0.02917 C 0.11393 -0.02894 0.11536 -0.02848 0.11692 -0.02801 C 0.1194 -0.02732 0.12187 -0.02709 0.12422 -0.02663 C 0.12981 -0.02755 0.13541 -0.02709 0.14101 -0.02917 C 0.14883 -0.03241 0.14518 -0.03542 0.15013 -0.04005 C 0.16927 -0.05741 0.14948 -0.03658 0.16106 -0.04908 L 0.19622 -0.04769 C 0.19909 -0.04746 0.20182 -0.04653 0.20455 -0.04653 C 0.20937 -0.04653 0.21432 -0.04723 0.2194 -0.04769 C 0.22252 -0.04977 0.22578 -0.05116 0.22851 -0.0544 C 0.23086 -0.05718 0.23242 -0.06112 0.23489 -0.06366 C 0.23919 -0.06806 0.24297 -0.06806 0.24791 -0.06852 C 0.25091 -0.0676 0.25416 -0.06713 0.25703 -0.06505 C 0.26992 -0.05579 0.25885 -0.05579 0.27552 -0.04908 C 0.28242 -0.0463 0.28047 -0.04422 0.28307 -0.04769 L 0.28307 -0.04746 " pathEditMode="relative" rAng="0" ptsTypes="AAAAAAA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9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9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24 -0.19768 L -0.41224 -0.19768 C -0.39883 -0.22176 -0.39493 -0.22986 -0.3737 -0.25278 C -0.36784 -0.25926 -0.36081 -0.26181 -0.35443 -0.2662 C -0.34831 -0.26481 -0.3418 -0.26667 -0.3362 -0.26227 C -0.3306 -0.2581 -0.32696 -0.24815 -0.32227 -0.24143 C -0.31954 -0.2375 -0.31654 -0.2338 -0.31368 -0.23009 C -0.30235 -0.23889 -0.29037 -0.24606 -0.27943 -0.25671 C -0.23998 -0.29514 -0.30209 -0.25393 -0.25261 -0.28333 C -0.24011 -0.2669 -0.19336 -0.20185 -0.17553 -0.1919 C -0.16862 -0.18796 -0.1612 -0.19583 -0.15404 -0.19768 C -0.13529 -0.22731 -0.13112 -0.2463 -0.10157 -0.23773 C -0.09362 -0.23542 -0.0879 -0.22245 -0.08112 -0.21481 C -0.07683 -0.21597 -0.07227 -0.21551 -0.06836 -0.21852 C -0.06068 -0.22454 -0.0543 -0.23472 -0.04688 -0.24143 C -0.0431 -0.24491 -0.03907 -0.24653 -0.03503 -0.24907 C -0.02904 -0.25741 -0.02331 -0.26643 -0.01693 -0.27384 C 0.00638 -0.30069 -0.00599 -0.2831 0.01315 -0.29861 C 0.01796 -0.30255 0.02252 -0.30718 0.02708 -0.31181 C 0.03398 -0.31921 0.04088 -0.32662 0.04739 -0.33472 C 0.05117 -0.33935 0.05403 -0.34653 0.0582 -0.35 C 0.06106 -0.35231 0.06458 -0.35116 0.06783 -0.35185 C 0.07773 -0.3588 0.0944 -0.35463 0.09778 -0.37292 C 0.09817 -0.375 0.10052 -0.38912 0.10208 -0.3919 C 0.1026 -0.39282 0.10351 -0.3919 0.10429 -0.3919 L 0.10429 -0.3919 " pathEditMode="relative" ptsTypes="AAAAAAAAAAAAAAAAAAAAA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4D531F9-0517-4D90-9565-FD8B8D77B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6B5F98-2445-4781-85DE-49817A1CB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470" y="4276925"/>
            <a:ext cx="3551034" cy="2123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742356-C39C-4EFD-AF14-12D0505C1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422" y="5100183"/>
            <a:ext cx="1204040" cy="10234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AED459-3205-41F3-9FF6-7197861108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3390"/>
          <a:stretch/>
        </p:blipFill>
        <p:spPr>
          <a:xfrm>
            <a:off x="2090700" y="918275"/>
            <a:ext cx="3777378" cy="25107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C935E2-1C03-4432-B9D4-FB9BB193380F}"/>
              </a:ext>
            </a:extLst>
          </p:cNvPr>
          <p:cNvSpPr txBox="1"/>
          <p:nvPr/>
        </p:nvSpPr>
        <p:spPr>
          <a:xfrm flipH="1">
            <a:off x="14376818" y="5990245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/>
              <a:t>أ</a:t>
            </a:r>
            <a:endParaRPr lang="en-GB" sz="7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F2CFF1-94DB-4036-A417-87F54926297E}"/>
              </a:ext>
            </a:extLst>
          </p:cNvPr>
          <p:cNvSpPr txBox="1"/>
          <p:nvPr/>
        </p:nvSpPr>
        <p:spPr>
          <a:xfrm flipH="1">
            <a:off x="14091272" y="4499144"/>
            <a:ext cx="76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3">
                    <a:lumMod val="75000"/>
                  </a:schemeClr>
                </a:solidFill>
              </a:rPr>
              <a:t>ل </a:t>
            </a:r>
            <a:endParaRPr lang="en-GB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B109C9-C978-45FB-91B6-9CBFE56FE569}"/>
              </a:ext>
            </a:extLst>
          </p:cNvPr>
          <p:cNvSpPr txBox="1"/>
          <p:nvPr/>
        </p:nvSpPr>
        <p:spPr>
          <a:xfrm flipH="1">
            <a:off x="13291969" y="5971125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4D1DB6-2B30-4774-9230-6A206CC43A81}"/>
              </a:ext>
            </a:extLst>
          </p:cNvPr>
          <p:cNvSpPr txBox="1"/>
          <p:nvPr/>
        </p:nvSpPr>
        <p:spPr>
          <a:xfrm flipH="1">
            <a:off x="12997890" y="47769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1087A6-BC74-47F3-9ECD-644F949AA5AB}"/>
              </a:ext>
            </a:extLst>
          </p:cNvPr>
          <p:cNvSpPr txBox="1"/>
          <p:nvPr/>
        </p:nvSpPr>
        <p:spPr>
          <a:xfrm flipH="1">
            <a:off x="13149196" y="5295883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52A08C-A75F-419B-AAEA-B21C6CD7EDDE}"/>
              </a:ext>
            </a:extLst>
          </p:cNvPr>
          <p:cNvSpPr txBox="1"/>
          <p:nvPr/>
        </p:nvSpPr>
        <p:spPr>
          <a:xfrm flipH="1">
            <a:off x="13768422" y="5100183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2FBE7C-6AB5-4A6C-A147-0ECCD0F06D37}"/>
              </a:ext>
            </a:extLst>
          </p:cNvPr>
          <p:cNvSpPr txBox="1"/>
          <p:nvPr/>
        </p:nvSpPr>
        <p:spPr>
          <a:xfrm>
            <a:off x="769114" y="278969"/>
            <a:ext cx="889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cs typeface="Akhbar MT" pitchFamily="2" charset="-78"/>
              </a:rPr>
              <a:t>أغضبَ الملك ما حَدث مع الحرف الساكن ، فاستدعى الحروف إلى قصره . </a:t>
            </a:r>
            <a:endParaRPr lang="en-AE" sz="2800" b="1" dirty="0">
              <a:cs typeface="Akhbar MT" pitchFamily="2" charset="-78"/>
            </a:endParaRP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0A4C0735-3C67-434F-A6CF-550799F4300D}"/>
              </a:ext>
            </a:extLst>
          </p:cNvPr>
          <p:cNvSpPr/>
          <p:nvPr/>
        </p:nvSpPr>
        <p:spPr>
          <a:xfrm>
            <a:off x="5079358" y="1489166"/>
            <a:ext cx="3777378" cy="2330341"/>
          </a:xfrm>
          <a:prstGeom prst="wedgeRectCallout">
            <a:avLst>
              <a:gd name="adj1" fmla="val -24899"/>
              <a:gd name="adj2" fmla="val 739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تعلمون جميعاً بأن السكون تجعل الحرف ساكناً ، كيف تركتم الراء الساكنة تذهب إلى بحيرة التماسيح ؟! إن بقاء الحرف الساكن لوحده خطرٌ كبير . 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9BC4FF44-CCB6-4FB0-B2B4-54D9D3E74715}"/>
              </a:ext>
            </a:extLst>
          </p:cNvPr>
          <p:cNvSpPr/>
          <p:nvPr/>
        </p:nvSpPr>
        <p:spPr>
          <a:xfrm>
            <a:off x="5079357" y="1479319"/>
            <a:ext cx="3777378" cy="2330341"/>
          </a:xfrm>
          <a:prstGeom prst="wedgeRectCallout">
            <a:avLst>
              <a:gd name="adj1" fmla="val -24899"/>
              <a:gd name="adj2" fmla="val 739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700" b="1" dirty="0">
                <a:solidFill>
                  <a:schemeClr val="tx1"/>
                </a:solidFill>
                <a:cs typeface="Akhbar MT" pitchFamily="2" charset="-78"/>
              </a:rPr>
              <a:t>لذلك قررت أنا الملك أن </a:t>
            </a:r>
            <a:r>
              <a:rPr lang="ar-AE" sz="2700" b="1" dirty="0" err="1">
                <a:solidFill>
                  <a:schemeClr val="tx1"/>
                </a:solidFill>
                <a:cs typeface="Akhbar MT" pitchFamily="2" charset="-78"/>
              </a:rPr>
              <a:t>لايبقى</a:t>
            </a:r>
            <a:r>
              <a:rPr lang="ar-AE" sz="2700" b="1" dirty="0">
                <a:solidFill>
                  <a:schemeClr val="tx1"/>
                </a:solidFill>
                <a:cs typeface="Akhbar MT" pitchFamily="2" charset="-78"/>
              </a:rPr>
              <a:t> الحرف الساكن وحيداً بعد اليوم ويصحبه دائماً أحد الحروف ، وسيطلق عليهما سوياً</a:t>
            </a:r>
          </a:p>
          <a:p>
            <a:pPr algn="ctr"/>
            <a:r>
              <a:rPr lang="ar-AE" sz="2700" b="1" dirty="0">
                <a:solidFill>
                  <a:srgbClr val="C00000"/>
                </a:solidFill>
                <a:cs typeface="Akhbar MT" pitchFamily="2" charset="-78"/>
              </a:rPr>
              <a:t> ( المقطع الساكن )</a:t>
            </a:r>
            <a:endParaRPr lang="en-AE" sz="2700" b="1" dirty="0">
              <a:solidFill>
                <a:srgbClr val="C00000"/>
              </a:solidFill>
              <a:cs typeface="Akhbar MT" pitchFamily="2" charset="-78"/>
            </a:endParaRP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2F18FBEE-3FC8-43D5-A971-8FB73FC6FAFC}"/>
              </a:ext>
            </a:extLst>
          </p:cNvPr>
          <p:cNvSpPr/>
          <p:nvPr/>
        </p:nvSpPr>
        <p:spPr>
          <a:xfrm>
            <a:off x="10114353" y="2644490"/>
            <a:ext cx="1666167" cy="1013219"/>
          </a:xfrm>
          <a:prstGeom prst="wedgeRectCallout">
            <a:avLst>
              <a:gd name="adj1" fmla="val 16253"/>
              <a:gd name="adj2" fmla="val 1053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وكيف ذلك ؟!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E12788A3-A843-4110-BE6A-8F2C21EBB29E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339B4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التهيئة 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4A3FCFA-1EAB-4B1B-A46C-A2B411E6D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-0.00651 -0.00439 -0.01263 -0.0162 -0.0194 -0.01342 C -0.03255 -0.00787 -0.04323 0.00996 -0.05469 0.02292 C -0.05573 0.02408 -0.05573 0.02732 -0.0569 0.02848 C -0.1155 0.09676 -0.06042 0.02662 -0.0944 0.07061 C -0.11198 0.05996 -0.07787 0.07987 -0.13828 0.06088 C -0.14531 0.0588 -0.15182 0.05325 -0.15859 0.04954 C -0.16641 0.03936 -0.17826 0.01899 -0.18971 0.01528 C -0.1918 0.01459 -0.19401 0.01644 -0.19609 0.01713 C -0.20078 0.02338 -0.20482 0.03149 -0.21003 0.03612 C -0.21992 0.04537 -0.23307 0.03565 -0.24219 0.03241 C -0.24714 0.02593 -0.25195 0.01899 -0.25716 0.01343 C -0.26185 0.00834 -0.26914 0.00649 -0.27435 0.00371 C -0.27643 0.00278 -0.27865 0.00139 -0.28073 0 C -0.28698 -0.00416 -0.28412 -0.0037 -0.28711 -0.0037 L -0.28711 -0.0037 " pathEditMode="relative" ptsTypes="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-0.00651 -0.00439 -0.01263 -0.0162 -0.0194 -0.01342 C -0.03255 -0.00787 -0.04323 0.00996 -0.05469 0.02292 C -0.05573 0.02408 -0.05573 0.02732 -0.0569 0.02848 C -0.1155 0.09676 -0.06042 0.02662 -0.0944 0.07061 C -0.11198 0.05996 -0.07787 0.07987 -0.13828 0.06088 C -0.14531 0.0588 -0.15182 0.05325 -0.15859 0.04954 C -0.16641 0.03936 -0.17826 0.01899 -0.18971 0.01528 C -0.1918 0.01459 -0.19401 0.01644 -0.19609 0.01713 C -0.20078 0.02338 -0.20482 0.03149 -0.21003 0.03612 C -0.21992 0.04537 -0.23307 0.03565 -0.24219 0.03241 C -0.24714 0.02593 -0.25195 0.01899 -0.25716 0.01343 C -0.26185 0.00834 -0.26914 0.00649 -0.27435 0.00371 C -0.27643 0.00278 -0.27865 0.00139 -0.28073 0 C -0.28698 -0.00416 -0.28412 -0.0037 -0.28711 -0.0037 L -0.28711 -0.0037 " pathEditMode="relative" ptsTypes="AAAAAAAAAAAAAAA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-0.00651 -0.00439 -0.01263 -0.0162 -0.0194 -0.01342 C -0.03255 -0.00787 -0.04323 0.00996 -0.05469 0.02292 C -0.05573 0.02408 -0.05573 0.02732 -0.0569 0.02848 C -0.1155 0.09676 -0.06042 0.02662 -0.0944 0.07061 C -0.11198 0.05996 -0.07787 0.07987 -0.13828 0.06088 C -0.14531 0.0588 -0.15182 0.05325 -0.15859 0.04954 C -0.16641 0.03936 -0.17826 0.01899 -0.18971 0.01528 C -0.1918 0.01459 -0.19401 0.01644 -0.19609 0.01713 C -0.20078 0.02338 -0.20482 0.03149 -0.21003 0.03612 C -0.21992 0.04537 -0.23307 0.03565 -0.24219 0.03241 C -0.24714 0.02593 -0.25195 0.01899 -0.25716 0.01343 C -0.26185 0.00834 -0.26914 0.00649 -0.27435 0.00371 C -0.27643 0.00278 -0.27865 0.00139 -0.28073 0 C -0.28698 -0.00416 -0.28412 -0.0037 -0.28711 -0.0037 L -0.28711 -0.0037 " pathEditMode="relative" ptsTypes="AAAAAAAAAAAAAAA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-0.00651 -0.00439 -0.01263 -0.0162 -0.0194 -0.01342 C -0.03255 -0.00787 -0.04323 0.00996 -0.05469 0.02292 C -0.05573 0.02408 -0.05573 0.02732 -0.0569 0.02848 C -0.1155 0.09676 -0.06042 0.02662 -0.0944 0.07061 C -0.11198 0.05996 -0.07787 0.07987 -0.13828 0.06088 C -0.14531 0.0588 -0.15182 0.05325 -0.15859 0.04954 C -0.16641 0.03936 -0.17826 0.01899 -0.18971 0.01528 C -0.1918 0.01459 -0.19401 0.01644 -0.19609 0.01713 C -0.20078 0.02338 -0.20482 0.03149 -0.21003 0.03612 C -0.21992 0.04537 -0.23307 0.03565 -0.24219 0.03241 C -0.24714 0.02593 -0.25195 0.01899 -0.25716 0.01343 C -0.26185 0.00834 -0.26914 0.00649 -0.27435 0.00371 C -0.27643 0.00278 -0.27865 0.00139 -0.28073 0 C -0.28698 -0.00416 -0.28412 -0.0037 -0.28711 -0.0037 L -0.28711 -0.0037 " pathEditMode="relative" ptsTypes="AAAAAAAAAAAAAAAAA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-0.00651 -0.00439 -0.01263 -0.0162 -0.0194 -0.01342 C -0.03255 -0.00787 -0.04323 0.00996 -0.05469 0.02292 C -0.05573 0.02408 -0.05573 0.02732 -0.0569 0.02848 C -0.1155 0.09676 -0.06042 0.02662 -0.0944 0.07061 C -0.11198 0.05996 -0.07787 0.07987 -0.13828 0.06088 C -0.14531 0.0588 -0.15182 0.05325 -0.15859 0.04954 C -0.16641 0.03936 -0.17826 0.01899 -0.18971 0.01528 C -0.1918 0.01459 -0.19401 0.01644 -0.19609 0.01713 C -0.20078 0.02338 -0.20482 0.03149 -0.21003 0.03612 C -0.21992 0.04537 -0.23307 0.03565 -0.24219 0.03241 C -0.24714 0.02593 -0.25195 0.01899 -0.25716 0.01343 C -0.26185 0.00834 -0.26914 0.00649 -0.27435 0.00371 C -0.27643 0.00278 -0.27865 0.00139 -0.28073 0 C -0.28698 -0.00416 -0.28412 -0.0037 -0.28711 -0.0037 L -0.28711 -0.0037 " pathEditMode="relative" ptsTypes="AAAAAAAAAAAAAAA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8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4" grpId="0" animBg="1"/>
      <p:bldP spid="34" grpId="1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E5D9C34-16E6-41E8-9068-F9ED298745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3279BC-2D16-4591-AA35-57EF8B6B9C06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2F8E0-B5F7-4555-BA91-C7D8DCC1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644" y="4558184"/>
            <a:ext cx="3517586" cy="210365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41C7C5E-3A4D-411E-9A79-B46B8A3C1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7568" y="5311524"/>
            <a:ext cx="990055" cy="1089059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9BA1440-8904-4255-A77E-F8319D2D34A1}"/>
              </a:ext>
            </a:extLst>
          </p:cNvPr>
          <p:cNvSpPr/>
          <p:nvPr/>
        </p:nvSpPr>
        <p:spPr>
          <a:xfrm>
            <a:off x="535577" y="2455817"/>
            <a:ext cx="2717073" cy="1841111"/>
          </a:xfrm>
          <a:prstGeom prst="wedgeRectCallout">
            <a:avLst>
              <a:gd name="adj1" fmla="val 868"/>
              <a:gd name="adj2" fmla="val 656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سأشرح لكم الآن فانتبهوا جيداً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F0356-A5DA-42E5-81F5-0AC3383049B8}"/>
              </a:ext>
            </a:extLst>
          </p:cNvPr>
          <p:cNvSpPr txBox="1"/>
          <p:nvPr/>
        </p:nvSpPr>
        <p:spPr>
          <a:xfrm flipH="1">
            <a:off x="11272392" y="4760401"/>
            <a:ext cx="76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3">
                    <a:lumMod val="75000"/>
                  </a:schemeClr>
                </a:solidFill>
              </a:rPr>
              <a:t>ل </a:t>
            </a:r>
            <a:endParaRPr lang="en-GB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DD15E-D6FC-4D4A-85AD-54F492C876ED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202FC-E609-4D41-A8CC-E3D1FC7105F1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10408-A506-4B3D-8622-DF985561F584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A40CB-63EE-498A-AEA8-F27073485B32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المحيط الخلفية الملونة تصميم الرسوم المتحركة لعوب دولفين الايقونات-رمز  مكافحة ناقلات-ناقل حر تحميل مجاني">
            <a:extLst>
              <a:ext uri="{FF2B5EF4-FFF2-40B4-BE49-F238E27FC236}">
                <a16:creationId xmlns:a16="http://schemas.microsoft.com/office/drawing/2014/main" id="{53C0D298-F5B0-49AD-A5CD-A33EDDBD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35" y="476605"/>
            <a:ext cx="3161211" cy="30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55F3A1-0758-4E94-B1A3-FA5549889EB1}"/>
              </a:ext>
            </a:extLst>
          </p:cNvPr>
          <p:cNvSpPr/>
          <p:nvPr/>
        </p:nvSpPr>
        <p:spPr>
          <a:xfrm>
            <a:off x="5712012" y="3646578"/>
            <a:ext cx="24625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بَــــحْــ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9ED671AE-EADA-4EED-8E7B-3ED42C35D70D}"/>
              </a:ext>
            </a:extLst>
          </p:cNvPr>
          <p:cNvSpPr/>
          <p:nvPr/>
        </p:nvSpPr>
        <p:spPr>
          <a:xfrm>
            <a:off x="532048" y="2455816"/>
            <a:ext cx="2717073" cy="1841111"/>
          </a:xfrm>
          <a:prstGeom prst="wedgeRectCallout">
            <a:avLst>
              <a:gd name="adj1" fmla="val 868"/>
              <a:gd name="adj2" fmla="val 656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انظروا  هذا مقطع من حرفين أحدهما ساكن ونسميه مقطع ساكن </a:t>
            </a:r>
          </a:p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هل يمكنكم قراءتهُ ؟  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C16FA236-8D53-42C2-8A1D-BE83931BBA6D}"/>
              </a:ext>
            </a:extLst>
          </p:cNvPr>
          <p:cNvSpPr/>
          <p:nvPr/>
        </p:nvSpPr>
        <p:spPr>
          <a:xfrm>
            <a:off x="535577" y="2455816"/>
            <a:ext cx="2717073" cy="1841111"/>
          </a:xfrm>
          <a:prstGeom prst="wedgeRectCallout">
            <a:avLst>
              <a:gd name="adj1" fmla="val 868"/>
              <a:gd name="adj2" fmla="val 656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أحسنتم الآن دعوني أكمل الكلمة وحاولوا قراءة الكلمة 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DCC01D-0475-4EFE-BFC7-FA0A6959D73D}"/>
              </a:ext>
            </a:extLst>
          </p:cNvPr>
          <p:cNvSpPr/>
          <p:nvPr/>
        </p:nvSpPr>
        <p:spPr>
          <a:xfrm>
            <a:off x="4976571" y="3644646"/>
            <a:ext cx="13468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ـــرٌ</a:t>
            </a:r>
            <a:endParaRPr lang="en-US" sz="8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C2CDCA47-38DA-424C-A4F4-108F795EE4C0}"/>
              </a:ext>
            </a:extLst>
          </p:cNvPr>
          <p:cNvSpPr/>
          <p:nvPr/>
        </p:nvSpPr>
        <p:spPr>
          <a:xfrm>
            <a:off x="525597" y="2455816"/>
            <a:ext cx="2717073" cy="1841111"/>
          </a:xfrm>
          <a:prstGeom prst="wedgeRectCallout">
            <a:avLst>
              <a:gd name="adj1" fmla="val 868"/>
              <a:gd name="adj2" fmla="val 656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هل فهمتم الآن ؟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0E1C5FA7-7FA4-48E7-ABFC-EA761085F45E}"/>
              </a:ext>
            </a:extLst>
          </p:cNvPr>
          <p:cNvSpPr/>
          <p:nvPr/>
        </p:nvSpPr>
        <p:spPr>
          <a:xfrm>
            <a:off x="9864744" y="3258884"/>
            <a:ext cx="1666167" cy="1013219"/>
          </a:xfrm>
          <a:prstGeom prst="wedgeRectCallout">
            <a:avLst>
              <a:gd name="adj1" fmla="val 16253"/>
              <a:gd name="adj2" fmla="val 1053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cs typeface="Akhbar MT" pitchFamily="2" charset="-78"/>
              </a:rPr>
              <a:t>نعم إنه أمرٌ سهلٌ وممتع </a:t>
            </a:r>
            <a:endParaRPr lang="en-AE" sz="2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5CD9CBC5-FD5C-4148-B02A-7D2D0CC9DFAD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339B4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التهيئة 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C56F1-12DF-4D49-BA31-9A8E0B35B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92EE95-F059-4E16-AC5A-05E5FD2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183BA5-4BB0-4C7B-99E0-C8FFEFDACA5F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CEF8C-A945-47FE-B487-FC4DB6124D99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8C245-9145-4E5C-8AB3-E63A19509A04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B4BA-D75C-412A-A688-BEE6F49100DE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2A1E-2A9D-4AF5-8D57-7233D2A1015A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1C04D-F705-480A-B078-881DBFDF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2E4E1F-FBF0-49D3-83BC-CB9B2DA5D11C}"/>
              </a:ext>
            </a:extLst>
          </p:cNvPr>
          <p:cNvSpPr txBox="1"/>
          <p:nvPr/>
        </p:nvSpPr>
        <p:spPr>
          <a:xfrm>
            <a:off x="4722691" y="1572443"/>
            <a:ext cx="5607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أن يتعرف المتعلم المقطع الساكن .</a:t>
            </a:r>
            <a:endParaRPr lang="en-AE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013C62-AC31-40C3-8313-99535724E8EE}"/>
              </a:ext>
            </a:extLst>
          </p:cNvPr>
          <p:cNvSpPr txBox="1"/>
          <p:nvPr/>
        </p:nvSpPr>
        <p:spPr>
          <a:xfrm>
            <a:off x="1357987" y="2645018"/>
            <a:ext cx="8972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المتعلم المقطع الساكن في الكلمات قراءة صحيحة  . </a:t>
            </a:r>
            <a:endParaRPr lang="en-AE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C7AB8-7A0A-4A80-AC46-4CB999F248FB}"/>
              </a:ext>
            </a:extLst>
          </p:cNvPr>
          <p:cNvSpPr txBox="1"/>
          <p:nvPr/>
        </p:nvSpPr>
        <p:spPr>
          <a:xfrm>
            <a:off x="1033272" y="3717593"/>
            <a:ext cx="9145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يكتب المتعلم المقطع الساكن في الكلمات كتابة  صحيحة  . </a:t>
            </a:r>
            <a:endParaRPr lang="en-AE" sz="3600" b="1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A832FB-2270-4E59-8EC9-C8775D64F45A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الأهداف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19594B-A84A-4BA5-9680-6B1BFBC4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92EE95-F059-4E16-AC5A-05E5FD2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183BA5-4BB0-4C7B-99E0-C8FFEFDACA5F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CEF8C-A945-47FE-B487-FC4DB6124D99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8C245-9145-4E5C-8AB3-E63A19509A04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B4BA-D75C-412A-A688-BEE6F49100DE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2A1E-2A9D-4AF5-8D57-7233D2A1015A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1C04D-F705-480A-B078-881DBFDF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pic>
        <p:nvPicPr>
          <p:cNvPr id="5122" name="Picture 2" descr="قمر الثلج&amp;quot;.. هذا موعد مشاهدة أضخم أقمار 2020">
            <a:extLst>
              <a:ext uri="{FF2B5EF4-FFF2-40B4-BE49-F238E27FC236}">
                <a16:creationId xmlns:a16="http://schemas.microsoft.com/office/drawing/2014/main" id="{89F2276B-9E1B-4D5B-B903-3CF24065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16" y="881946"/>
            <a:ext cx="3352722" cy="18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76A3E7-73A3-48CE-872B-43B9832006DA}"/>
              </a:ext>
            </a:extLst>
          </p:cNvPr>
          <p:cNvSpPr/>
          <p:nvPr/>
        </p:nvSpPr>
        <p:spPr>
          <a:xfrm>
            <a:off x="5368278" y="2767483"/>
            <a:ext cx="260359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بَـــدْرٌ</a:t>
            </a:r>
            <a:endParaRPr lang="en-US" sz="115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37F82-7EDC-4593-9615-1FA108832ADB}"/>
              </a:ext>
            </a:extLst>
          </p:cNvPr>
          <p:cNvSpPr/>
          <p:nvPr/>
        </p:nvSpPr>
        <p:spPr>
          <a:xfrm>
            <a:off x="6001185" y="2767483"/>
            <a:ext cx="19656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بَـــدْ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5F4FAA-03A2-46D0-96E3-61951C5FD398}"/>
              </a:ext>
            </a:extLst>
          </p:cNvPr>
          <p:cNvSpPr txBox="1"/>
          <p:nvPr/>
        </p:nvSpPr>
        <p:spPr>
          <a:xfrm>
            <a:off x="7140875" y="296231"/>
            <a:ext cx="451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وحدد المقطع الساكن : </a:t>
            </a:r>
            <a:endParaRPr lang="en-AE" sz="2800" b="1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87FBF88-509B-40F1-95E8-20B181BFC471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768A25-C292-4B92-ADE8-4E24DBE8D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3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92EE95-F059-4E16-AC5A-05E5FD2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183BA5-4BB0-4C7B-99E0-C8FFEFDACA5F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CEF8C-A945-47FE-B487-FC4DB6124D99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8C245-9145-4E5C-8AB3-E63A19509A04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B4BA-D75C-412A-A688-BEE6F49100DE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2A1E-2A9D-4AF5-8D57-7233D2A1015A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1C04D-F705-480A-B078-881DBFDF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76A3E7-73A3-48CE-872B-43B9832006DA}"/>
              </a:ext>
            </a:extLst>
          </p:cNvPr>
          <p:cNvSpPr/>
          <p:nvPr/>
        </p:nvSpPr>
        <p:spPr>
          <a:xfrm>
            <a:off x="4968330" y="2767483"/>
            <a:ext cx="340349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أُخْـــتي</a:t>
            </a:r>
            <a:endParaRPr lang="en-US" sz="115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37F82-7EDC-4593-9615-1FA108832ADB}"/>
              </a:ext>
            </a:extLst>
          </p:cNvPr>
          <p:cNvSpPr/>
          <p:nvPr/>
        </p:nvSpPr>
        <p:spPr>
          <a:xfrm>
            <a:off x="6511285" y="2767483"/>
            <a:ext cx="185980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أُخْــ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5F4FAA-03A2-46D0-96E3-61951C5FD398}"/>
              </a:ext>
            </a:extLst>
          </p:cNvPr>
          <p:cNvSpPr txBox="1"/>
          <p:nvPr/>
        </p:nvSpPr>
        <p:spPr>
          <a:xfrm>
            <a:off x="7140875" y="296231"/>
            <a:ext cx="451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وحدد المقطع الساكن : </a:t>
            </a:r>
            <a:endParaRPr lang="en-AE" sz="2800" b="1" dirty="0"/>
          </a:p>
        </p:txBody>
      </p:sp>
      <p:pic>
        <p:nvPicPr>
          <p:cNvPr id="7170" name="Picture 2" descr="Brother Sibling Sister Clip Art - Brother And Sister Animated, HD Png  Download - kindpng">
            <a:extLst>
              <a:ext uri="{FF2B5EF4-FFF2-40B4-BE49-F238E27FC236}">
                <a16:creationId xmlns:a16="http://schemas.microsoft.com/office/drawing/2014/main" id="{98B902E5-3B15-43DE-98AB-D255F0FD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78" y="557841"/>
            <a:ext cx="2718345" cy="236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BB1DF15C-B158-44AC-B721-98247C92AB4F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08B12B-230B-4AF5-99AA-A56420BC7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3.54167E-6 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3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292EE95-F059-4E16-AC5A-05E5FD2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3" r="5808" b="29485"/>
          <a:stretch/>
        </p:blipFill>
        <p:spPr>
          <a:xfrm>
            <a:off x="-1" y="457417"/>
            <a:ext cx="12192001" cy="6400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183BA5-4BB0-4C7B-99E0-C8FFEFDACA5F}"/>
              </a:ext>
            </a:extLst>
          </p:cNvPr>
          <p:cNvSpPr/>
          <p:nvPr/>
        </p:nvSpPr>
        <p:spPr>
          <a:xfrm>
            <a:off x="326571" y="196160"/>
            <a:ext cx="11521440" cy="6204423"/>
          </a:xfrm>
          <a:custGeom>
            <a:avLst/>
            <a:gdLst>
              <a:gd name="connsiteX0" fmla="*/ 0 w 11521440"/>
              <a:gd name="connsiteY0" fmla="*/ 0 h 6204423"/>
              <a:gd name="connsiteX1" fmla="*/ 806501 w 11521440"/>
              <a:gd name="connsiteY1" fmla="*/ 0 h 6204423"/>
              <a:gd name="connsiteX2" fmla="*/ 1613002 w 11521440"/>
              <a:gd name="connsiteY2" fmla="*/ 0 h 6204423"/>
              <a:gd name="connsiteX3" fmla="*/ 2304288 w 11521440"/>
              <a:gd name="connsiteY3" fmla="*/ 0 h 6204423"/>
              <a:gd name="connsiteX4" fmla="*/ 2534717 w 11521440"/>
              <a:gd name="connsiteY4" fmla="*/ 0 h 6204423"/>
              <a:gd name="connsiteX5" fmla="*/ 3341218 w 11521440"/>
              <a:gd name="connsiteY5" fmla="*/ 0 h 6204423"/>
              <a:gd name="connsiteX6" fmla="*/ 4032504 w 11521440"/>
              <a:gd name="connsiteY6" fmla="*/ 0 h 6204423"/>
              <a:gd name="connsiteX7" fmla="*/ 4723790 w 11521440"/>
              <a:gd name="connsiteY7" fmla="*/ 0 h 6204423"/>
              <a:gd name="connsiteX8" fmla="*/ 5069434 w 11521440"/>
              <a:gd name="connsiteY8" fmla="*/ 0 h 6204423"/>
              <a:gd name="connsiteX9" fmla="*/ 5530291 w 11521440"/>
              <a:gd name="connsiteY9" fmla="*/ 0 h 6204423"/>
              <a:gd name="connsiteX10" fmla="*/ 6221578 w 11521440"/>
              <a:gd name="connsiteY10" fmla="*/ 0 h 6204423"/>
              <a:gd name="connsiteX11" fmla="*/ 6682435 w 11521440"/>
              <a:gd name="connsiteY11" fmla="*/ 0 h 6204423"/>
              <a:gd name="connsiteX12" fmla="*/ 7143293 w 11521440"/>
              <a:gd name="connsiteY12" fmla="*/ 0 h 6204423"/>
              <a:gd name="connsiteX13" fmla="*/ 7373722 w 11521440"/>
              <a:gd name="connsiteY13" fmla="*/ 0 h 6204423"/>
              <a:gd name="connsiteX14" fmla="*/ 8065008 w 11521440"/>
              <a:gd name="connsiteY14" fmla="*/ 0 h 6204423"/>
              <a:gd name="connsiteX15" fmla="*/ 8295437 w 11521440"/>
              <a:gd name="connsiteY15" fmla="*/ 0 h 6204423"/>
              <a:gd name="connsiteX16" fmla="*/ 9101938 w 11521440"/>
              <a:gd name="connsiteY16" fmla="*/ 0 h 6204423"/>
              <a:gd name="connsiteX17" fmla="*/ 9447581 w 11521440"/>
              <a:gd name="connsiteY17" fmla="*/ 0 h 6204423"/>
              <a:gd name="connsiteX18" fmla="*/ 10138867 w 11521440"/>
              <a:gd name="connsiteY18" fmla="*/ 0 h 6204423"/>
              <a:gd name="connsiteX19" fmla="*/ 10830154 w 11521440"/>
              <a:gd name="connsiteY19" fmla="*/ 0 h 6204423"/>
              <a:gd name="connsiteX20" fmla="*/ 11521440 w 11521440"/>
              <a:gd name="connsiteY20" fmla="*/ 0 h 6204423"/>
              <a:gd name="connsiteX21" fmla="*/ 11521440 w 11521440"/>
              <a:gd name="connsiteY21" fmla="*/ 688127 h 6204423"/>
              <a:gd name="connsiteX22" fmla="*/ 11521440 w 11521440"/>
              <a:gd name="connsiteY22" fmla="*/ 1066033 h 6204423"/>
              <a:gd name="connsiteX23" fmla="*/ 11521440 w 11521440"/>
              <a:gd name="connsiteY23" fmla="*/ 1443938 h 6204423"/>
              <a:gd name="connsiteX24" fmla="*/ 11521440 w 11521440"/>
              <a:gd name="connsiteY24" fmla="*/ 2070021 h 6204423"/>
              <a:gd name="connsiteX25" fmla="*/ 11521440 w 11521440"/>
              <a:gd name="connsiteY25" fmla="*/ 2447927 h 6204423"/>
              <a:gd name="connsiteX26" fmla="*/ 11521440 w 11521440"/>
              <a:gd name="connsiteY26" fmla="*/ 2825833 h 6204423"/>
              <a:gd name="connsiteX27" fmla="*/ 11521440 w 11521440"/>
              <a:gd name="connsiteY27" fmla="*/ 3389871 h 6204423"/>
              <a:gd name="connsiteX28" fmla="*/ 11521440 w 11521440"/>
              <a:gd name="connsiteY28" fmla="*/ 4077998 h 6204423"/>
              <a:gd name="connsiteX29" fmla="*/ 11521440 w 11521440"/>
              <a:gd name="connsiteY29" fmla="*/ 4517948 h 6204423"/>
              <a:gd name="connsiteX30" fmla="*/ 11521440 w 11521440"/>
              <a:gd name="connsiteY30" fmla="*/ 5081986 h 6204423"/>
              <a:gd name="connsiteX31" fmla="*/ 11521440 w 11521440"/>
              <a:gd name="connsiteY31" fmla="*/ 5708069 h 6204423"/>
              <a:gd name="connsiteX32" fmla="*/ 11521440 w 11521440"/>
              <a:gd name="connsiteY32" fmla="*/ 6204423 h 6204423"/>
              <a:gd name="connsiteX33" fmla="*/ 11175797 w 11521440"/>
              <a:gd name="connsiteY33" fmla="*/ 6204423 h 6204423"/>
              <a:gd name="connsiteX34" fmla="*/ 10830154 w 11521440"/>
              <a:gd name="connsiteY34" fmla="*/ 6204423 h 6204423"/>
              <a:gd name="connsiteX35" fmla="*/ 10023653 w 11521440"/>
              <a:gd name="connsiteY35" fmla="*/ 6204423 h 6204423"/>
              <a:gd name="connsiteX36" fmla="*/ 9793224 w 11521440"/>
              <a:gd name="connsiteY36" fmla="*/ 6204423 h 6204423"/>
              <a:gd name="connsiteX37" fmla="*/ 8986723 w 11521440"/>
              <a:gd name="connsiteY37" fmla="*/ 6204423 h 6204423"/>
              <a:gd name="connsiteX38" fmla="*/ 8525866 w 11521440"/>
              <a:gd name="connsiteY38" fmla="*/ 6204423 h 6204423"/>
              <a:gd name="connsiteX39" fmla="*/ 8180222 w 11521440"/>
              <a:gd name="connsiteY39" fmla="*/ 6204423 h 6204423"/>
              <a:gd name="connsiteX40" fmla="*/ 7488936 w 11521440"/>
              <a:gd name="connsiteY40" fmla="*/ 6204423 h 6204423"/>
              <a:gd name="connsiteX41" fmla="*/ 7028078 w 11521440"/>
              <a:gd name="connsiteY41" fmla="*/ 6204423 h 6204423"/>
              <a:gd name="connsiteX42" fmla="*/ 6682435 w 11521440"/>
              <a:gd name="connsiteY42" fmla="*/ 6204423 h 6204423"/>
              <a:gd name="connsiteX43" fmla="*/ 6221578 w 11521440"/>
              <a:gd name="connsiteY43" fmla="*/ 6204423 h 6204423"/>
              <a:gd name="connsiteX44" fmla="*/ 5645506 w 11521440"/>
              <a:gd name="connsiteY44" fmla="*/ 6204423 h 6204423"/>
              <a:gd name="connsiteX45" fmla="*/ 5299862 w 11521440"/>
              <a:gd name="connsiteY45" fmla="*/ 6204423 h 6204423"/>
              <a:gd name="connsiteX46" fmla="*/ 4839005 w 11521440"/>
              <a:gd name="connsiteY46" fmla="*/ 6204423 h 6204423"/>
              <a:gd name="connsiteX47" fmla="*/ 4493362 w 11521440"/>
              <a:gd name="connsiteY47" fmla="*/ 6204423 h 6204423"/>
              <a:gd name="connsiteX48" fmla="*/ 3802075 w 11521440"/>
              <a:gd name="connsiteY48" fmla="*/ 6204423 h 6204423"/>
              <a:gd name="connsiteX49" fmla="*/ 3226003 w 11521440"/>
              <a:gd name="connsiteY49" fmla="*/ 6204423 h 6204423"/>
              <a:gd name="connsiteX50" fmla="*/ 2649931 w 11521440"/>
              <a:gd name="connsiteY50" fmla="*/ 6204423 h 6204423"/>
              <a:gd name="connsiteX51" fmla="*/ 2304288 w 11521440"/>
              <a:gd name="connsiteY51" fmla="*/ 6204423 h 6204423"/>
              <a:gd name="connsiteX52" fmla="*/ 2073859 w 11521440"/>
              <a:gd name="connsiteY52" fmla="*/ 6204423 h 6204423"/>
              <a:gd name="connsiteX53" fmla="*/ 1382573 w 11521440"/>
              <a:gd name="connsiteY53" fmla="*/ 6204423 h 6204423"/>
              <a:gd name="connsiteX54" fmla="*/ 576072 w 11521440"/>
              <a:gd name="connsiteY54" fmla="*/ 6204423 h 6204423"/>
              <a:gd name="connsiteX55" fmla="*/ 0 w 11521440"/>
              <a:gd name="connsiteY55" fmla="*/ 6204423 h 6204423"/>
              <a:gd name="connsiteX56" fmla="*/ 0 w 11521440"/>
              <a:gd name="connsiteY56" fmla="*/ 5578340 h 6204423"/>
              <a:gd name="connsiteX57" fmla="*/ 0 w 11521440"/>
              <a:gd name="connsiteY57" fmla="*/ 5076346 h 6204423"/>
              <a:gd name="connsiteX58" fmla="*/ 0 w 11521440"/>
              <a:gd name="connsiteY58" fmla="*/ 4636396 h 6204423"/>
              <a:gd name="connsiteX59" fmla="*/ 0 w 11521440"/>
              <a:gd name="connsiteY59" fmla="*/ 4010313 h 6204423"/>
              <a:gd name="connsiteX60" fmla="*/ 0 w 11521440"/>
              <a:gd name="connsiteY60" fmla="*/ 3446275 h 6204423"/>
              <a:gd name="connsiteX61" fmla="*/ 0 w 11521440"/>
              <a:gd name="connsiteY61" fmla="*/ 2820192 h 6204423"/>
              <a:gd name="connsiteX62" fmla="*/ 0 w 11521440"/>
              <a:gd name="connsiteY62" fmla="*/ 2380242 h 6204423"/>
              <a:gd name="connsiteX63" fmla="*/ 0 w 11521440"/>
              <a:gd name="connsiteY63" fmla="*/ 1878248 h 6204423"/>
              <a:gd name="connsiteX64" fmla="*/ 0 w 11521440"/>
              <a:gd name="connsiteY64" fmla="*/ 1376254 h 6204423"/>
              <a:gd name="connsiteX65" fmla="*/ 0 w 11521440"/>
              <a:gd name="connsiteY65" fmla="*/ 998348 h 6204423"/>
              <a:gd name="connsiteX66" fmla="*/ 0 w 11521440"/>
              <a:gd name="connsiteY66" fmla="*/ 558398 h 6204423"/>
              <a:gd name="connsiteX67" fmla="*/ 0 w 11521440"/>
              <a:gd name="connsiteY67" fmla="*/ 0 h 62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21440" h="6204423" fill="none" extrusionOk="0">
                <a:moveTo>
                  <a:pt x="0" y="0"/>
                </a:moveTo>
                <a:cubicBezTo>
                  <a:pt x="201898" y="-54584"/>
                  <a:pt x="611577" y="39065"/>
                  <a:pt x="806501" y="0"/>
                </a:cubicBezTo>
                <a:cubicBezTo>
                  <a:pt x="1001425" y="-39065"/>
                  <a:pt x="1320610" y="90063"/>
                  <a:pt x="1613002" y="0"/>
                </a:cubicBezTo>
                <a:cubicBezTo>
                  <a:pt x="1905394" y="-90063"/>
                  <a:pt x="2034738" y="34"/>
                  <a:pt x="2304288" y="0"/>
                </a:cubicBezTo>
                <a:cubicBezTo>
                  <a:pt x="2573838" y="-34"/>
                  <a:pt x="2462157" y="19586"/>
                  <a:pt x="2534717" y="0"/>
                </a:cubicBezTo>
                <a:cubicBezTo>
                  <a:pt x="2607277" y="-19586"/>
                  <a:pt x="3078907" y="922"/>
                  <a:pt x="3341218" y="0"/>
                </a:cubicBezTo>
                <a:cubicBezTo>
                  <a:pt x="3603529" y="-922"/>
                  <a:pt x="3776572" y="9025"/>
                  <a:pt x="4032504" y="0"/>
                </a:cubicBezTo>
                <a:cubicBezTo>
                  <a:pt x="4288436" y="-9025"/>
                  <a:pt x="4433128" y="2466"/>
                  <a:pt x="4723790" y="0"/>
                </a:cubicBezTo>
                <a:cubicBezTo>
                  <a:pt x="5014452" y="-2466"/>
                  <a:pt x="4983901" y="3716"/>
                  <a:pt x="5069434" y="0"/>
                </a:cubicBezTo>
                <a:cubicBezTo>
                  <a:pt x="5154967" y="-3716"/>
                  <a:pt x="5322856" y="8120"/>
                  <a:pt x="5530291" y="0"/>
                </a:cubicBezTo>
                <a:cubicBezTo>
                  <a:pt x="5737726" y="-8120"/>
                  <a:pt x="5980116" y="37741"/>
                  <a:pt x="6221578" y="0"/>
                </a:cubicBezTo>
                <a:cubicBezTo>
                  <a:pt x="6463040" y="-37741"/>
                  <a:pt x="6502678" y="31646"/>
                  <a:pt x="6682435" y="0"/>
                </a:cubicBezTo>
                <a:cubicBezTo>
                  <a:pt x="6862192" y="-31646"/>
                  <a:pt x="6932169" y="50544"/>
                  <a:pt x="7143293" y="0"/>
                </a:cubicBezTo>
                <a:cubicBezTo>
                  <a:pt x="7354417" y="-50544"/>
                  <a:pt x="7303543" y="21870"/>
                  <a:pt x="7373722" y="0"/>
                </a:cubicBezTo>
                <a:cubicBezTo>
                  <a:pt x="7443901" y="-21870"/>
                  <a:pt x="7823221" y="17702"/>
                  <a:pt x="8065008" y="0"/>
                </a:cubicBezTo>
                <a:cubicBezTo>
                  <a:pt x="8306795" y="-17702"/>
                  <a:pt x="8236973" y="13610"/>
                  <a:pt x="8295437" y="0"/>
                </a:cubicBezTo>
                <a:cubicBezTo>
                  <a:pt x="8353901" y="-13610"/>
                  <a:pt x="8854378" y="9073"/>
                  <a:pt x="9101938" y="0"/>
                </a:cubicBezTo>
                <a:cubicBezTo>
                  <a:pt x="9349498" y="-9073"/>
                  <a:pt x="9317552" y="26908"/>
                  <a:pt x="9447581" y="0"/>
                </a:cubicBezTo>
                <a:cubicBezTo>
                  <a:pt x="9577610" y="-26908"/>
                  <a:pt x="9999106" y="25318"/>
                  <a:pt x="10138867" y="0"/>
                </a:cubicBezTo>
                <a:cubicBezTo>
                  <a:pt x="10278628" y="-25318"/>
                  <a:pt x="10524298" y="1194"/>
                  <a:pt x="10830154" y="0"/>
                </a:cubicBezTo>
                <a:cubicBezTo>
                  <a:pt x="11136010" y="-1194"/>
                  <a:pt x="11202924" y="73967"/>
                  <a:pt x="11521440" y="0"/>
                </a:cubicBezTo>
                <a:cubicBezTo>
                  <a:pt x="11524431" y="308781"/>
                  <a:pt x="11460459" y="387855"/>
                  <a:pt x="11521440" y="688127"/>
                </a:cubicBezTo>
                <a:cubicBezTo>
                  <a:pt x="11582421" y="988399"/>
                  <a:pt x="11497229" y="956626"/>
                  <a:pt x="11521440" y="1066033"/>
                </a:cubicBezTo>
                <a:cubicBezTo>
                  <a:pt x="11545651" y="1175440"/>
                  <a:pt x="11493001" y="1282282"/>
                  <a:pt x="11521440" y="1443938"/>
                </a:cubicBezTo>
                <a:cubicBezTo>
                  <a:pt x="11549879" y="1605595"/>
                  <a:pt x="11496152" y="1906289"/>
                  <a:pt x="11521440" y="2070021"/>
                </a:cubicBezTo>
                <a:cubicBezTo>
                  <a:pt x="11546728" y="2233753"/>
                  <a:pt x="11515272" y="2325302"/>
                  <a:pt x="11521440" y="2447927"/>
                </a:cubicBezTo>
                <a:cubicBezTo>
                  <a:pt x="11527608" y="2570552"/>
                  <a:pt x="11516477" y="2732119"/>
                  <a:pt x="11521440" y="2825833"/>
                </a:cubicBezTo>
                <a:cubicBezTo>
                  <a:pt x="11526403" y="2919547"/>
                  <a:pt x="11458861" y="3125791"/>
                  <a:pt x="11521440" y="3389871"/>
                </a:cubicBezTo>
                <a:cubicBezTo>
                  <a:pt x="11584019" y="3653951"/>
                  <a:pt x="11459587" y="3794054"/>
                  <a:pt x="11521440" y="4077998"/>
                </a:cubicBezTo>
                <a:cubicBezTo>
                  <a:pt x="11583293" y="4361942"/>
                  <a:pt x="11494920" y="4342726"/>
                  <a:pt x="11521440" y="4517948"/>
                </a:cubicBezTo>
                <a:cubicBezTo>
                  <a:pt x="11547960" y="4693170"/>
                  <a:pt x="11459505" y="4873937"/>
                  <a:pt x="11521440" y="5081986"/>
                </a:cubicBezTo>
                <a:cubicBezTo>
                  <a:pt x="11583375" y="5290035"/>
                  <a:pt x="11521098" y="5399191"/>
                  <a:pt x="11521440" y="5708069"/>
                </a:cubicBezTo>
                <a:cubicBezTo>
                  <a:pt x="11521782" y="6016947"/>
                  <a:pt x="11497048" y="5971049"/>
                  <a:pt x="11521440" y="6204423"/>
                </a:cubicBezTo>
                <a:cubicBezTo>
                  <a:pt x="11351889" y="6233581"/>
                  <a:pt x="11275926" y="6165379"/>
                  <a:pt x="11175797" y="6204423"/>
                </a:cubicBezTo>
                <a:cubicBezTo>
                  <a:pt x="11075668" y="6243467"/>
                  <a:pt x="10936492" y="6176358"/>
                  <a:pt x="10830154" y="6204423"/>
                </a:cubicBezTo>
                <a:cubicBezTo>
                  <a:pt x="10723816" y="6232488"/>
                  <a:pt x="10277339" y="6117534"/>
                  <a:pt x="10023653" y="6204423"/>
                </a:cubicBezTo>
                <a:cubicBezTo>
                  <a:pt x="9769967" y="6291312"/>
                  <a:pt x="9885758" y="6182878"/>
                  <a:pt x="9793224" y="6204423"/>
                </a:cubicBezTo>
                <a:cubicBezTo>
                  <a:pt x="9700690" y="6225968"/>
                  <a:pt x="9317625" y="6156318"/>
                  <a:pt x="8986723" y="6204423"/>
                </a:cubicBezTo>
                <a:cubicBezTo>
                  <a:pt x="8655821" y="6252528"/>
                  <a:pt x="8679710" y="6169675"/>
                  <a:pt x="8525866" y="6204423"/>
                </a:cubicBezTo>
                <a:cubicBezTo>
                  <a:pt x="8372022" y="6239171"/>
                  <a:pt x="8311129" y="6180020"/>
                  <a:pt x="8180222" y="6204423"/>
                </a:cubicBezTo>
                <a:cubicBezTo>
                  <a:pt x="8049315" y="6228826"/>
                  <a:pt x="7653527" y="6160849"/>
                  <a:pt x="7488936" y="6204423"/>
                </a:cubicBezTo>
                <a:cubicBezTo>
                  <a:pt x="7324345" y="6247997"/>
                  <a:pt x="7173535" y="6198531"/>
                  <a:pt x="7028078" y="6204423"/>
                </a:cubicBezTo>
                <a:cubicBezTo>
                  <a:pt x="6882621" y="6210315"/>
                  <a:pt x="6801482" y="6182109"/>
                  <a:pt x="6682435" y="6204423"/>
                </a:cubicBezTo>
                <a:cubicBezTo>
                  <a:pt x="6563388" y="6226737"/>
                  <a:pt x="6413666" y="6179798"/>
                  <a:pt x="6221578" y="6204423"/>
                </a:cubicBezTo>
                <a:cubicBezTo>
                  <a:pt x="6029490" y="6229048"/>
                  <a:pt x="5830349" y="6145438"/>
                  <a:pt x="5645506" y="6204423"/>
                </a:cubicBezTo>
                <a:cubicBezTo>
                  <a:pt x="5460663" y="6263408"/>
                  <a:pt x="5470275" y="6190247"/>
                  <a:pt x="5299862" y="6204423"/>
                </a:cubicBezTo>
                <a:cubicBezTo>
                  <a:pt x="5129449" y="6218599"/>
                  <a:pt x="5035482" y="6185257"/>
                  <a:pt x="4839005" y="6204423"/>
                </a:cubicBezTo>
                <a:cubicBezTo>
                  <a:pt x="4642528" y="6223589"/>
                  <a:pt x="4616358" y="6169510"/>
                  <a:pt x="4493362" y="6204423"/>
                </a:cubicBezTo>
                <a:cubicBezTo>
                  <a:pt x="4370366" y="6239336"/>
                  <a:pt x="4084004" y="6156849"/>
                  <a:pt x="3802075" y="6204423"/>
                </a:cubicBezTo>
                <a:cubicBezTo>
                  <a:pt x="3520146" y="6251997"/>
                  <a:pt x="3512897" y="6171320"/>
                  <a:pt x="3226003" y="6204423"/>
                </a:cubicBezTo>
                <a:cubicBezTo>
                  <a:pt x="2939109" y="6237526"/>
                  <a:pt x="2825486" y="6149866"/>
                  <a:pt x="2649931" y="6204423"/>
                </a:cubicBezTo>
                <a:cubicBezTo>
                  <a:pt x="2474376" y="6258980"/>
                  <a:pt x="2397786" y="6184609"/>
                  <a:pt x="2304288" y="6204423"/>
                </a:cubicBezTo>
                <a:cubicBezTo>
                  <a:pt x="2210790" y="6224237"/>
                  <a:pt x="2152874" y="6203533"/>
                  <a:pt x="2073859" y="6204423"/>
                </a:cubicBezTo>
                <a:cubicBezTo>
                  <a:pt x="1994844" y="6205313"/>
                  <a:pt x="1716368" y="6134795"/>
                  <a:pt x="1382573" y="6204423"/>
                </a:cubicBezTo>
                <a:cubicBezTo>
                  <a:pt x="1048778" y="6274051"/>
                  <a:pt x="865803" y="6170601"/>
                  <a:pt x="576072" y="6204423"/>
                </a:cubicBezTo>
                <a:cubicBezTo>
                  <a:pt x="286341" y="6238245"/>
                  <a:pt x="265133" y="6166611"/>
                  <a:pt x="0" y="6204423"/>
                </a:cubicBezTo>
                <a:cubicBezTo>
                  <a:pt x="-49970" y="5959866"/>
                  <a:pt x="28725" y="5836381"/>
                  <a:pt x="0" y="5578340"/>
                </a:cubicBezTo>
                <a:cubicBezTo>
                  <a:pt x="-28725" y="5320299"/>
                  <a:pt x="59204" y="5234055"/>
                  <a:pt x="0" y="5076346"/>
                </a:cubicBezTo>
                <a:cubicBezTo>
                  <a:pt x="-59204" y="4918637"/>
                  <a:pt x="32532" y="4727794"/>
                  <a:pt x="0" y="4636396"/>
                </a:cubicBezTo>
                <a:cubicBezTo>
                  <a:pt x="-32532" y="4544998"/>
                  <a:pt x="7705" y="4215161"/>
                  <a:pt x="0" y="4010313"/>
                </a:cubicBezTo>
                <a:cubicBezTo>
                  <a:pt x="-7705" y="3805465"/>
                  <a:pt x="48915" y="3641929"/>
                  <a:pt x="0" y="3446275"/>
                </a:cubicBezTo>
                <a:cubicBezTo>
                  <a:pt x="-48915" y="3250621"/>
                  <a:pt x="21921" y="3114591"/>
                  <a:pt x="0" y="2820192"/>
                </a:cubicBezTo>
                <a:cubicBezTo>
                  <a:pt x="-21921" y="2525793"/>
                  <a:pt x="28040" y="2565760"/>
                  <a:pt x="0" y="2380242"/>
                </a:cubicBezTo>
                <a:cubicBezTo>
                  <a:pt x="-28040" y="2194724"/>
                  <a:pt x="12654" y="2076059"/>
                  <a:pt x="0" y="1878248"/>
                </a:cubicBezTo>
                <a:cubicBezTo>
                  <a:pt x="-12654" y="1680437"/>
                  <a:pt x="59953" y="1587292"/>
                  <a:pt x="0" y="1376254"/>
                </a:cubicBezTo>
                <a:cubicBezTo>
                  <a:pt x="-59953" y="1165216"/>
                  <a:pt x="22083" y="1078817"/>
                  <a:pt x="0" y="998348"/>
                </a:cubicBezTo>
                <a:cubicBezTo>
                  <a:pt x="-22083" y="917879"/>
                  <a:pt x="37116" y="746300"/>
                  <a:pt x="0" y="558398"/>
                </a:cubicBezTo>
                <a:cubicBezTo>
                  <a:pt x="-37116" y="370496"/>
                  <a:pt x="60283" y="178547"/>
                  <a:pt x="0" y="0"/>
                </a:cubicBezTo>
                <a:close/>
              </a:path>
              <a:path w="11521440" h="6204423" stroke="0" extrusionOk="0">
                <a:moveTo>
                  <a:pt x="0" y="0"/>
                </a:moveTo>
                <a:cubicBezTo>
                  <a:pt x="325570" y="-14874"/>
                  <a:pt x="417906" y="74707"/>
                  <a:pt x="691286" y="0"/>
                </a:cubicBezTo>
                <a:cubicBezTo>
                  <a:pt x="964666" y="-74707"/>
                  <a:pt x="1243647" y="38384"/>
                  <a:pt x="1497787" y="0"/>
                </a:cubicBezTo>
                <a:cubicBezTo>
                  <a:pt x="1751927" y="-38384"/>
                  <a:pt x="1811557" y="15774"/>
                  <a:pt x="2073859" y="0"/>
                </a:cubicBezTo>
                <a:cubicBezTo>
                  <a:pt x="2336161" y="-15774"/>
                  <a:pt x="2378652" y="19140"/>
                  <a:pt x="2649931" y="0"/>
                </a:cubicBezTo>
                <a:cubicBezTo>
                  <a:pt x="2921210" y="-19140"/>
                  <a:pt x="3101056" y="12611"/>
                  <a:pt x="3226003" y="0"/>
                </a:cubicBezTo>
                <a:cubicBezTo>
                  <a:pt x="3350950" y="-12611"/>
                  <a:pt x="3696121" y="77664"/>
                  <a:pt x="3917290" y="0"/>
                </a:cubicBezTo>
                <a:cubicBezTo>
                  <a:pt x="4138459" y="-77664"/>
                  <a:pt x="4312275" y="65829"/>
                  <a:pt x="4608576" y="0"/>
                </a:cubicBezTo>
                <a:cubicBezTo>
                  <a:pt x="4904877" y="-65829"/>
                  <a:pt x="4745122" y="20657"/>
                  <a:pt x="4839005" y="0"/>
                </a:cubicBezTo>
                <a:cubicBezTo>
                  <a:pt x="4932888" y="-20657"/>
                  <a:pt x="5158016" y="10243"/>
                  <a:pt x="5299862" y="0"/>
                </a:cubicBezTo>
                <a:cubicBezTo>
                  <a:pt x="5441708" y="-10243"/>
                  <a:pt x="5598246" y="68655"/>
                  <a:pt x="5875934" y="0"/>
                </a:cubicBezTo>
                <a:cubicBezTo>
                  <a:pt x="6153622" y="-68655"/>
                  <a:pt x="6396112" y="11449"/>
                  <a:pt x="6567221" y="0"/>
                </a:cubicBezTo>
                <a:cubicBezTo>
                  <a:pt x="6738330" y="-11449"/>
                  <a:pt x="7071534" y="7305"/>
                  <a:pt x="7258507" y="0"/>
                </a:cubicBezTo>
                <a:cubicBezTo>
                  <a:pt x="7445480" y="-7305"/>
                  <a:pt x="7562999" y="43216"/>
                  <a:pt x="7719365" y="0"/>
                </a:cubicBezTo>
                <a:cubicBezTo>
                  <a:pt x="7875731" y="-43216"/>
                  <a:pt x="8151568" y="49960"/>
                  <a:pt x="8295437" y="0"/>
                </a:cubicBezTo>
                <a:cubicBezTo>
                  <a:pt x="8439306" y="-49960"/>
                  <a:pt x="8414982" y="9579"/>
                  <a:pt x="8525866" y="0"/>
                </a:cubicBezTo>
                <a:cubicBezTo>
                  <a:pt x="8636750" y="-9579"/>
                  <a:pt x="8685755" y="21806"/>
                  <a:pt x="8756294" y="0"/>
                </a:cubicBezTo>
                <a:cubicBezTo>
                  <a:pt x="8826833" y="-21806"/>
                  <a:pt x="8911256" y="19677"/>
                  <a:pt x="8986723" y="0"/>
                </a:cubicBezTo>
                <a:cubicBezTo>
                  <a:pt x="9062190" y="-19677"/>
                  <a:pt x="9369988" y="66037"/>
                  <a:pt x="9562795" y="0"/>
                </a:cubicBezTo>
                <a:cubicBezTo>
                  <a:pt x="9755602" y="-66037"/>
                  <a:pt x="9845411" y="9854"/>
                  <a:pt x="10023653" y="0"/>
                </a:cubicBezTo>
                <a:cubicBezTo>
                  <a:pt x="10201895" y="-9854"/>
                  <a:pt x="10462344" y="79227"/>
                  <a:pt x="10830154" y="0"/>
                </a:cubicBezTo>
                <a:cubicBezTo>
                  <a:pt x="11197964" y="-79227"/>
                  <a:pt x="11267344" y="37139"/>
                  <a:pt x="11521440" y="0"/>
                </a:cubicBezTo>
                <a:cubicBezTo>
                  <a:pt x="11565891" y="141111"/>
                  <a:pt x="11479098" y="226905"/>
                  <a:pt x="11521440" y="377906"/>
                </a:cubicBezTo>
                <a:cubicBezTo>
                  <a:pt x="11563782" y="528907"/>
                  <a:pt x="11459920" y="726071"/>
                  <a:pt x="11521440" y="1066033"/>
                </a:cubicBezTo>
                <a:cubicBezTo>
                  <a:pt x="11582960" y="1405995"/>
                  <a:pt x="11505217" y="1318958"/>
                  <a:pt x="11521440" y="1505983"/>
                </a:cubicBezTo>
                <a:cubicBezTo>
                  <a:pt x="11537663" y="1693008"/>
                  <a:pt x="11487510" y="1775574"/>
                  <a:pt x="11521440" y="1945933"/>
                </a:cubicBezTo>
                <a:cubicBezTo>
                  <a:pt x="11555370" y="2116292"/>
                  <a:pt x="11518738" y="2294205"/>
                  <a:pt x="11521440" y="2385883"/>
                </a:cubicBezTo>
                <a:cubicBezTo>
                  <a:pt x="11524142" y="2477561"/>
                  <a:pt x="11458722" y="2893922"/>
                  <a:pt x="11521440" y="3074010"/>
                </a:cubicBezTo>
                <a:cubicBezTo>
                  <a:pt x="11584158" y="3254098"/>
                  <a:pt x="11514863" y="3278930"/>
                  <a:pt x="11521440" y="3451915"/>
                </a:cubicBezTo>
                <a:cubicBezTo>
                  <a:pt x="11528017" y="3624900"/>
                  <a:pt x="11443060" y="4000071"/>
                  <a:pt x="11521440" y="4140042"/>
                </a:cubicBezTo>
                <a:cubicBezTo>
                  <a:pt x="11599820" y="4280013"/>
                  <a:pt x="11511057" y="4555726"/>
                  <a:pt x="11521440" y="4828169"/>
                </a:cubicBezTo>
                <a:cubicBezTo>
                  <a:pt x="11531823" y="5100612"/>
                  <a:pt x="11516456" y="5163537"/>
                  <a:pt x="11521440" y="5454252"/>
                </a:cubicBezTo>
                <a:cubicBezTo>
                  <a:pt x="11526424" y="5744967"/>
                  <a:pt x="11450513" y="6023993"/>
                  <a:pt x="11521440" y="6204423"/>
                </a:cubicBezTo>
                <a:cubicBezTo>
                  <a:pt x="11303568" y="6243228"/>
                  <a:pt x="10888011" y="6174407"/>
                  <a:pt x="10714939" y="6204423"/>
                </a:cubicBezTo>
                <a:cubicBezTo>
                  <a:pt x="10541867" y="6234439"/>
                  <a:pt x="10436204" y="6187157"/>
                  <a:pt x="10254082" y="6204423"/>
                </a:cubicBezTo>
                <a:cubicBezTo>
                  <a:pt x="10071960" y="6221689"/>
                  <a:pt x="10110253" y="6180198"/>
                  <a:pt x="10023653" y="6204423"/>
                </a:cubicBezTo>
                <a:cubicBezTo>
                  <a:pt x="9937053" y="6228648"/>
                  <a:pt x="9607160" y="6192285"/>
                  <a:pt x="9447581" y="6204423"/>
                </a:cubicBezTo>
                <a:cubicBezTo>
                  <a:pt x="9288002" y="6216561"/>
                  <a:pt x="8927208" y="6137174"/>
                  <a:pt x="8641080" y="6204423"/>
                </a:cubicBezTo>
                <a:cubicBezTo>
                  <a:pt x="8354952" y="6271672"/>
                  <a:pt x="8420104" y="6163058"/>
                  <a:pt x="8295437" y="6204423"/>
                </a:cubicBezTo>
                <a:cubicBezTo>
                  <a:pt x="8170770" y="6245788"/>
                  <a:pt x="8090055" y="6200470"/>
                  <a:pt x="7949794" y="6204423"/>
                </a:cubicBezTo>
                <a:cubicBezTo>
                  <a:pt x="7809533" y="6208376"/>
                  <a:pt x="7712020" y="6193995"/>
                  <a:pt x="7604150" y="6204423"/>
                </a:cubicBezTo>
                <a:cubicBezTo>
                  <a:pt x="7496280" y="6214851"/>
                  <a:pt x="7447680" y="6179013"/>
                  <a:pt x="7373722" y="6204423"/>
                </a:cubicBezTo>
                <a:cubicBezTo>
                  <a:pt x="7299764" y="6229833"/>
                  <a:pt x="7084671" y="6173376"/>
                  <a:pt x="6912864" y="6204423"/>
                </a:cubicBezTo>
                <a:cubicBezTo>
                  <a:pt x="6741057" y="6235470"/>
                  <a:pt x="6431194" y="6121838"/>
                  <a:pt x="6106363" y="6204423"/>
                </a:cubicBezTo>
                <a:cubicBezTo>
                  <a:pt x="5781532" y="6287008"/>
                  <a:pt x="5746726" y="6184561"/>
                  <a:pt x="5645506" y="6204423"/>
                </a:cubicBezTo>
                <a:cubicBezTo>
                  <a:pt x="5544286" y="6224285"/>
                  <a:pt x="5190240" y="6199430"/>
                  <a:pt x="4954219" y="6204423"/>
                </a:cubicBezTo>
                <a:cubicBezTo>
                  <a:pt x="4718198" y="6209416"/>
                  <a:pt x="4662228" y="6159626"/>
                  <a:pt x="4378147" y="6204423"/>
                </a:cubicBezTo>
                <a:cubicBezTo>
                  <a:pt x="4094066" y="6249220"/>
                  <a:pt x="4072480" y="6177006"/>
                  <a:pt x="3802075" y="6204423"/>
                </a:cubicBezTo>
                <a:cubicBezTo>
                  <a:pt x="3531670" y="6231840"/>
                  <a:pt x="3356636" y="6188518"/>
                  <a:pt x="3110789" y="6204423"/>
                </a:cubicBezTo>
                <a:cubicBezTo>
                  <a:pt x="2864942" y="6220328"/>
                  <a:pt x="2936774" y="6187834"/>
                  <a:pt x="2765146" y="6204423"/>
                </a:cubicBezTo>
                <a:cubicBezTo>
                  <a:pt x="2593518" y="6221012"/>
                  <a:pt x="2308036" y="6132471"/>
                  <a:pt x="1958645" y="6204423"/>
                </a:cubicBezTo>
                <a:cubicBezTo>
                  <a:pt x="1609254" y="6276375"/>
                  <a:pt x="1709419" y="6166870"/>
                  <a:pt x="1613002" y="6204423"/>
                </a:cubicBezTo>
                <a:cubicBezTo>
                  <a:pt x="1516585" y="6241976"/>
                  <a:pt x="1308691" y="6179139"/>
                  <a:pt x="1152144" y="6204423"/>
                </a:cubicBezTo>
                <a:cubicBezTo>
                  <a:pt x="995597" y="6229707"/>
                  <a:pt x="969797" y="6196686"/>
                  <a:pt x="806501" y="6204423"/>
                </a:cubicBezTo>
                <a:cubicBezTo>
                  <a:pt x="643205" y="6212160"/>
                  <a:pt x="312105" y="6193966"/>
                  <a:pt x="0" y="6204423"/>
                </a:cubicBezTo>
                <a:cubicBezTo>
                  <a:pt x="-13349" y="6041408"/>
                  <a:pt x="15353" y="5922751"/>
                  <a:pt x="0" y="5764473"/>
                </a:cubicBezTo>
                <a:cubicBezTo>
                  <a:pt x="-15353" y="5606195"/>
                  <a:pt x="2934" y="5514620"/>
                  <a:pt x="0" y="5386567"/>
                </a:cubicBezTo>
                <a:cubicBezTo>
                  <a:pt x="-2934" y="5258514"/>
                  <a:pt x="20707" y="5045469"/>
                  <a:pt x="0" y="4946617"/>
                </a:cubicBezTo>
                <a:cubicBezTo>
                  <a:pt x="-20707" y="4847765"/>
                  <a:pt x="30427" y="4749430"/>
                  <a:pt x="0" y="4568711"/>
                </a:cubicBezTo>
                <a:cubicBezTo>
                  <a:pt x="-30427" y="4387992"/>
                  <a:pt x="7984" y="4316123"/>
                  <a:pt x="0" y="4190806"/>
                </a:cubicBezTo>
                <a:cubicBezTo>
                  <a:pt x="-7984" y="4065490"/>
                  <a:pt x="369" y="3815467"/>
                  <a:pt x="0" y="3502679"/>
                </a:cubicBezTo>
                <a:cubicBezTo>
                  <a:pt x="-369" y="3189891"/>
                  <a:pt x="28137" y="2959126"/>
                  <a:pt x="0" y="2814552"/>
                </a:cubicBezTo>
                <a:cubicBezTo>
                  <a:pt x="-28137" y="2669978"/>
                  <a:pt x="25476" y="2429666"/>
                  <a:pt x="0" y="2126425"/>
                </a:cubicBezTo>
                <a:cubicBezTo>
                  <a:pt x="-25476" y="1823184"/>
                  <a:pt x="57145" y="1800637"/>
                  <a:pt x="0" y="1624431"/>
                </a:cubicBezTo>
                <a:cubicBezTo>
                  <a:pt x="-57145" y="1448225"/>
                  <a:pt x="46682" y="1168503"/>
                  <a:pt x="0" y="998348"/>
                </a:cubicBezTo>
                <a:cubicBezTo>
                  <a:pt x="-46682" y="828193"/>
                  <a:pt x="22873" y="727195"/>
                  <a:pt x="0" y="620442"/>
                </a:cubicBezTo>
                <a:cubicBezTo>
                  <a:pt x="-22873" y="513689"/>
                  <a:pt x="29828" y="2523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3450454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CEF8C-A945-47FE-B487-FC4DB6124D99}"/>
              </a:ext>
            </a:extLst>
          </p:cNvPr>
          <p:cNvSpPr txBox="1"/>
          <p:nvPr/>
        </p:nvSpPr>
        <p:spPr>
          <a:xfrm flipH="1">
            <a:off x="10603957" y="4629531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7030A0"/>
                </a:solidFill>
              </a:rPr>
              <a:t>ت</a:t>
            </a: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8C245-9145-4E5C-8AB3-E63A19509A04}"/>
              </a:ext>
            </a:extLst>
          </p:cNvPr>
          <p:cNvSpPr txBox="1"/>
          <p:nvPr/>
        </p:nvSpPr>
        <p:spPr>
          <a:xfrm flipH="1">
            <a:off x="10179010" y="5038188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2">
                    <a:lumMod val="75000"/>
                  </a:schemeClr>
                </a:solidFill>
              </a:rPr>
              <a:t>ب</a:t>
            </a:r>
            <a:endParaRPr lang="en-GB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B4BA-D75C-412A-A688-BEE6F49100DE}"/>
              </a:ext>
            </a:extLst>
          </p:cNvPr>
          <p:cNvSpPr txBox="1"/>
          <p:nvPr/>
        </p:nvSpPr>
        <p:spPr>
          <a:xfrm flipH="1">
            <a:off x="10330316" y="55571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chemeClr val="accent5">
                    <a:lumMod val="75000"/>
                  </a:schemeClr>
                </a:solidFill>
              </a:rPr>
              <a:t>ر</a:t>
            </a:r>
            <a:endParaRPr lang="en-GB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2A1E-2A9D-4AF5-8D57-7233D2A1015A}"/>
              </a:ext>
            </a:extLst>
          </p:cNvPr>
          <p:cNvSpPr txBox="1"/>
          <p:nvPr/>
        </p:nvSpPr>
        <p:spPr>
          <a:xfrm flipH="1">
            <a:off x="10949542" y="5361440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</a:rPr>
              <a:t>س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1C04D-F705-480A-B078-881DBFDF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858" y="4525990"/>
            <a:ext cx="3517697" cy="21033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76A3E7-73A3-48CE-872B-43B9832006DA}"/>
              </a:ext>
            </a:extLst>
          </p:cNvPr>
          <p:cNvSpPr/>
          <p:nvPr/>
        </p:nvSpPr>
        <p:spPr>
          <a:xfrm>
            <a:off x="5514153" y="2767483"/>
            <a:ext cx="23118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بَــرْدُ</a:t>
            </a:r>
            <a:endParaRPr lang="en-US" sz="115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37F82-7EDC-4593-9615-1FA108832ADB}"/>
              </a:ext>
            </a:extLst>
          </p:cNvPr>
          <p:cNvSpPr/>
          <p:nvPr/>
        </p:nvSpPr>
        <p:spPr>
          <a:xfrm>
            <a:off x="6023385" y="2767483"/>
            <a:ext cx="180690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1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بَــرْ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5F4FAA-03A2-46D0-96E3-61951C5FD398}"/>
              </a:ext>
            </a:extLst>
          </p:cNvPr>
          <p:cNvSpPr txBox="1"/>
          <p:nvPr/>
        </p:nvSpPr>
        <p:spPr>
          <a:xfrm>
            <a:off x="7140875" y="296231"/>
            <a:ext cx="4517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وحدد المقطع الساكن : </a:t>
            </a:r>
            <a:endParaRPr lang="en-AE" sz="2800" b="1" dirty="0"/>
          </a:p>
        </p:txBody>
      </p:sp>
      <p:pic>
        <p:nvPicPr>
          <p:cNvPr id="8194" name="Picture 2" descr="Iffa&amp;#39; Blog">
            <a:extLst>
              <a:ext uri="{FF2B5EF4-FFF2-40B4-BE49-F238E27FC236}">
                <a16:creationId xmlns:a16="http://schemas.microsoft.com/office/drawing/2014/main" id="{39E82BDA-1195-4A6B-942E-D63B25B7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92" y="679622"/>
            <a:ext cx="1806905" cy="22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FA240C16-1C65-4E21-8F00-2D49A40F338E}"/>
              </a:ext>
            </a:extLst>
          </p:cNvPr>
          <p:cNvSpPr/>
          <p:nvPr/>
        </p:nvSpPr>
        <p:spPr>
          <a:xfrm>
            <a:off x="0" y="324947"/>
            <a:ext cx="2007433" cy="646331"/>
          </a:xfrm>
          <a:custGeom>
            <a:avLst/>
            <a:gdLst>
              <a:gd name="connsiteX0" fmla="*/ 0 w 2007433"/>
              <a:gd name="connsiteY0" fmla="*/ 0 h 646331"/>
              <a:gd name="connsiteX1" fmla="*/ 544580 w 2007433"/>
              <a:gd name="connsiteY1" fmla="*/ 0 h 646331"/>
              <a:gd name="connsiteX2" fmla="*/ 1055475 w 2007433"/>
              <a:gd name="connsiteY2" fmla="*/ 0 h 646331"/>
              <a:gd name="connsiteX3" fmla="*/ 1684268 w 2007433"/>
              <a:gd name="connsiteY3" fmla="*/ 0 h 646331"/>
              <a:gd name="connsiteX4" fmla="*/ 2007433 w 2007433"/>
              <a:gd name="connsiteY4" fmla="*/ 323166 h 646331"/>
              <a:gd name="connsiteX5" fmla="*/ 1684268 w 2007433"/>
              <a:gd name="connsiteY5" fmla="*/ 646331 h 646331"/>
              <a:gd name="connsiteX6" fmla="*/ 1156531 w 2007433"/>
              <a:gd name="connsiteY6" fmla="*/ 646331 h 646331"/>
              <a:gd name="connsiteX7" fmla="*/ 645636 w 2007433"/>
              <a:gd name="connsiteY7" fmla="*/ 646331 h 646331"/>
              <a:gd name="connsiteX8" fmla="*/ 0 w 2007433"/>
              <a:gd name="connsiteY8" fmla="*/ 646331 h 646331"/>
              <a:gd name="connsiteX9" fmla="*/ 0 w 2007433"/>
              <a:gd name="connsiteY9" fmla="*/ 342555 h 646331"/>
              <a:gd name="connsiteX10" fmla="*/ 0 w 200743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433" h="646331" fill="none" extrusionOk="0">
                <a:moveTo>
                  <a:pt x="0" y="0"/>
                </a:moveTo>
                <a:cubicBezTo>
                  <a:pt x="264268" y="-15419"/>
                  <a:pt x="343438" y="59366"/>
                  <a:pt x="544580" y="0"/>
                </a:cubicBezTo>
                <a:cubicBezTo>
                  <a:pt x="745722" y="-59366"/>
                  <a:pt x="845965" y="59100"/>
                  <a:pt x="1055475" y="0"/>
                </a:cubicBezTo>
                <a:cubicBezTo>
                  <a:pt x="1264985" y="-59100"/>
                  <a:pt x="1436115" y="69472"/>
                  <a:pt x="1684268" y="0"/>
                </a:cubicBezTo>
                <a:cubicBezTo>
                  <a:pt x="1784655" y="46559"/>
                  <a:pt x="1902174" y="290618"/>
                  <a:pt x="2007433" y="323166"/>
                </a:cubicBezTo>
                <a:cubicBezTo>
                  <a:pt x="1895656" y="482470"/>
                  <a:pt x="1745407" y="566862"/>
                  <a:pt x="1684268" y="646331"/>
                </a:cubicBezTo>
                <a:cubicBezTo>
                  <a:pt x="1453518" y="686335"/>
                  <a:pt x="1280327" y="613753"/>
                  <a:pt x="1156531" y="646331"/>
                </a:cubicBezTo>
                <a:cubicBezTo>
                  <a:pt x="1032735" y="678909"/>
                  <a:pt x="805321" y="585683"/>
                  <a:pt x="645636" y="646331"/>
                </a:cubicBezTo>
                <a:cubicBezTo>
                  <a:pt x="485952" y="706979"/>
                  <a:pt x="144582" y="620302"/>
                  <a:pt x="0" y="646331"/>
                </a:cubicBezTo>
                <a:cubicBezTo>
                  <a:pt x="-11378" y="551354"/>
                  <a:pt x="32920" y="453761"/>
                  <a:pt x="0" y="342555"/>
                </a:cubicBezTo>
                <a:cubicBezTo>
                  <a:pt x="-32920" y="231349"/>
                  <a:pt x="19474" y="141434"/>
                  <a:pt x="0" y="0"/>
                </a:cubicBezTo>
                <a:close/>
              </a:path>
              <a:path w="2007433" h="646331" stroke="0" extrusionOk="0">
                <a:moveTo>
                  <a:pt x="0" y="0"/>
                </a:moveTo>
                <a:cubicBezTo>
                  <a:pt x="257696" y="-7159"/>
                  <a:pt x="424522" y="47359"/>
                  <a:pt x="578265" y="0"/>
                </a:cubicBezTo>
                <a:cubicBezTo>
                  <a:pt x="732009" y="-47359"/>
                  <a:pt x="907938" y="42266"/>
                  <a:pt x="1156531" y="0"/>
                </a:cubicBezTo>
                <a:cubicBezTo>
                  <a:pt x="1405124" y="-42266"/>
                  <a:pt x="1480036" y="50554"/>
                  <a:pt x="1684268" y="0"/>
                </a:cubicBezTo>
                <a:cubicBezTo>
                  <a:pt x="1830837" y="79335"/>
                  <a:pt x="1865385" y="236006"/>
                  <a:pt x="2007433" y="323166"/>
                </a:cubicBezTo>
                <a:cubicBezTo>
                  <a:pt x="1948764" y="454421"/>
                  <a:pt x="1740858" y="566574"/>
                  <a:pt x="1684268" y="646331"/>
                </a:cubicBezTo>
                <a:cubicBezTo>
                  <a:pt x="1466343" y="671588"/>
                  <a:pt x="1379387" y="638390"/>
                  <a:pt x="1173373" y="646331"/>
                </a:cubicBezTo>
                <a:cubicBezTo>
                  <a:pt x="967359" y="654272"/>
                  <a:pt x="880280" y="626442"/>
                  <a:pt x="628793" y="646331"/>
                </a:cubicBezTo>
                <a:cubicBezTo>
                  <a:pt x="377306" y="666220"/>
                  <a:pt x="165090" y="578846"/>
                  <a:pt x="0" y="646331"/>
                </a:cubicBezTo>
                <a:cubicBezTo>
                  <a:pt x="-13367" y="507673"/>
                  <a:pt x="6244" y="486362"/>
                  <a:pt x="0" y="336092"/>
                </a:cubicBezTo>
                <a:cubicBezTo>
                  <a:pt x="-6244" y="185822"/>
                  <a:pt x="24119" y="77019"/>
                  <a:pt x="0" y="0"/>
                </a:cubicBezTo>
                <a:close/>
              </a:path>
            </a:pathLst>
          </a:custGeom>
          <a:solidFill>
            <a:srgbClr val="ADCD7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98386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661F52-1805-467B-861D-AE8A03CCF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805754" y="1675035"/>
            <a:ext cx="2581139" cy="4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3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390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19</cp:revision>
  <dcterms:created xsi:type="dcterms:W3CDTF">2021-11-01T11:27:56Z</dcterms:created>
  <dcterms:modified xsi:type="dcterms:W3CDTF">2021-11-01T15:44:39Z</dcterms:modified>
</cp:coreProperties>
</file>