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61" r:id="rId2"/>
    <p:sldId id="275" r:id="rId3"/>
    <p:sldId id="256" r:id="rId4"/>
    <p:sldId id="269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74" r:id="rId13"/>
    <p:sldId id="270" r:id="rId14"/>
    <p:sldId id="288" r:id="rId15"/>
    <p:sldId id="286" r:id="rId16"/>
    <p:sldId id="287" r:id="rId17"/>
    <p:sldId id="290" r:id="rId18"/>
    <p:sldId id="292" r:id="rId19"/>
    <p:sldId id="293" r:id="rId20"/>
    <p:sldId id="284" r:id="rId21"/>
    <p:sldId id="294" r:id="rId22"/>
    <p:sldId id="276" r:id="rId23"/>
    <p:sldId id="258" r:id="rId24"/>
    <p:sldId id="259" r:id="rId25"/>
    <p:sldId id="281" r:id="rId26"/>
    <p:sldId id="282" r:id="rId27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4640"/>
  </p:normalViewPr>
  <p:slideViewPr>
    <p:cSldViewPr snapToGrid="0" snapToObjects="1">
      <p:cViewPr varScale="1">
        <p:scale>
          <a:sx n="65" d="100"/>
          <a:sy n="65" d="100"/>
        </p:scale>
        <p:origin x="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634C0-F01A-407F-A769-E1E56DC1BDE1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0A6FB-3201-4097-A8A4-C112870F1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7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90A6FB-3201-4097-A8A4-C112870F11D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60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BB096-1EEE-3744-BE84-0FB3FA9AD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1E281-7CCC-F54D-8ECB-A543F2994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9EE6A-9A66-2544-9CD9-9231DD77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03613-5086-BC41-AE96-ABDDC447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58FA4-FF1A-DE4F-A1A5-47B43F66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225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FCA8E-242D-DA4C-B6C6-DED12A1A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1379A-3F46-5E4F-B341-8FB9661C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A36A8-8CCB-4D44-A533-9DD68C9A5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47F9-5C69-BB45-91CC-19C8C30B2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D7285-5973-4942-9673-486450E1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6795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509CB-8C66-BC42-B1B2-29FA919E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E885D-39AA-AE4A-840B-459D6E7FB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3A6EF-3453-FD48-B621-4257E7196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63BA1-C854-D340-BB3A-137EC3E0D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21D4E-C427-CD4D-B9AF-755AAFEF5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8949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1327-6B19-234D-A272-CD76F0511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02E92-2718-3A44-B969-430562EFF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69EEA-E306-D24F-9F75-63269A115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B000F-3478-3046-A09C-4E2B9F91A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741EA-50EA-5345-9B6B-53EBBA27A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10DB3-50B8-DB45-A0BB-F2CF63D6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566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3BB6-27BD-4846-983F-4C96A704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5CCEC-9D87-4143-950E-8E7A7047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CAD70-3AD3-1A45-A8AB-ED85CCE4B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48D4A-60A9-E247-80B7-AA0EA572D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60525-02FD-9F48-A01D-C6526473D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052D6-D969-2D4D-AD05-BAF80BC5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089E30-181C-1B4B-88B7-413364095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8508D7-A261-1941-9507-86B74652B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8586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B611-BCEB-FD49-A21F-DE336287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D8064-3477-314C-B705-0A0C5E16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F3555-2131-9747-B7CF-54A192DAC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CE170-D7D3-AC41-A267-28D872F4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75830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DE47A0-852D-6745-A742-D30410C08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DE990-83B5-F447-A970-B9B16AE92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52F38-0238-644B-94BE-59CD7327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0731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AAA0-CFBE-5B46-AE12-AA55F12E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3A8DD-4A67-1D49-B776-3C0740AD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0C14A-6FE4-2149-9FF1-C7A6CB7E3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BFDA7-F4DB-5846-BA55-516514AA7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28FB5-7164-344E-A1B8-BDD1BC68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87C32-B21D-494C-BE0C-85ED81FD5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305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77F63-E36B-B24E-BFE3-283FA6AB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73A8E5-0AA0-6E43-A0BC-D4EA2336A0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E3AD3-FB0D-C14B-A526-63703A7CD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178E3-8FFE-D341-832F-E20472A59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07855-B264-9945-9C02-27F92E2C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423BD-F340-904D-B6A2-C0929A01A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2245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60AB-B5DC-F941-B201-B273CA51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7FE36-3024-6241-97B6-30D2EDC89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3DA0A-17B9-1B4D-9BD3-6174A0DC1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2A2FC-8D64-AD4E-B268-A6CFC16A5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45F76-CAA7-B94C-89DB-104735747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1878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286DB5-9D8C-4F4E-AA9A-30594165D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9BB62-F5BC-784F-96AE-55F878241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02E68-0579-9E4A-9BF1-D8B4ACA7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AEA1A-98C0-684E-81E8-654EEFD53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1CBF1-9308-0145-9698-D444DDD91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2836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2D71AC-4425-514D-90DE-53AA5662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E78AE-C905-5A4A-B577-DC8C5FB10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57C07-31D5-804C-A492-9184355714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73D33-14B3-404B-9827-AEE6E817020D}" type="datetimeFigureOut">
              <a:rPr lang="en-AE" smtClean="0"/>
              <a:t>10/17/2021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FDD83-189C-2743-AB22-F40574FCB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7E68-A338-4640-A6A7-24204E259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9FF22-F6E1-E24C-94FC-56925A317C5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6862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EABA36-848E-40DC-8FAF-CFC33F2BE62C}"/>
              </a:ext>
            </a:extLst>
          </p:cNvPr>
          <p:cNvSpPr txBox="1"/>
          <p:nvPr/>
        </p:nvSpPr>
        <p:spPr>
          <a:xfrm>
            <a:off x="2070672" y="1050280"/>
            <a:ext cx="83918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Reading and speaking exam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Practice 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 </a:t>
            </a:r>
            <a:r>
              <a:rPr lang="en-US" sz="4400" dirty="0">
                <a:latin typeface="Century Gothic" panose="020B0502020202020204" pitchFamily="34" charset="0"/>
              </a:rPr>
              <a:t>(grade 1 UAEP1) </a:t>
            </a:r>
            <a:endParaRPr lang="en-US" sz="7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9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EABA36-848E-40DC-8FAF-CFC33F2BE62C}"/>
              </a:ext>
            </a:extLst>
          </p:cNvPr>
          <p:cNvSpPr txBox="1"/>
          <p:nvPr/>
        </p:nvSpPr>
        <p:spPr>
          <a:xfrm>
            <a:off x="2000333" y="2274838"/>
            <a:ext cx="8391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Part 1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Say 3 sounds </a:t>
            </a:r>
          </a:p>
        </p:txBody>
      </p:sp>
    </p:spTree>
    <p:extLst>
      <p:ext uri="{BB962C8B-B14F-4D97-AF65-F5344CB8AC3E}">
        <p14:creationId xmlns:p14="http://schemas.microsoft.com/office/powerpoint/2010/main" val="1107615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8113260C-FB6B-6147-BF98-AB0DC104F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13" y="294968"/>
            <a:ext cx="11127574" cy="626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4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1106905"/>
            <a:ext cx="9111916" cy="520967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69AC24-8CA1-4E7E-B450-3762211DE562}"/>
              </a:ext>
            </a:extLst>
          </p:cNvPr>
          <p:cNvSpPr txBox="1"/>
          <p:nvPr/>
        </p:nvSpPr>
        <p:spPr>
          <a:xfrm>
            <a:off x="409074" y="156411"/>
            <a:ext cx="3492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Say the sound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0878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5393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593517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08628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429628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17247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22866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216401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EABA36-848E-40DC-8FAF-CFC33F2BE62C}"/>
              </a:ext>
            </a:extLst>
          </p:cNvPr>
          <p:cNvSpPr txBox="1"/>
          <p:nvPr/>
        </p:nvSpPr>
        <p:spPr>
          <a:xfrm>
            <a:off x="2000333" y="2593037"/>
            <a:ext cx="8391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Part 2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Read 3 words </a:t>
            </a:r>
          </a:p>
        </p:txBody>
      </p:sp>
    </p:spTree>
    <p:extLst>
      <p:ext uri="{BB962C8B-B14F-4D97-AF65-F5344CB8AC3E}">
        <p14:creationId xmlns:p14="http://schemas.microsoft.com/office/powerpoint/2010/main" val="978321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662AD2E-0371-2F49-8F45-6E4D83D96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000" y="333143"/>
            <a:ext cx="9108000" cy="619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88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599057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sat</a:t>
            </a:r>
          </a:p>
        </p:txBody>
      </p:sp>
    </p:spTree>
    <p:extLst>
      <p:ext uri="{BB962C8B-B14F-4D97-AF65-F5344CB8AC3E}">
        <p14:creationId xmlns:p14="http://schemas.microsoft.com/office/powerpoint/2010/main" val="3547143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pot</a:t>
            </a:r>
          </a:p>
        </p:txBody>
      </p:sp>
    </p:spTree>
    <p:extLst>
      <p:ext uri="{BB962C8B-B14F-4D97-AF65-F5344CB8AC3E}">
        <p14:creationId xmlns:p14="http://schemas.microsoft.com/office/powerpoint/2010/main" val="2133299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mat</a:t>
            </a:r>
          </a:p>
        </p:txBody>
      </p:sp>
    </p:spTree>
    <p:extLst>
      <p:ext uri="{BB962C8B-B14F-4D97-AF65-F5344CB8AC3E}">
        <p14:creationId xmlns:p14="http://schemas.microsoft.com/office/powerpoint/2010/main" val="628656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ten</a:t>
            </a:r>
          </a:p>
        </p:txBody>
      </p:sp>
    </p:spTree>
    <p:extLst>
      <p:ext uri="{BB962C8B-B14F-4D97-AF65-F5344CB8AC3E}">
        <p14:creationId xmlns:p14="http://schemas.microsoft.com/office/powerpoint/2010/main" val="1461543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38FF86-6B4F-4BAB-8E63-9C56612FAA7A}"/>
              </a:ext>
            </a:extLst>
          </p:cNvPr>
          <p:cNvSpPr/>
          <p:nvPr/>
        </p:nvSpPr>
        <p:spPr>
          <a:xfrm>
            <a:off x="1463843" y="288756"/>
            <a:ext cx="9111916" cy="60278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solidFill>
                  <a:schemeClr val="tx1"/>
                </a:solidFill>
                <a:latin typeface="Century Gothic" panose="020B0502020202020204" pitchFamily="34" charset="0"/>
              </a:rPr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1994919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EABA36-848E-40DC-8FAF-CFC33F2BE62C}"/>
              </a:ext>
            </a:extLst>
          </p:cNvPr>
          <p:cNvSpPr txBox="1"/>
          <p:nvPr/>
        </p:nvSpPr>
        <p:spPr>
          <a:xfrm>
            <a:off x="1900083" y="1398417"/>
            <a:ext cx="8391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Part 3 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Say the word   </a:t>
            </a:r>
          </a:p>
        </p:txBody>
      </p:sp>
    </p:spTree>
    <p:extLst>
      <p:ext uri="{BB962C8B-B14F-4D97-AF65-F5344CB8AC3E}">
        <p14:creationId xmlns:p14="http://schemas.microsoft.com/office/powerpoint/2010/main" val="872398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nake Clipart Stickers Hand Drawn Cute Illustration, Cute Clipart, March,  Snake Clip Art PNG Transparent Clipart Image and PSD File for Free Download">
            <a:extLst>
              <a:ext uri="{FF2B5EF4-FFF2-40B4-BE49-F238E27FC236}">
                <a16:creationId xmlns:a16="http://schemas.microsoft.com/office/drawing/2014/main" id="{CEEB22F9-2310-4A03-94F6-127A1546E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261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1,337 Red Apple Illustrations &amp;amp; Clip Art - iStock">
            <a:extLst>
              <a:ext uri="{FF2B5EF4-FFF2-40B4-BE49-F238E27FC236}">
                <a16:creationId xmlns:a16="http://schemas.microsoft.com/office/drawing/2014/main" id="{C162BADC-8A72-4A71-9E8F-F958D450D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659" y="1079659"/>
            <a:ext cx="4698682" cy="469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516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3977F57E-09F7-A445-9806-0D710EB57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7" t="56456" r="55336" b="3782"/>
          <a:stretch/>
        </p:blipFill>
        <p:spPr>
          <a:xfrm>
            <a:off x="2700997" y="1019638"/>
            <a:ext cx="6175717" cy="481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12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ck, flower, drawing&#10;&#10;Description automatically generated">
            <a:extLst>
              <a:ext uri="{FF2B5EF4-FFF2-40B4-BE49-F238E27FC236}">
                <a16:creationId xmlns:a16="http://schemas.microsoft.com/office/drawing/2014/main" id="{D64F7328-21D5-1646-8712-E1DD413186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90" t="12168" r="55072" b="46901"/>
          <a:stretch/>
        </p:blipFill>
        <p:spPr>
          <a:xfrm>
            <a:off x="3404380" y="1073166"/>
            <a:ext cx="5627077" cy="471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46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ck, flower, drawing&#10;&#10;Description automatically generated">
            <a:extLst>
              <a:ext uri="{FF2B5EF4-FFF2-40B4-BE49-F238E27FC236}">
                <a16:creationId xmlns:a16="http://schemas.microsoft.com/office/drawing/2014/main" id="{D64F7328-21D5-1646-8712-E1DD413186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15443" r="1990" b="47603"/>
          <a:stretch/>
        </p:blipFill>
        <p:spPr>
          <a:xfrm>
            <a:off x="2987040" y="1350497"/>
            <a:ext cx="6526695" cy="371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37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23D39B-33FF-41D7-927D-F2BA6A0B2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37" t="20831" r="31207" b="39365"/>
          <a:stretch/>
        </p:blipFill>
        <p:spPr>
          <a:xfrm>
            <a:off x="2029136" y="840658"/>
            <a:ext cx="9150142" cy="517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45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44</Words>
  <Application>Microsoft Office PowerPoint</Application>
  <PresentationFormat>Widescreen</PresentationFormat>
  <Paragraphs>25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 James Williams</dc:creator>
  <cp:lastModifiedBy>Issra Louarradi</cp:lastModifiedBy>
  <cp:revision>17</cp:revision>
  <cp:lastPrinted>2020-08-25T09:34:13Z</cp:lastPrinted>
  <dcterms:created xsi:type="dcterms:W3CDTF">2020-08-25T09:33:48Z</dcterms:created>
  <dcterms:modified xsi:type="dcterms:W3CDTF">2021-10-17T06:41:05Z</dcterms:modified>
</cp:coreProperties>
</file>