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1" r:id="rId3"/>
    <p:sldId id="258" r:id="rId4"/>
    <p:sldId id="257" r:id="rId5"/>
    <p:sldId id="263" r:id="rId6"/>
    <p:sldId id="260" r:id="rId7"/>
    <p:sldId id="259" r:id="rId8"/>
    <p:sldId id="265" r:id="rId9"/>
    <p:sldId id="264" r:id="rId10"/>
    <p:sldId id="268" r:id="rId11"/>
    <p:sldId id="262" r:id="rId12"/>
    <p:sldId id="269" r:id="rId13"/>
    <p:sldId id="271" r:id="rId14"/>
    <p:sldId id="267" r:id="rId15"/>
    <p:sldId id="270" r:id="rId16"/>
  </p:sldIdLst>
  <p:sldSz cx="9144000" cy="6858000" type="overhead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3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5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9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4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0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0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9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0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9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1A7ED-AAB2-4D4F-AD67-A6F78C06BE67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4383D-6B1B-43B5-BEE1-E5A9BE18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3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2086CD69-60D7-C24C-C6CB-DBF1C4425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8" y="83194"/>
            <a:ext cx="7419975" cy="6691611"/>
          </a:xfrm>
          <a:prstGeom prst="rect">
            <a:avLst/>
          </a:prstGeo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B144AD3B-6DBA-43B8-1AA0-EDAD26C397CB}"/>
              </a:ext>
            </a:extLst>
          </p:cNvPr>
          <p:cNvSpPr/>
          <p:nvPr/>
        </p:nvSpPr>
        <p:spPr>
          <a:xfrm>
            <a:off x="1914525" y="685800"/>
            <a:ext cx="528637" cy="626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50AEA46D-B587-B352-AC84-7759A8F0F749}"/>
              </a:ext>
            </a:extLst>
          </p:cNvPr>
          <p:cNvSpPr/>
          <p:nvPr/>
        </p:nvSpPr>
        <p:spPr>
          <a:xfrm>
            <a:off x="2443162" y="1288406"/>
            <a:ext cx="714376" cy="626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69C0B9D3-6B5C-7095-7291-28910066924D}"/>
              </a:ext>
            </a:extLst>
          </p:cNvPr>
          <p:cNvSpPr/>
          <p:nvPr/>
        </p:nvSpPr>
        <p:spPr>
          <a:xfrm>
            <a:off x="1485899" y="1914525"/>
            <a:ext cx="528637" cy="4668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FB44F1F-24AE-2B50-ED6D-85111F8AF245}"/>
              </a:ext>
            </a:extLst>
          </p:cNvPr>
          <p:cNvSpPr txBox="1"/>
          <p:nvPr/>
        </p:nvSpPr>
        <p:spPr>
          <a:xfrm>
            <a:off x="3752850" y="3388116"/>
            <a:ext cx="1407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</a:rPr>
              <a:t>تَسْديد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57C19B1-A5DB-B305-7ADC-69A908C4AD50}"/>
              </a:ext>
            </a:extLst>
          </p:cNvPr>
          <p:cNvSpPr txBox="1"/>
          <p:nvPr/>
        </p:nvSpPr>
        <p:spPr>
          <a:xfrm>
            <a:off x="2128837" y="3388116"/>
            <a:ext cx="1621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</a:rPr>
              <a:t>تَمْديد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FB88238-908A-72C9-3382-DA8DDDB92202}"/>
              </a:ext>
            </a:extLst>
          </p:cNvPr>
          <p:cNvSpPr txBox="1"/>
          <p:nvPr/>
        </p:nvSpPr>
        <p:spPr>
          <a:xfrm>
            <a:off x="5560219" y="5653087"/>
            <a:ext cx="957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ـضـ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78A020F-6795-66AA-D74E-079286E90590}"/>
              </a:ext>
            </a:extLst>
          </p:cNvPr>
          <p:cNvSpPr txBox="1"/>
          <p:nvPr/>
        </p:nvSpPr>
        <p:spPr>
          <a:xfrm>
            <a:off x="5560219" y="6171410"/>
            <a:ext cx="957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ـــنــ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1C8BDC08-0EE3-FD32-9F76-DCBE7AB3BD59}"/>
              </a:ext>
            </a:extLst>
          </p:cNvPr>
          <p:cNvSpPr/>
          <p:nvPr/>
        </p:nvSpPr>
        <p:spPr>
          <a:xfrm>
            <a:off x="1028698" y="6214272"/>
            <a:ext cx="1000125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1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3351CD3-95C5-F3EA-6755-4654EB7C8A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2"/>
          <a:stretch/>
        </p:blipFill>
        <p:spPr>
          <a:xfrm>
            <a:off x="971552" y="0"/>
            <a:ext cx="7343773" cy="685800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F7B063E-5578-58D0-BADD-DF9178418AA0}"/>
              </a:ext>
            </a:extLst>
          </p:cNvPr>
          <p:cNvSpPr txBox="1"/>
          <p:nvPr/>
        </p:nvSpPr>
        <p:spPr>
          <a:xfrm>
            <a:off x="3925490" y="871536"/>
            <a:ext cx="1293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</a:rPr>
              <a:t>مُفْرِحَةٌ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7B30BB1-A00D-8FAB-DCEF-4D55D4E2BC40}"/>
              </a:ext>
            </a:extLst>
          </p:cNvPr>
          <p:cNvSpPr txBox="1"/>
          <p:nvPr/>
        </p:nvSpPr>
        <p:spPr>
          <a:xfrm>
            <a:off x="4163615" y="1981198"/>
            <a:ext cx="1293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</a:rPr>
              <a:t>إِزالَةُ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02A21F1-4ACF-5ED3-875C-A49A9F4F8195}"/>
              </a:ext>
            </a:extLst>
          </p:cNvPr>
          <p:cNvSpPr txBox="1"/>
          <p:nvPr/>
        </p:nvSpPr>
        <p:spPr>
          <a:xfrm>
            <a:off x="3996928" y="2602051"/>
            <a:ext cx="1293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</a:rPr>
              <a:t>هُدوءٌ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644E230-3130-BB46-39D3-0DAFB7F6BFA9}"/>
              </a:ext>
            </a:extLst>
          </p:cNvPr>
          <p:cNvSpPr txBox="1"/>
          <p:nvPr/>
        </p:nvSpPr>
        <p:spPr>
          <a:xfrm>
            <a:off x="3925490" y="3624680"/>
            <a:ext cx="2507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</a:rPr>
              <a:t>يُعيدُ وَيُكَرّرُ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0BD1B123-4D1A-1C67-817A-397515B9FD22}"/>
              </a:ext>
            </a:extLst>
          </p:cNvPr>
          <p:cNvSpPr/>
          <p:nvPr/>
        </p:nvSpPr>
        <p:spPr>
          <a:xfrm>
            <a:off x="6215062" y="5086350"/>
            <a:ext cx="1000125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4855730F-E4FC-03A6-06E0-C2C8787134E2}"/>
              </a:ext>
            </a:extLst>
          </p:cNvPr>
          <p:cNvSpPr/>
          <p:nvPr/>
        </p:nvSpPr>
        <p:spPr>
          <a:xfrm>
            <a:off x="5475681" y="5686425"/>
            <a:ext cx="1000125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6F030632-3708-DA1A-A8F1-27155EA6F23E}"/>
              </a:ext>
            </a:extLst>
          </p:cNvPr>
          <p:cNvSpPr/>
          <p:nvPr/>
        </p:nvSpPr>
        <p:spPr>
          <a:xfrm>
            <a:off x="3496865" y="5553075"/>
            <a:ext cx="1000125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A9D2AB0D-26C1-8741-AFE4-B28CBBBE36F7}"/>
              </a:ext>
            </a:extLst>
          </p:cNvPr>
          <p:cNvSpPr/>
          <p:nvPr/>
        </p:nvSpPr>
        <p:spPr>
          <a:xfrm>
            <a:off x="2382435" y="6238874"/>
            <a:ext cx="125372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84DD02BC-A2E2-69D7-6BBE-7DC1F82FB2B4}"/>
              </a:ext>
            </a:extLst>
          </p:cNvPr>
          <p:cNvSpPr/>
          <p:nvPr/>
        </p:nvSpPr>
        <p:spPr>
          <a:xfrm>
            <a:off x="1076918" y="5605462"/>
            <a:ext cx="1000125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AA7A1417-E812-3EA2-977E-789618CA9B8B}"/>
              </a:ext>
            </a:extLst>
          </p:cNvPr>
          <p:cNvSpPr/>
          <p:nvPr/>
        </p:nvSpPr>
        <p:spPr>
          <a:xfrm>
            <a:off x="971552" y="109538"/>
            <a:ext cx="1000125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4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722281A-C7F6-CE24-20CC-A658DDC43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8"/>
          <a:stretch/>
        </p:blipFill>
        <p:spPr>
          <a:xfrm>
            <a:off x="914400" y="107438"/>
            <a:ext cx="7372350" cy="6750561"/>
          </a:xfrm>
          <a:prstGeom prst="rect">
            <a:avLst/>
          </a:prstGeom>
        </p:spPr>
      </p:pic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DBCF8822-7E4B-8248-75BF-A92E1BF8F757}"/>
              </a:ext>
            </a:extLst>
          </p:cNvPr>
          <p:cNvCxnSpPr/>
          <p:nvPr/>
        </p:nvCxnSpPr>
        <p:spPr>
          <a:xfrm flipH="1">
            <a:off x="3757613" y="2343150"/>
            <a:ext cx="1428750" cy="28289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F58B59F-AF51-CE25-5FF5-00EE8C8B3735}"/>
              </a:ext>
            </a:extLst>
          </p:cNvPr>
          <p:cNvCxnSpPr>
            <a:cxnSpLocks/>
          </p:cNvCxnSpPr>
          <p:nvPr/>
        </p:nvCxnSpPr>
        <p:spPr>
          <a:xfrm flipH="1" flipV="1">
            <a:off x="3443288" y="1857375"/>
            <a:ext cx="1743075" cy="244316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4403DFF8-DA2D-8152-D597-98180A97287B}"/>
              </a:ext>
            </a:extLst>
          </p:cNvPr>
          <p:cNvCxnSpPr>
            <a:cxnSpLocks/>
          </p:cNvCxnSpPr>
          <p:nvPr/>
        </p:nvCxnSpPr>
        <p:spPr>
          <a:xfrm flipH="1" flipV="1">
            <a:off x="3443288" y="3814763"/>
            <a:ext cx="1743075" cy="25003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90868171-1DC3-8094-BC98-3121A90F8FAA}"/>
              </a:ext>
            </a:extLst>
          </p:cNvPr>
          <p:cNvSpPr/>
          <p:nvPr/>
        </p:nvSpPr>
        <p:spPr>
          <a:xfrm>
            <a:off x="914400" y="6179062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43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9F9073C-C7FC-2D5B-EF26-0692C2F05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81" y="126860"/>
            <a:ext cx="7158038" cy="625997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9A53AB1F-F77A-B8BB-9BFE-423A87368F87}"/>
              </a:ext>
            </a:extLst>
          </p:cNvPr>
          <p:cNvSpPr txBox="1"/>
          <p:nvPr/>
        </p:nvSpPr>
        <p:spPr>
          <a:xfrm>
            <a:off x="5686425" y="1329779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خُضوع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D9992AA-D824-CA32-E594-19FC929EBB37}"/>
              </a:ext>
            </a:extLst>
          </p:cNvPr>
          <p:cNvSpPr txBox="1"/>
          <p:nvPr/>
        </p:nvSpPr>
        <p:spPr>
          <a:xfrm>
            <a:off x="2478882" y="1269307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مَحَبَّةٌ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5D45A03-A989-52D5-D338-6CAEE3978DF4}"/>
              </a:ext>
            </a:extLst>
          </p:cNvPr>
          <p:cNvSpPr txBox="1"/>
          <p:nvPr/>
        </p:nvSpPr>
        <p:spPr>
          <a:xfrm>
            <a:off x="3614737" y="3181195"/>
            <a:ext cx="2550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</a:rPr>
              <a:t>عِذْقُ النَّخْلَةِ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662D87A-DCA5-43F7-9D5D-9A12A287B732}"/>
              </a:ext>
            </a:extLst>
          </p:cNvPr>
          <p:cNvSpPr txBox="1"/>
          <p:nvPr/>
        </p:nvSpPr>
        <p:spPr>
          <a:xfrm>
            <a:off x="5554265" y="4971056"/>
            <a:ext cx="2128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الضَّوْضاءُ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DC90311-E2C0-896C-895B-43BE31DC58C4}"/>
              </a:ext>
            </a:extLst>
          </p:cNvPr>
          <p:cNvSpPr txBox="1"/>
          <p:nvPr/>
        </p:nvSpPr>
        <p:spPr>
          <a:xfrm>
            <a:off x="1791298" y="5001431"/>
            <a:ext cx="2895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إِماطَةِ الْأَذى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1CF92A0F-B9C9-DD0D-932D-F6C25D07FB2B}"/>
              </a:ext>
            </a:extLst>
          </p:cNvPr>
          <p:cNvSpPr/>
          <p:nvPr/>
        </p:nvSpPr>
        <p:spPr>
          <a:xfrm>
            <a:off x="914400" y="6179062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11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36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37655F8-D53E-459E-584C-D227983C93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2"/>
          <a:stretch/>
        </p:blipFill>
        <p:spPr>
          <a:xfrm>
            <a:off x="978542" y="128587"/>
            <a:ext cx="7186915" cy="6600825"/>
          </a:xfrm>
          <a:prstGeom prst="rect">
            <a:avLst/>
          </a:prstGeo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FD4B5775-85FA-2CDF-4F76-F8308CE48B62}"/>
              </a:ext>
            </a:extLst>
          </p:cNvPr>
          <p:cNvSpPr/>
          <p:nvPr/>
        </p:nvSpPr>
        <p:spPr>
          <a:xfrm>
            <a:off x="1443037" y="1028700"/>
            <a:ext cx="528637" cy="626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C7CD4075-D189-B8F2-FDF0-B932ADD42D78}"/>
              </a:ext>
            </a:extLst>
          </p:cNvPr>
          <p:cNvSpPr/>
          <p:nvPr/>
        </p:nvSpPr>
        <p:spPr>
          <a:xfrm>
            <a:off x="2614613" y="1654819"/>
            <a:ext cx="528637" cy="626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A6649CF2-F3DD-875C-8ECC-AEEAABDF0209}"/>
              </a:ext>
            </a:extLst>
          </p:cNvPr>
          <p:cNvSpPr/>
          <p:nvPr/>
        </p:nvSpPr>
        <p:spPr>
          <a:xfrm>
            <a:off x="1764506" y="2280938"/>
            <a:ext cx="678657" cy="626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20D0D28-5F4A-34BA-D11F-B1D339DF0319}"/>
              </a:ext>
            </a:extLst>
          </p:cNvPr>
          <p:cNvSpPr txBox="1"/>
          <p:nvPr/>
        </p:nvSpPr>
        <p:spPr>
          <a:xfrm>
            <a:off x="3979068" y="5353050"/>
            <a:ext cx="957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FF0000"/>
                </a:solidFill>
              </a:rPr>
              <a:t>ـطْــ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20504F6-D2B9-9FE6-28CE-EDBE5E709C46}"/>
              </a:ext>
            </a:extLst>
          </p:cNvPr>
          <p:cNvSpPr txBox="1"/>
          <p:nvPr/>
        </p:nvSpPr>
        <p:spPr>
          <a:xfrm>
            <a:off x="3979068" y="5939016"/>
            <a:ext cx="1207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FF0000"/>
                </a:solidFill>
              </a:rPr>
              <a:t>ــعْــ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9E5AB85E-EF4D-D73D-69C0-987333AA4C66}"/>
              </a:ext>
            </a:extLst>
          </p:cNvPr>
          <p:cNvSpPr/>
          <p:nvPr/>
        </p:nvSpPr>
        <p:spPr>
          <a:xfrm>
            <a:off x="914400" y="6179062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9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91EC45E-F137-C637-4A6D-804A8B91B0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" t="5515" b="4387"/>
          <a:stretch/>
        </p:blipFill>
        <p:spPr>
          <a:xfrm>
            <a:off x="928688" y="185737"/>
            <a:ext cx="7715250" cy="5414963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655AC1B1-67BE-056A-3351-FD9E8AF19E99}"/>
              </a:ext>
            </a:extLst>
          </p:cNvPr>
          <p:cNvSpPr/>
          <p:nvPr/>
        </p:nvSpPr>
        <p:spPr>
          <a:xfrm>
            <a:off x="914400" y="6179062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14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F3E53F74-FD82-D77B-1A6F-FB31985BC921}"/>
              </a:ext>
            </a:extLst>
          </p:cNvPr>
          <p:cNvSpPr txBox="1"/>
          <p:nvPr/>
        </p:nvSpPr>
        <p:spPr>
          <a:xfrm>
            <a:off x="5129213" y="3014659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قَــدْ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7F2A376-830D-3825-36BF-3CD2350B54E1}"/>
              </a:ext>
            </a:extLst>
          </p:cNvPr>
          <p:cNvSpPr txBox="1"/>
          <p:nvPr/>
        </p:nvSpPr>
        <p:spPr>
          <a:xfrm>
            <a:off x="3339703" y="3044278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ــدَ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337FF42-C59A-06E7-84AE-FA9AF1A71AE8}"/>
              </a:ext>
            </a:extLst>
          </p:cNvPr>
          <p:cNvSpPr txBox="1"/>
          <p:nvPr/>
        </p:nvSpPr>
        <p:spPr>
          <a:xfrm>
            <a:off x="1614488" y="2906462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مَ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1543757-03BC-C73B-269D-FA8F5AEE3E4C}"/>
              </a:ext>
            </a:extLst>
          </p:cNvPr>
          <p:cNvSpPr txBox="1"/>
          <p:nvPr/>
        </p:nvSpPr>
        <p:spPr>
          <a:xfrm>
            <a:off x="5082778" y="3718181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فَـــهْـ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CEF230F-170F-5983-A4E5-A44AE98B9CC3}"/>
              </a:ext>
            </a:extLst>
          </p:cNvPr>
          <p:cNvSpPr txBox="1"/>
          <p:nvPr/>
        </p:nvSpPr>
        <p:spPr>
          <a:xfrm>
            <a:off x="3293268" y="3813719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ـهَـ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CB1B561E-C1D3-620D-43EA-2B8DD9C3635C}"/>
              </a:ext>
            </a:extLst>
          </p:cNvPr>
          <p:cNvSpPr txBox="1"/>
          <p:nvPr/>
        </p:nvSpPr>
        <p:spPr>
          <a:xfrm>
            <a:off x="1521618" y="3798388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ـمَ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3E9BADD-E3D1-4C88-0CDE-37F8F33DD7B8}"/>
              </a:ext>
            </a:extLst>
          </p:cNvPr>
          <p:cNvSpPr txBox="1"/>
          <p:nvPr/>
        </p:nvSpPr>
        <p:spPr>
          <a:xfrm>
            <a:off x="5064918" y="4565742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مَـسْــ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F9221C2-A457-6825-CB98-11215553161D}"/>
              </a:ext>
            </a:extLst>
          </p:cNvPr>
          <p:cNvSpPr txBox="1"/>
          <p:nvPr/>
        </p:nvSpPr>
        <p:spPr>
          <a:xfrm>
            <a:off x="3293268" y="4583160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ــسَــ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8ADB02A-A35F-9031-6600-3DFFEDC73C1D}"/>
              </a:ext>
            </a:extLst>
          </p:cNvPr>
          <p:cNvSpPr txBox="1"/>
          <p:nvPr/>
        </p:nvSpPr>
        <p:spPr>
          <a:xfrm>
            <a:off x="1485898" y="4564698"/>
            <a:ext cx="1293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ـــدَ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45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DFCC994-0E35-4424-36F8-DCE638E96D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" r="5000"/>
          <a:stretch/>
        </p:blipFill>
        <p:spPr>
          <a:xfrm>
            <a:off x="914400" y="0"/>
            <a:ext cx="7315200" cy="6661743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9AFF776-5F61-AE9C-AB02-E7F7E302A0AD}"/>
              </a:ext>
            </a:extLst>
          </p:cNvPr>
          <p:cNvSpPr/>
          <p:nvPr/>
        </p:nvSpPr>
        <p:spPr>
          <a:xfrm>
            <a:off x="914400" y="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16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CF58D18-DB3E-2A6F-74EC-69BA7F9FA456}"/>
              </a:ext>
            </a:extLst>
          </p:cNvPr>
          <p:cNvSpPr txBox="1"/>
          <p:nvPr/>
        </p:nvSpPr>
        <p:spPr>
          <a:xfrm>
            <a:off x="5915025" y="2984048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الصَّباح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E7265CD8-24F8-B261-B306-9BEED23A39DF}"/>
              </a:ext>
            </a:extLst>
          </p:cNvPr>
          <p:cNvSpPr txBox="1"/>
          <p:nvPr/>
        </p:nvSpPr>
        <p:spPr>
          <a:xfrm>
            <a:off x="6072781" y="3817676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الدَّواء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4A1D63E-BC3E-FD26-78DE-7CAE489ED5A9}"/>
              </a:ext>
            </a:extLst>
          </p:cNvPr>
          <p:cNvSpPr txBox="1"/>
          <p:nvPr/>
        </p:nvSpPr>
        <p:spPr>
          <a:xfrm>
            <a:off x="3767136" y="2993152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الذُّرة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0603A3A-27DC-1BCA-1A2E-064EC65BFECA}"/>
              </a:ext>
            </a:extLst>
          </p:cNvPr>
          <p:cNvSpPr txBox="1"/>
          <p:nvPr/>
        </p:nvSpPr>
        <p:spPr>
          <a:xfrm>
            <a:off x="1408509" y="2965637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الضِّفدع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64DD779-5EBC-7900-DC1D-79DF74410E8A}"/>
              </a:ext>
            </a:extLst>
          </p:cNvPr>
          <p:cNvSpPr txBox="1"/>
          <p:nvPr/>
        </p:nvSpPr>
        <p:spPr>
          <a:xfrm>
            <a:off x="3639740" y="3783917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الشُّرطيُّ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9219182-C897-2403-910B-DFA228DFFCC3}"/>
              </a:ext>
            </a:extLst>
          </p:cNvPr>
          <p:cNvSpPr txBox="1"/>
          <p:nvPr/>
        </p:nvSpPr>
        <p:spPr>
          <a:xfrm>
            <a:off x="5915024" y="4579037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السَّعادة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96B01-2807-6BD6-0B0B-C3FC3FCD3053}"/>
              </a:ext>
            </a:extLst>
          </p:cNvPr>
          <p:cNvSpPr txBox="1"/>
          <p:nvPr/>
        </p:nvSpPr>
        <p:spPr>
          <a:xfrm>
            <a:off x="4050505" y="4673042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الدُّبُّ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3256648-7F54-17CF-5537-C1F5507ACF9D}"/>
              </a:ext>
            </a:extLst>
          </p:cNvPr>
          <p:cNvSpPr txBox="1"/>
          <p:nvPr/>
        </p:nvSpPr>
        <p:spPr>
          <a:xfrm>
            <a:off x="1355526" y="3753489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الرِّياضة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AAEB0D6-DA82-48E3-FC42-769218CCB7FD}"/>
              </a:ext>
            </a:extLst>
          </p:cNvPr>
          <p:cNvSpPr txBox="1"/>
          <p:nvPr/>
        </p:nvSpPr>
        <p:spPr>
          <a:xfrm>
            <a:off x="1382317" y="4606355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السِّمسم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A695523-7313-796C-3CF9-3F41B72E33E2}"/>
              </a:ext>
            </a:extLst>
          </p:cNvPr>
          <p:cNvSpPr txBox="1"/>
          <p:nvPr/>
        </p:nvSpPr>
        <p:spPr>
          <a:xfrm>
            <a:off x="6072781" y="5539675"/>
            <a:ext cx="186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</a:rPr>
              <a:t>الثَّمر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7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D51DBF7-B649-4F7C-9725-D2EF8D0927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" r="1724" b="4458"/>
          <a:stretch/>
        </p:blipFill>
        <p:spPr>
          <a:xfrm>
            <a:off x="935831" y="214158"/>
            <a:ext cx="7272338" cy="6643842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B273A2F8-CC64-9F23-F2CD-75338799B5A6}"/>
              </a:ext>
            </a:extLst>
          </p:cNvPr>
          <p:cNvSpPr txBox="1"/>
          <p:nvPr/>
        </p:nvSpPr>
        <p:spPr>
          <a:xfrm>
            <a:off x="5267324" y="1489514"/>
            <a:ext cx="1864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دَرْ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648BD9A-761E-9768-3DDA-A4A5D59EF461}"/>
              </a:ext>
            </a:extLst>
          </p:cNvPr>
          <p:cNvSpPr txBox="1"/>
          <p:nvPr/>
        </p:nvSpPr>
        <p:spPr>
          <a:xfrm>
            <a:off x="4110038" y="1489514"/>
            <a:ext cx="628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رَ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25DCAF9-3363-1AB6-711E-4E7BDF877FCA}"/>
              </a:ext>
            </a:extLst>
          </p:cNvPr>
          <p:cNvSpPr txBox="1"/>
          <p:nvPr/>
        </p:nvSpPr>
        <p:spPr>
          <a:xfrm>
            <a:off x="2562224" y="1489514"/>
            <a:ext cx="852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بَ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B77E5D9-520A-6362-EE22-5BCB96A621B8}"/>
              </a:ext>
            </a:extLst>
          </p:cNvPr>
          <p:cNvSpPr txBox="1"/>
          <p:nvPr/>
        </p:nvSpPr>
        <p:spPr>
          <a:xfrm>
            <a:off x="5617368" y="2284257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تَـ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2B796BE-D6E5-0197-E3FD-A40DE88F38DA}"/>
              </a:ext>
            </a:extLst>
          </p:cNvPr>
          <p:cNvSpPr txBox="1"/>
          <p:nvPr/>
        </p:nvSpPr>
        <p:spPr>
          <a:xfrm>
            <a:off x="3931438" y="2284257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ـدَرْ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B4395AD-A6FC-72C8-FD8E-3C2B10CD71B9}"/>
              </a:ext>
            </a:extLst>
          </p:cNvPr>
          <p:cNvSpPr txBox="1"/>
          <p:nvPr/>
        </p:nvSpPr>
        <p:spPr>
          <a:xfrm>
            <a:off x="2820586" y="2284257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رَ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E2A1A2E-1D1C-B132-415C-93F0AC83C91E}"/>
              </a:ext>
            </a:extLst>
          </p:cNvPr>
          <p:cNvSpPr txBox="1"/>
          <p:nvPr/>
        </p:nvSpPr>
        <p:spPr>
          <a:xfrm>
            <a:off x="1437080" y="2320018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بَ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E892069-274F-2E6E-0CB6-5372D8AD25CC}"/>
              </a:ext>
            </a:extLst>
          </p:cNvPr>
          <p:cNvSpPr txBox="1"/>
          <p:nvPr/>
        </p:nvSpPr>
        <p:spPr>
          <a:xfrm>
            <a:off x="5470926" y="3079000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يَـ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9111B4C-FCF5-DA0E-CE59-5CE5CC1DF778}"/>
              </a:ext>
            </a:extLst>
          </p:cNvPr>
          <p:cNvSpPr txBox="1"/>
          <p:nvPr/>
        </p:nvSpPr>
        <p:spPr>
          <a:xfrm>
            <a:off x="3854049" y="3079000"/>
            <a:ext cx="1177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ـعُـدْ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04D9115-2885-A80C-3F07-A304EF808B97}"/>
              </a:ext>
            </a:extLst>
          </p:cNvPr>
          <p:cNvSpPr txBox="1"/>
          <p:nvPr/>
        </p:nvSpPr>
        <p:spPr>
          <a:xfrm>
            <a:off x="2708662" y="3079000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دُ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C0EA085-CF3F-0516-78E7-1B99FBDE5CE5}"/>
              </a:ext>
            </a:extLst>
          </p:cNvPr>
          <p:cNvSpPr txBox="1"/>
          <p:nvPr/>
        </p:nvSpPr>
        <p:spPr>
          <a:xfrm>
            <a:off x="5455446" y="3983492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يَـ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1C872A1-9A8E-29F4-919C-F1173664E935}"/>
              </a:ext>
            </a:extLst>
          </p:cNvPr>
          <p:cNvSpPr txBox="1"/>
          <p:nvPr/>
        </p:nvSpPr>
        <p:spPr>
          <a:xfrm>
            <a:off x="3931438" y="3971011"/>
            <a:ext cx="1177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ـعُـدْ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688B761-7342-3C64-142E-2D273C1E7F11}"/>
              </a:ext>
            </a:extLst>
          </p:cNvPr>
          <p:cNvSpPr txBox="1"/>
          <p:nvPr/>
        </p:nvSpPr>
        <p:spPr>
          <a:xfrm>
            <a:off x="2776522" y="3958530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دو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08034009-D9A2-1449-40FA-27E5E12AB89D}"/>
              </a:ext>
            </a:extLst>
          </p:cNvPr>
          <p:cNvSpPr txBox="1"/>
          <p:nvPr/>
        </p:nvSpPr>
        <p:spPr>
          <a:xfrm>
            <a:off x="1416820" y="3971011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نَ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505469F-AE93-02AE-8154-5D0B0070C39A}"/>
              </a:ext>
            </a:extLst>
          </p:cNvPr>
          <p:cNvSpPr txBox="1"/>
          <p:nvPr/>
        </p:nvSpPr>
        <p:spPr>
          <a:xfrm>
            <a:off x="5261373" y="4881860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شَدْ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3D446D6-AE48-BE56-202E-AFAE6E05C691}"/>
              </a:ext>
            </a:extLst>
          </p:cNvPr>
          <p:cNvSpPr txBox="1"/>
          <p:nvPr/>
        </p:nvSpPr>
        <p:spPr>
          <a:xfrm>
            <a:off x="4121951" y="4863022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دَ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6283F1B3-FD9A-B21E-F48A-C413EF14FF52}"/>
              </a:ext>
            </a:extLst>
          </p:cNvPr>
          <p:cNvSpPr txBox="1"/>
          <p:nvPr/>
        </p:nvSpPr>
        <p:spPr>
          <a:xfrm>
            <a:off x="5565582" y="5745383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يَـ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5FD3C212-58B0-16B1-6B10-6A5DCFA0C22D}"/>
              </a:ext>
            </a:extLst>
          </p:cNvPr>
          <p:cNvSpPr txBox="1"/>
          <p:nvPr/>
        </p:nvSpPr>
        <p:spPr>
          <a:xfrm>
            <a:off x="3927878" y="5781047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شُدْ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4014164-5174-06C1-EABD-E85A6253EF8D}"/>
              </a:ext>
            </a:extLst>
          </p:cNvPr>
          <p:cNvSpPr txBox="1"/>
          <p:nvPr/>
        </p:nvSpPr>
        <p:spPr>
          <a:xfrm>
            <a:off x="2562223" y="5806083"/>
            <a:ext cx="85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دُ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196CBFBA-9807-4AF5-F894-C967BEF55BB3}"/>
              </a:ext>
            </a:extLst>
          </p:cNvPr>
          <p:cNvSpPr/>
          <p:nvPr/>
        </p:nvSpPr>
        <p:spPr>
          <a:xfrm>
            <a:off x="914400" y="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17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88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5E4EF3-BDF1-F7A5-F4A1-EB5C6598E8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" r="2772"/>
          <a:stretch/>
        </p:blipFill>
        <p:spPr>
          <a:xfrm>
            <a:off x="571500" y="0"/>
            <a:ext cx="7658100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E379E1C8-831D-647D-1022-24D6799A31EA}"/>
              </a:ext>
            </a:extLst>
          </p:cNvPr>
          <p:cNvSpPr/>
          <p:nvPr/>
        </p:nvSpPr>
        <p:spPr>
          <a:xfrm>
            <a:off x="914400" y="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18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421A005-2B4D-7CE7-1483-7B0687187295}"/>
              </a:ext>
            </a:extLst>
          </p:cNvPr>
          <p:cNvSpPr txBox="1"/>
          <p:nvPr/>
        </p:nvSpPr>
        <p:spPr>
          <a:xfrm>
            <a:off x="1972269" y="2560588"/>
            <a:ext cx="10709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chemeClr val="accent6">
                    <a:lumMod val="75000"/>
                  </a:schemeClr>
                </a:solidFill>
              </a:rPr>
              <a:t>أُحِبُّ</a:t>
            </a:r>
            <a:endParaRPr lang="en-US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F4C186D-8E04-B426-74A6-804D3A43EEA0}"/>
              </a:ext>
            </a:extLst>
          </p:cNvPr>
          <p:cNvSpPr txBox="1"/>
          <p:nvPr/>
        </p:nvSpPr>
        <p:spPr>
          <a:xfrm>
            <a:off x="6401690" y="3143252"/>
            <a:ext cx="1827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رُؤْيَةُ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F2BD2B8-C71B-37BC-769F-7CD6ADC5B9D6}"/>
              </a:ext>
            </a:extLst>
          </p:cNvPr>
          <p:cNvSpPr txBox="1"/>
          <p:nvPr/>
        </p:nvSpPr>
        <p:spPr>
          <a:xfrm>
            <a:off x="6100763" y="2560587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213F0BF-F872-20FA-3AED-F380B8CDD148}"/>
              </a:ext>
            </a:extLst>
          </p:cNvPr>
          <p:cNvSpPr txBox="1"/>
          <p:nvPr/>
        </p:nvSpPr>
        <p:spPr>
          <a:xfrm>
            <a:off x="6215063" y="3912693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وَجْهُ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3D483DE-7CAB-4158-77E3-1BE89966F4FD}"/>
              </a:ext>
            </a:extLst>
          </p:cNvPr>
          <p:cNvSpPr txBox="1"/>
          <p:nvPr/>
        </p:nvSpPr>
        <p:spPr>
          <a:xfrm>
            <a:off x="2150712" y="3143252"/>
            <a:ext cx="1513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جَدَّتي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C58DAE3-DA18-1E84-E6A2-21418003F507}"/>
              </a:ext>
            </a:extLst>
          </p:cNvPr>
          <p:cNvSpPr txBox="1"/>
          <p:nvPr/>
        </p:nvSpPr>
        <p:spPr>
          <a:xfrm>
            <a:off x="2286297" y="3912692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ثُرَيّا</a:t>
            </a:r>
            <a:endParaRPr lang="en-US" sz="44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79A46CE-7DE7-61C3-3C09-9D255680B4CE}"/>
              </a:ext>
            </a:extLst>
          </p:cNvPr>
          <p:cNvSpPr txBox="1"/>
          <p:nvPr/>
        </p:nvSpPr>
        <p:spPr>
          <a:xfrm>
            <a:off x="6215063" y="4495358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إِدْخالُ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4A28A28-4986-A0E8-C6D3-3DA4C876D206}"/>
              </a:ext>
            </a:extLst>
          </p:cNvPr>
          <p:cNvSpPr txBox="1"/>
          <p:nvPr/>
        </p:nvSpPr>
        <p:spPr>
          <a:xfrm>
            <a:off x="1497579" y="4495358"/>
            <a:ext cx="1513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جَدّي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6C58536-B69F-22EA-258A-05B90CE7A93A}"/>
              </a:ext>
            </a:extLst>
          </p:cNvPr>
          <p:cNvSpPr txBox="1"/>
          <p:nvPr/>
        </p:nvSpPr>
        <p:spPr>
          <a:xfrm>
            <a:off x="6315670" y="5121174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فِعْلٌ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43D1508-8046-A44D-56DA-221D53BEE6DE}"/>
              </a:ext>
            </a:extLst>
          </p:cNvPr>
          <p:cNvSpPr txBox="1"/>
          <p:nvPr/>
        </p:nvSpPr>
        <p:spPr>
          <a:xfrm>
            <a:off x="6558703" y="5898652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أَسْجُدُ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39D3FE51-C1E8-91F7-7F58-20CAA5DE0111}"/>
              </a:ext>
            </a:extLst>
          </p:cNvPr>
          <p:cNvSpPr txBox="1"/>
          <p:nvPr/>
        </p:nvSpPr>
        <p:spPr>
          <a:xfrm>
            <a:off x="2051218" y="5176190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أُسَلِّمُ</a:t>
            </a:r>
            <a:endParaRPr lang="en-US" sz="44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65E194A-2F69-DF56-1390-045D44DD35BD}"/>
              </a:ext>
            </a:extLst>
          </p:cNvPr>
          <p:cNvSpPr txBox="1"/>
          <p:nvPr/>
        </p:nvSpPr>
        <p:spPr>
          <a:xfrm>
            <a:off x="4994516" y="5890615"/>
            <a:ext cx="15138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إِفْشاءُ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38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D6D26E2-BDDA-7271-DF81-17E9163A73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0"/>
          <a:stretch/>
        </p:blipFill>
        <p:spPr>
          <a:xfrm>
            <a:off x="1943100" y="133229"/>
            <a:ext cx="6200775" cy="1395534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DB406B63-FE80-E619-16ED-097B83101077}"/>
              </a:ext>
            </a:extLst>
          </p:cNvPr>
          <p:cNvSpPr txBox="1"/>
          <p:nvPr/>
        </p:nvSpPr>
        <p:spPr>
          <a:xfrm>
            <a:off x="3586457" y="401849"/>
            <a:ext cx="2914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تِلاوَةِ الْقُرْآنِ</a:t>
            </a:r>
            <a:endParaRPr 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CA50644-EDF2-1751-C97E-780012DC98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5"/>
          <a:stretch/>
        </p:blipFill>
        <p:spPr>
          <a:xfrm>
            <a:off x="707080" y="1171290"/>
            <a:ext cx="7729840" cy="5553481"/>
          </a:xfrm>
          <a:prstGeom prst="rect">
            <a:avLst/>
          </a:prstGeom>
        </p:spPr>
      </p:pic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2E926FD2-C787-06CC-44D5-6E7E5A646DD0}"/>
              </a:ext>
            </a:extLst>
          </p:cNvPr>
          <p:cNvCxnSpPr>
            <a:cxnSpLocks/>
          </p:cNvCxnSpPr>
          <p:nvPr/>
        </p:nvCxnSpPr>
        <p:spPr>
          <a:xfrm flipH="1">
            <a:off x="1757362" y="2566824"/>
            <a:ext cx="2414588" cy="86217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300F916B-AB6D-A28F-6FE9-005481D2E470}"/>
              </a:ext>
            </a:extLst>
          </p:cNvPr>
          <p:cNvCxnSpPr>
            <a:cxnSpLocks/>
          </p:cNvCxnSpPr>
          <p:nvPr/>
        </p:nvCxnSpPr>
        <p:spPr>
          <a:xfrm flipH="1">
            <a:off x="1628775" y="3657394"/>
            <a:ext cx="2728913" cy="671719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F82A6B26-239F-2086-9A6C-DEFF6670DF29}"/>
              </a:ext>
            </a:extLst>
          </p:cNvPr>
          <p:cNvCxnSpPr>
            <a:cxnSpLocks/>
          </p:cNvCxnSpPr>
          <p:nvPr/>
        </p:nvCxnSpPr>
        <p:spPr>
          <a:xfrm flipH="1" flipV="1">
            <a:off x="1628775" y="2566824"/>
            <a:ext cx="3164976" cy="248610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C0433574-55E8-37D5-6400-23D753AE2A2A}"/>
              </a:ext>
            </a:extLst>
          </p:cNvPr>
          <p:cNvCxnSpPr>
            <a:cxnSpLocks/>
          </p:cNvCxnSpPr>
          <p:nvPr/>
        </p:nvCxnSpPr>
        <p:spPr>
          <a:xfrm flipH="1" flipV="1">
            <a:off x="1628775" y="5281322"/>
            <a:ext cx="3164976" cy="86217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AF783DE4-74E1-5023-691D-A5E6AB73CF0C}"/>
              </a:ext>
            </a:extLst>
          </p:cNvPr>
          <p:cNvSpPr/>
          <p:nvPr/>
        </p:nvSpPr>
        <p:spPr>
          <a:xfrm>
            <a:off x="914400" y="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6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1105A7A-7176-0C68-441D-05769FD15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55" y="0"/>
            <a:ext cx="7848889" cy="6729414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A9EF0E4-BB19-15EF-A776-A62F9BBD1F19}"/>
              </a:ext>
            </a:extLst>
          </p:cNvPr>
          <p:cNvSpPr/>
          <p:nvPr/>
        </p:nvSpPr>
        <p:spPr>
          <a:xfrm>
            <a:off x="681035" y="5372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22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08FACA0-77E8-AD48-3D59-C5A308A5F376}"/>
              </a:ext>
            </a:extLst>
          </p:cNvPr>
          <p:cNvSpPr txBox="1"/>
          <p:nvPr/>
        </p:nvSpPr>
        <p:spPr>
          <a:xfrm>
            <a:off x="664664" y="1803349"/>
            <a:ext cx="1899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الْحَلْوى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EAF158-AAB2-0FA9-3C4E-ECEC6241E269}"/>
              </a:ext>
            </a:extLst>
          </p:cNvPr>
          <p:cNvSpPr txBox="1"/>
          <p:nvPr/>
        </p:nvSpPr>
        <p:spPr>
          <a:xfrm>
            <a:off x="1131389" y="3804639"/>
            <a:ext cx="1899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بِالْكَهرباء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0080840-C217-7F16-8831-1FE1CE3F7C34}"/>
              </a:ext>
            </a:extLst>
          </p:cNvPr>
          <p:cNvSpPr txBox="1"/>
          <p:nvPr/>
        </p:nvSpPr>
        <p:spPr>
          <a:xfrm>
            <a:off x="614364" y="5995310"/>
            <a:ext cx="340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الْقُمامَة عَلى الْأَرْضِ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00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C0499C5-AA30-535E-D969-9D48D07C3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6" y="0"/>
            <a:ext cx="7620304" cy="685800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3701DF11-3559-65A6-D88B-058B5A1A5483}"/>
              </a:ext>
            </a:extLst>
          </p:cNvPr>
          <p:cNvSpPr txBox="1"/>
          <p:nvPr/>
        </p:nvSpPr>
        <p:spPr>
          <a:xfrm>
            <a:off x="4836614" y="1460449"/>
            <a:ext cx="1899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حَنونَةٌ</a:t>
            </a:r>
            <a:endParaRPr lang="en-US" sz="4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F3C9BD4-6C60-DBE4-4C21-F35DA23D7C5E}"/>
              </a:ext>
            </a:extLst>
          </p:cNvPr>
          <p:cNvSpPr txBox="1"/>
          <p:nvPr/>
        </p:nvSpPr>
        <p:spPr>
          <a:xfrm>
            <a:off x="932998" y="1460449"/>
            <a:ext cx="1899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سَريعٌ</a:t>
            </a:r>
            <a:endParaRPr lang="en-US" sz="4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D2830E7-7E39-08BF-0933-5EB75C8038F8}"/>
              </a:ext>
            </a:extLst>
          </p:cNvPr>
          <p:cNvSpPr txBox="1"/>
          <p:nvPr/>
        </p:nvSpPr>
        <p:spPr>
          <a:xfrm>
            <a:off x="4592247" y="2659559"/>
            <a:ext cx="1899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مُجْتَهِدَةٌ</a:t>
            </a:r>
            <a:endParaRPr lang="en-US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D5A80B5-CE2D-4D77-1632-183D46F4092A}"/>
              </a:ext>
            </a:extLst>
          </p:cNvPr>
          <p:cNvSpPr txBox="1"/>
          <p:nvPr/>
        </p:nvSpPr>
        <p:spPr>
          <a:xfrm>
            <a:off x="932998" y="2598003"/>
            <a:ext cx="1899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صَغيرٌ</a:t>
            </a:r>
            <a:endParaRPr lang="en-US" sz="4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0CD5D4E3-B613-23E1-382A-55E0011FAC41}"/>
              </a:ext>
            </a:extLst>
          </p:cNvPr>
          <p:cNvSpPr/>
          <p:nvPr/>
        </p:nvSpPr>
        <p:spPr>
          <a:xfrm>
            <a:off x="681035" y="5372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23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C184185-1229-8DD4-13EC-90638BB96F0F}"/>
              </a:ext>
            </a:extLst>
          </p:cNvPr>
          <p:cNvSpPr txBox="1"/>
          <p:nvPr/>
        </p:nvSpPr>
        <p:spPr>
          <a:xfrm>
            <a:off x="4912344" y="5465452"/>
            <a:ext cx="54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&lt;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2D8F450-3274-B5DC-A347-D669DD61979D}"/>
              </a:ext>
            </a:extLst>
          </p:cNvPr>
          <p:cNvSpPr txBox="1"/>
          <p:nvPr/>
        </p:nvSpPr>
        <p:spPr>
          <a:xfrm>
            <a:off x="6491894" y="5696758"/>
            <a:ext cx="680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FA0DB23-EF42-AC5B-63FA-20A724C0AE12}"/>
              </a:ext>
            </a:extLst>
          </p:cNvPr>
          <p:cNvSpPr txBox="1"/>
          <p:nvPr/>
        </p:nvSpPr>
        <p:spPr>
          <a:xfrm>
            <a:off x="4436974" y="5500343"/>
            <a:ext cx="54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&gt;</a:t>
            </a:r>
          </a:p>
        </p:txBody>
      </p:sp>
      <p:sp>
        <p:nvSpPr>
          <p:cNvPr id="14" name="قوس ممتلئ 13">
            <a:extLst>
              <a:ext uri="{FF2B5EF4-FFF2-40B4-BE49-F238E27FC236}">
                <a16:creationId xmlns:a16="http://schemas.microsoft.com/office/drawing/2014/main" id="{1660ED05-D734-F0BA-0662-0B21E421F720}"/>
              </a:ext>
            </a:extLst>
          </p:cNvPr>
          <p:cNvSpPr/>
          <p:nvPr/>
        </p:nvSpPr>
        <p:spPr>
          <a:xfrm>
            <a:off x="4793061" y="5956529"/>
            <a:ext cx="334479" cy="282152"/>
          </a:xfrm>
          <a:prstGeom prst="blockArc">
            <a:avLst/>
          </a:prstGeom>
          <a:solidFill>
            <a:schemeClr val="tx1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قوس ممتلئ 15">
            <a:extLst>
              <a:ext uri="{FF2B5EF4-FFF2-40B4-BE49-F238E27FC236}">
                <a16:creationId xmlns:a16="http://schemas.microsoft.com/office/drawing/2014/main" id="{E84A5A5A-0D29-B2F5-C059-81F1B6616AD0}"/>
              </a:ext>
            </a:extLst>
          </p:cNvPr>
          <p:cNvSpPr/>
          <p:nvPr/>
        </p:nvSpPr>
        <p:spPr>
          <a:xfrm rot="10494220">
            <a:off x="6715075" y="5935373"/>
            <a:ext cx="469665" cy="258623"/>
          </a:xfrm>
          <a:prstGeom prst="blockArc">
            <a:avLst/>
          </a:prstGeom>
          <a:solidFill>
            <a:schemeClr val="tx1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393613E-B16C-880F-91F6-8FDA175BB109}"/>
              </a:ext>
            </a:extLst>
          </p:cNvPr>
          <p:cNvSpPr txBox="1"/>
          <p:nvPr/>
        </p:nvSpPr>
        <p:spPr>
          <a:xfrm>
            <a:off x="2758791" y="5921958"/>
            <a:ext cx="424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͠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DB34615-F4D3-EACF-7A83-A101005C839C}"/>
              </a:ext>
            </a:extLst>
          </p:cNvPr>
          <p:cNvSpPr txBox="1"/>
          <p:nvPr/>
        </p:nvSpPr>
        <p:spPr>
          <a:xfrm>
            <a:off x="6521685" y="5475445"/>
            <a:ext cx="439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5D88188-7636-E1BA-5E69-2E369BE8B64B}"/>
              </a:ext>
            </a:extLst>
          </p:cNvPr>
          <p:cNvSpPr txBox="1"/>
          <p:nvPr/>
        </p:nvSpPr>
        <p:spPr>
          <a:xfrm>
            <a:off x="6863080" y="5475445"/>
            <a:ext cx="439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A896F5F1-A64A-5ABE-473D-874708BCBD15}"/>
              </a:ext>
            </a:extLst>
          </p:cNvPr>
          <p:cNvSpPr txBox="1"/>
          <p:nvPr/>
        </p:nvSpPr>
        <p:spPr>
          <a:xfrm rot="5400000">
            <a:off x="2719658" y="5225978"/>
            <a:ext cx="542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Ꜣ</a:t>
            </a:r>
          </a:p>
        </p:txBody>
      </p:sp>
    </p:spTree>
    <p:extLst>
      <p:ext uri="{BB962C8B-B14F-4D97-AF65-F5344CB8AC3E}">
        <p14:creationId xmlns:p14="http://schemas.microsoft.com/office/powerpoint/2010/main" val="361588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9BBAF7C-4B36-D515-39D3-56BDD15A58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7" b="11393"/>
          <a:stretch/>
        </p:blipFill>
        <p:spPr>
          <a:xfrm>
            <a:off x="1057276" y="3429000"/>
            <a:ext cx="7429500" cy="3429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5887B07-A455-E15B-77B2-35777F0FF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5" y="237992"/>
            <a:ext cx="6939269" cy="3429000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CE6A0CAD-7717-440F-A61E-1FA8B73FCDCD}"/>
              </a:ext>
            </a:extLst>
          </p:cNvPr>
          <p:cNvSpPr/>
          <p:nvPr/>
        </p:nvSpPr>
        <p:spPr>
          <a:xfrm>
            <a:off x="681035" y="5372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24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مخطط انسيابي: رابط 7">
            <a:extLst>
              <a:ext uri="{FF2B5EF4-FFF2-40B4-BE49-F238E27FC236}">
                <a16:creationId xmlns:a16="http://schemas.microsoft.com/office/drawing/2014/main" id="{95D4A87B-5BEF-C04C-644C-B9C4A5C43232}"/>
              </a:ext>
            </a:extLst>
          </p:cNvPr>
          <p:cNvSpPr/>
          <p:nvPr/>
        </p:nvSpPr>
        <p:spPr>
          <a:xfrm>
            <a:off x="4729163" y="6015038"/>
            <a:ext cx="600075" cy="455734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1014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FCD5004-8345-2284-03E1-543E28E458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2" t="3475" r="2856"/>
          <a:stretch/>
        </p:blipFill>
        <p:spPr>
          <a:xfrm>
            <a:off x="800100" y="142874"/>
            <a:ext cx="7600950" cy="6715125"/>
          </a:xfrm>
          <a:prstGeom prst="rect">
            <a:avLst/>
          </a:prstGeom>
        </p:spPr>
      </p:pic>
      <p:sp>
        <p:nvSpPr>
          <p:cNvPr id="4" name="مخطط انسيابي: رابط 3">
            <a:extLst>
              <a:ext uri="{FF2B5EF4-FFF2-40B4-BE49-F238E27FC236}">
                <a16:creationId xmlns:a16="http://schemas.microsoft.com/office/drawing/2014/main" id="{6B2D7E4A-C826-8714-1CE6-91C44E7E4C69}"/>
              </a:ext>
            </a:extLst>
          </p:cNvPr>
          <p:cNvSpPr/>
          <p:nvPr/>
        </p:nvSpPr>
        <p:spPr>
          <a:xfrm>
            <a:off x="4457700" y="1343026"/>
            <a:ext cx="642938" cy="455734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مخطط انسيابي: رابط 4">
            <a:extLst>
              <a:ext uri="{FF2B5EF4-FFF2-40B4-BE49-F238E27FC236}">
                <a16:creationId xmlns:a16="http://schemas.microsoft.com/office/drawing/2014/main" id="{D9EB662B-BE0F-B3EA-5412-E25DD7163CDD}"/>
              </a:ext>
            </a:extLst>
          </p:cNvPr>
          <p:cNvSpPr/>
          <p:nvPr/>
        </p:nvSpPr>
        <p:spPr>
          <a:xfrm>
            <a:off x="4443413" y="3644778"/>
            <a:ext cx="642938" cy="455734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مخطط انسيابي: رابط 5">
            <a:extLst>
              <a:ext uri="{FF2B5EF4-FFF2-40B4-BE49-F238E27FC236}">
                <a16:creationId xmlns:a16="http://schemas.microsoft.com/office/drawing/2014/main" id="{711CF2C2-DEA5-3234-9647-2C6BC29BB2FC}"/>
              </a:ext>
            </a:extLst>
          </p:cNvPr>
          <p:cNvSpPr/>
          <p:nvPr/>
        </p:nvSpPr>
        <p:spPr>
          <a:xfrm>
            <a:off x="4443413" y="6153151"/>
            <a:ext cx="642938" cy="455734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76397BCB-12AB-1969-F8BE-DFC87AD9A979}"/>
              </a:ext>
            </a:extLst>
          </p:cNvPr>
          <p:cNvSpPr/>
          <p:nvPr/>
        </p:nvSpPr>
        <p:spPr>
          <a:xfrm>
            <a:off x="800100" y="6286499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25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9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18000" r="-15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C314CCE-7651-54AE-E518-3B9CE27FE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05" y="142874"/>
            <a:ext cx="7253590" cy="6600826"/>
          </a:xfrm>
          <a:prstGeom prst="rect">
            <a:avLst/>
          </a:prstGeom>
        </p:spPr>
      </p:pic>
      <p:sp>
        <p:nvSpPr>
          <p:cNvPr id="4" name="مخطط انسيابي: رابط 3">
            <a:extLst>
              <a:ext uri="{FF2B5EF4-FFF2-40B4-BE49-F238E27FC236}">
                <a16:creationId xmlns:a16="http://schemas.microsoft.com/office/drawing/2014/main" id="{00B407CC-87AF-1DF6-AB0A-9340CC48ADD5}"/>
              </a:ext>
            </a:extLst>
          </p:cNvPr>
          <p:cNvSpPr/>
          <p:nvPr/>
        </p:nvSpPr>
        <p:spPr>
          <a:xfrm>
            <a:off x="4471987" y="1757363"/>
            <a:ext cx="642938" cy="455734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" name="مخطط انسيابي: رابط 4">
            <a:extLst>
              <a:ext uri="{FF2B5EF4-FFF2-40B4-BE49-F238E27FC236}">
                <a16:creationId xmlns:a16="http://schemas.microsoft.com/office/drawing/2014/main" id="{52D66FB4-97E9-2F8E-4F9B-704C646F1257}"/>
              </a:ext>
            </a:extLst>
          </p:cNvPr>
          <p:cNvSpPr/>
          <p:nvPr/>
        </p:nvSpPr>
        <p:spPr>
          <a:xfrm>
            <a:off x="4471987" y="5400676"/>
            <a:ext cx="642938" cy="455734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2B1E3FE9-B01B-3AA0-E645-2855C0EF7C71}"/>
              </a:ext>
            </a:extLst>
          </p:cNvPr>
          <p:cNvSpPr/>
          <p:nvPr/>
        </p:nvSpPr>
        <p:spPr>
          <a:xfrm>
            <a:off x="681035" y="53720"/>
            <a:ext cx="1400177" cy="5715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26 </a:t>
            </a:r>
            <a:r>
              <a:rPr lang="ar-A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2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149</TotalTime>
  <Words>121</Words>
  <Application>Microsoft Office PowerPoint</Application>
  <PresentationFormat>جهاز عرض</PresentationFormat>
  <Paragraphs>100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Nemat Ayat Mohamed  Abdelwahab</dc:creator>
  <cp:lastModifiedBy>Nemat Ayat Mohamed  Abdelwahab</cp:lastModifiedBy>
  <cp:revision>26</cp:revision>
  <dcterms:created xsi:type="dcterms:W3CDTF">2024-05-12T07:19:45Z</dcterms:created>
  <dcterms:modified xsi:type="dcterms:W3CDTF">2024-05-12T09:52:47Z</dcterms:modified>
</cp:coreProperties>
</file>