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6" r:id="rId2"/>
    <p:sldId id="288" r:id="rId3"/>
    <p:sldId id="28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48D35-DFA3-44EB-9BB6-C37AFBD25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538F7-D9CB-48ED-B54B-BD8C43B3E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FB1AD-A3FD-4152-B2DC-D3B5E920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F8EE7-DA6D-43D6-8DE7-C9A4281D9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FA32E-9E15-411A-9D02-7BBED22F6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44883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02CC0-9172-4434-A65D-5C1572965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FE4BA-BBCD-43E7-91AC-03ED25293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63315-029D-45ED-9F31-EA3DF855F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19B1E-6F51-4F5F-BD99-6ABCB374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8B7E30-6F2A-4F34-8630-64326825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982700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93E6D-07E0-425E-8B32-7D53E742C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EE256-2795-49CA-8BE0-40FAF2CF9F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ED225E-08D2-4992-BC26-987B1C818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ED1C4-1EBC-4D37-B00C-1A44349F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FFF0F-AE6A-44D3-A92F-AF05A31FA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54749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A79E-4972-4649-825E-177CDFD9B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A5E41-014C-4EC1-90F4-4E8671FBB3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376702-8504-43E8-A935-54338F0D4B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22BC6-3824-45D7-9341-FCC9D9E17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10EC-00F6-4561-BA41-6DCCF049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DC4E7-F456-48EF-B49D-F752F5701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004334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42A1E-4FD3-4457-8BA1-D16477D6E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AC9D0-11E9-4F59-A7BA-F75E9BF3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0B5E13-0AA6-42ED-A6D3-93A81DCBB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6D600F-6230-4518-B3F5-CA486EC13C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96A814-6220-4A0B-B998-564CE425DF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ADC786-417A-44CC-9DFF-0A6AFCAF8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CC99A6-C5BD-46AD-907C-6CD2C15DA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19446-06B7-4FAA-82A7-2E770970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06151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CBE2-FB76-4615-8C40-3CB2A103A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D6475F-4810-4855-8B30-A4D8E160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55547-CA51-41A4-87CA-DBFFD12C3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52FBB1-7737-4FB9-9A9F-C19D690E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17030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BF962A-3926-4189-AAD9-45B3C09E3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43DEE0-4880-4D18-AB6B-D12FAC3B2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A7BDB-AE75-458C-B06C-B8279DB92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5893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532B-B256-4609-A749-64E7AD1F5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B1606-2599-4005-9067-8D7DB0470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C85C59-C909-49B1-961A-B4E55A3E8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FD3675-A0E9-408B-A5A9-60593DC81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83AE0-18DE-495D-8D73-F92C03934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803B09-C956-47E3-9281-DF0CBCA6F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5119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E64BA-25F0-4BA4-B183-8043D8148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3FEE61-9AA4-4916-A43F-6C8BFB70B2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FCAEF-9C27-4AF5-81C3-4D712FF352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E1B26-11FD-4BA9-B3D7-F83222C34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72F35B-052C-455B-B663-FADE7E509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30794-4243-4C71-8D41-D266C1B3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12248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02DA3-7DD9-48C1-8CAE-20292921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1350D-461D-4232-BAC9-815E21F25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95C6D-67C0-4B04-BD23-28E1D7837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CFF2C-A370-4512-A31A-78F89CEFE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B77F0F-455B-47D2-8C7A-B49614762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26975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366641-D8BE-4507-8664-3A159A7716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66991-E16C-43FC-ABF6-9BE511C95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CE478-0458-4057-AC22-F2D1E1C7E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E0310B-55B2-475C-A300-8D7ABEC77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27BAD-24CD-4FC7-A77D-3891CB3A5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99440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7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B60A0-6D27-45EC-9D63-BCE56AB5C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E64269-98B6-40E4-9D7B-507EBB6C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4E6C7F-75B0-49CA-9DE6-E55CC3639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8D7681-11E9-4CDE-AEAB-4C1356A6A51A}" type="datetimeFigureOut">
              <a:rPr lang="en-AE" smtClean="0"/>
              <a:t>08/10/2022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452AF-D86C-4DEB-A29B-86B5FF2509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FE2993-642D-4E26-A6BE-BCF4476E9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60AEB-2201-44D9-B4C3-62408F37DC2B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19975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5.jpeg"/><Relationship Id="rId2" Type="http://schemas.openxmlformats.org/officeDocument/2006/relationships/image" Target="../media/image1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8.svg"/><Relationship Id="rId1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7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6.emf"/><Relationship Id="rId5" Type="http://schemas.openxmlformats.org/officeDocument/2006/relationships/image" Target="../media/image4.png"/><Relationship Id="rId15" Type="http://schemas.openxmlformats.org/officeDocument/2006/relationships/image" Target="../media/image20.svg"/><Relationship Id="rId10" Type="http://schemas.openxmlformats.org/officeDocument/2006/relationships/image" Target="../media/image9.svg"/><Relationship Id="rId19" Type="http://schemas.openxmlformats.org/officeDocument/2006/relationships/image" Target="../media/image15.jpe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2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21.jp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980D1A-7691-4B93-8067-C597A8A7B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8692"/>
            <a:ext cx="12192000" cy="18293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490C435-59AC-4129-B67F-1DAC2D82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3787" y="1511300"/>
            <a:ext cx="1909997" cy="115887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2676007-7024-447A-9585-45440F28E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66689" y="2810304"/>
            <a:ext cx="1273175" cy="60035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50232C9-3A5F-4193-9C39-6A0E3B193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9531" y="872692"/>
            <a:ext cx="1417436" cy="12772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F0516C-A247-41E9-B5AE-B342A2DB2A14}"/>
              </a:ext>
            </a:extLst>
          </p:cNvPr>
          <p:cNvSpPr/>
          <p:nvPr/>
        </p:nvSpPr>
        <p:spPr>
          <a:xfrm>
            <a:off x="406400" y="376839"/>
            <a:ext cx="11487384" cy="6193913"/>
          </a:xfrm>
          <a:custGeom>
            <a:avLst/>
            <a:gdLst>
              <a:gd name="connsiteX0" fmla="*/ 0 w 11487384"/>
              <a:gd name="connsiteY0" fmla="*/ 0 h 6193913"/>
              <a:gd name="connsiteX1" fmla="*/ 574369 w 11487384"/>
              <a:gd name="connsiteY1" fmla="*/ 0 h 6193913"/>
              <a:gd name="connsiteX2" fmla="*/ 1378486 w 11487384"/>
              <a:gd name="connsiteY2" fmla="*/ 0 h 6193913"/>
              <a:gd name="connsiteX3" fmla="*/ 1837981 w 11487384"/>
              <a:gd name="connsiteY3" fmla="*/ 0 h 6193913"/>
              <a:gd name="connsiteX4" fmla="*/ 2182603 w 11487384"/>
              <a:gd name="connsiteY4" fmla="*/ 0 h 6193913"/>
              <a:gd name="connsiteX5" fmla="*/ 2986720 w 11487384"/>
              <a:gd name="connsiteY5" fmla="*/ 0 h 6193913"/>
              <a:gd name="connsiteX6" fmla="*/ 3331341 w 11487384"/>
              <a:gd name="connsiteY6" fmla="*/ 0 h 6193913"/>
              <a:gd name="connsiteX7" fmla="*/ 3675963 w 11487384"/>
              <a:gd name="connsiteY7" fmla="*/ 0 h 6193913"/>
              <a:gd name="connsiteX8" fmla="*/ 4135458 w 11487384"/>
              <a:gd name="connsiteY8" fmla="*/ 0 h 6193913"/>
              <a:gd name="connsiteX9" fmla="*/ 4824701 w 11487384"/>
              <a:gd name="connsiteY9" fmla="*/ 0 h 6193913"/>
              <a:gd name="connsiteX10" fmla="*/ 5513944 w 11487384"/>
              <a:gd name="connsiteY10" fmla="*/ 0 h 6193913"/>
              <a:gd name="connsiteX11" fmla="*/ 5858566 w 11487384"/>
              <a:gd name="connsiteY11" fmla="*/ 0 h 6193913"/>
              <a:gd name="connsiteX12" fmla="*/ 6432935 w 11487384"/>
              <a:gd name="connsiteY12" fmla="*/ 0 h 6193913"/>
              <a:gd name="connsiteX13" fmla="*/ 7122178 w 11487384"/>
              <a:gd name="connsiteY13" fmla="*/ 0 h 6193913"/>
              <a:gd name="connsiteX14" fmla="*/ 7466800 w 11487384"/>
              <a:gd name="connsiteY14" fmla="*/ 0 h 6193913"/>
              <a:gd name="connsiteX15" fmla="*/ 8041169 w 11487384"/>
              <a:gd name="connsiteY15" fmla="*/ 0 h 6193913"/>
              <a:gd name="connsiteX16" fmla="*/ 8730412 w 11487384"/>
              <a:gd name="connsiteY16" fmla="*/ 0 h 6193913"/>
              <a:gd name="connsiteX17" fmla="*/ 8960160 w 11487384"/>
              <a:gd name="connsiteY17" fmla="*/ 0 h 6193913"/>
              <a:gd name="connsiteX18" fmla="*/ 9189907 w 11487384"/>
              <a:gd name="connsiteY18" fmla="*/ 0 h 6193913"/>
              <a:gd name="connsiteX19" fmla="*/ 9879150 w 11487384"/>
              <a:gd name="connsiteY19" fmla="*/ 0 h 6193913"/>
              <a:gd name="connsiteX20" fmla="*/ 10223772 w 11487384"/>
              <a:gd name="connsiteY20" fmla="*/ 0 h 6193913"/>
              <a:gd name="connsiteX21" fmla="*/ 10683267 w 11487384"/>
              <a:gd name="connsiteY21" fmla="*/ 0 h 6193913"/>
              <a:gd name="connsiteX22" fmla="*/ 11487384 w 11487384"/>
              <a:gd name="connsiteY22" fmla="*/ 0 h 6193913"/>
              <a:gd name="connsiteX23" fmla="*/ 11487384 w 11487384"/>
              <a:gd name="connsiteY23" fmla="*/ 377266 h 6193913"/>
              <a:gd name="connsiteX24" fmla="*/ 11487384 w 11487384"/>
              <a:gd name="connsiteY24" fmla="*/ 754531 h 6193913"/>
              <a:gd name="connsiteX25" fmla="*/ 11487384 w 11487384"/>
              <a:gd name="connsiteY25" fmla="*/ 1255675 h 6193913"/>
              <a:gd name="connsiteX26" fmla="*/ 11487384 w 11487384"/>
              <a:gd name="connsiteY26" fmla="*/ 1756819 h 6193913"/>
              <a:gd name="connsiteX27" fmla="*/ 11487384 w 11487384"/>
              <a:gd name="connsiteY27" fmla="*/ 2257963 h 6193913"/>
              <a:gd name="connsiteX28" fmla="*/ 11487384 w 11487384"/>
              <a:gd name="connsiteY28" fmla="*/ 2697168 h 6193913"/>
              <a:gd name="connsiteX29" fmla="*/ 11487384 w 11487384"/>
              <a:gd name="connsiteY29" fmla="*/ 3322190 h 6193913"/>
              <a:gd name="connsiteX30" fmla="*/ 11487384 w 11487384"/>
              <a:gd name="connsiteY30" fmla="*/ 3699455 h 6193913"/>
              <a:gd name="connsiteX31" fmla="*/ 11487384 w 11487384"/>
              <a:gd name="connsiteY31" fmla="*/ 4262538 h 6193913"/>
              <a:gd name="connsiteX32" fmla="*/ 11487384 w 11487384"/>
              <a:gd name="connsiteY32" fmla="*/ 4763682 h 6193913"/>
              <a:gd name="connsiteX33" fmla="*/ 11487384 w 11487384"/>
              <a:gd name="connsiteY33" fmla="*/ 5388704 h 6193913"/>
              <a:gd name="connsiteX34" fmla="*/ 11487384 w 11487384"/>
              <a:gd name="connsiteY34" fmla="*/ 6193913 h 6193913"/>
              <a:gd name="connsiteX35" fmla="*/ 10798141 w 11487384"/>
              <a:gd name="connsiteY35" fmla="*/ 6193913 h 6193913"/>
              <a:gd name="connsiteX36" fmla="*/ 10108898 w 11487384"/>
              <a:gd name="connsiteY36" fmla="*/ 6193913 h 6193913"/>
              <a:gd name="connsiteX37" fmla="*/ 9304781 w 11487384"/>
              <a:gd name="connsiteY37" fmla="*/ 6193913 h 6193913"/>
              <a:gd name="connsiteX38" fmla="*/ 8845286 w 11487384"/>
              <a:gd name="connsiteY38" fmla="*/ 6193913 h 6193913"/>
              <a:gd name="connsiteX39" fmla="*/ 8041169 w 11487384"/>
              <a:gd name="connsiteY39" fmla="*/ 6193913 h 6193913"/>
              <a:gd name="connsiteX40" fmla="*/ 7237052 w 11487384"/>
              <a:gd name="connsiteY40" fmla="*/ 6193913 h 6193913"/>
              <a:gd name="connsiteX41" fmla="*/ 6777557 w 11487384"/>
              <a:gd name="connsiteY41" fmla="*/ 6193913 h 6193913"/>
              <a:gd name="connsiteX42" fmla="*/ 6203187 w 11487384"/>
              <a:gd name="connsiteY42" fmla="*/ 6193913 h 6193913"/>
              <a:gd name="connsiteX43" fmla="*/ 5743692 w 11487384"/>
              <a:gd name="connsiteY43" fmla="*/ 6193913 h 6193913"/>
              <a:gd name="connsiteX44" fmla="*/ 5399070 w 11487384"/>
              <a:gd name="connsiteY44" fmla="*/ 6193913 h 6193913"/>
              <a:gd name="connsiteX45" fmla="*/ 4594954 w 11487384"/>
              <a:gd name="connsiteY45" fmla="*/ 6193913 h 6193913"/>
              <a:gd name="connsiteX46" fmla="*/ 4365206 w 11487384"/>
              <a:gd name="connsiteY46" fmla="*/ 6193913 h 6193913"/>
              <a:gd name="connsiteX47" fmla="*/ 4020584 w 11487384"/>
              <a:gd name="connsiteY47" fmla="*/ 6193913 h 6193913"/>
              <a:gd name="connsiteX48" fmla="*/ 3446215 w 11487384"/>
              <a:gd name="connsiteY48" fmla="*/ 6193913 h 6193913"/>
              <a:gd name="connsiteX49" fmla="*/ 2642098 w 11487384"/>
              <a:gd name="connsiteY49" fmla="*/ 6193913 h 6193913"/>
              <a:gd name="connsiteX50" fmla="*/ 2182603 w 11487384"/>
              <a:gd name="connsiteY50" fmla="*/ 6193913 h 6193913"/>
              <a:gd name="connsiteX51" fmla="*/ 1378486 w 11487384"/>
              <a:gd name="connsiteY51" fmla="*/ 6193913 h 6193913"/>
              <a:gd name="connsiteX52" fmla="*/ 689243 w 11487384"/>
              <a:gd name="connsiteY52" fmla="*/ 6193913 h 6193913"/>
              <a:gd name="connsiteX53" fmla="*/ 0 w 11487384"/>
              <a:gd name="connsiteY53" fmla="*/ 6193913 h 6193913"/>
              <a:gd name="connsiteX54" fmla="*/ 0 w 11487384"/>
              <a:gd name="connsiteY54" fmla="*/ 5568891 h 6193913"/>
              <a:gd name="connsiteX55" fmla="*/ 0 w 11487384"/>
              <a:gd name="connsiteY55" fmla="*/ 5191625 h 6193913"/>
              <a:gd name="connsiteX56" fmla="*/ 0 w 11487384"/>
              <a:gd name="connsiteY56" fmla="*/ 4814360 h 6193913"/>
              <a:gd name="connsiteX57" fmla="*/ 0 w 11487384"/>
              <a:gd name="connsiteY57" fmla="*/ 4251277 h 6193913"/>
              <a:gd name="connsiteX58" fmla="*/ 0 w 11487384"/>
              <a:gd name="connsiteY58" fmla="*/ 3750133 h 6193913"/>
              <a:gd name="connsiteX59" fmla="*/ 0 w 11487384"/>
              <a:gd name="connsiteY59" fmla="*/ 3187050 h 6193913"/>
              <a:gd name="connsiteX60" fmla="*/ 0 w 11487384"/>
              <a:gd name="connsiteY60" fmla="*/ 2562028 h 6193913"/>
              <a:gd name="connsiteX61" fmla="*/ 0 w 11487384"/>
              <a:gd name="connsiteY61" fmla="*/ 2060884 h 6193913"/>
              <a:gd name="connsiteX62" fmla="*/ 0 w 11487384"/>
              <a:gd name="connsiteY62" fmla="*/ 1373923 h 6193913"/>
              <a:gd name="connsiteX63" fmla="*/ 0 w 11487384"/>
              <a:gd name="connsiteY63" fmla="*/ 996657 h 6193913"/>
              <a:gd name="connsiteX64" fmla="*/ 0 w 11487384"/>
              <a:gd name="connsiteY64" fmla="*/ 0 h 619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487384" h="6193913" fill="none" extrusionOk="0">
                <a:moveTo>
                  <a:pt x="0" y="0"/>
                </a:moveTo>
                <a:cubicBezTo>
                  <a:pt x="126473" y="-62411"/>
                  <a:pt x="443734" y="56343"/>
                  <a:pt x="574369" y="0"/>
                </a:cubicBezTo>
                <a:cubicBezTo>
                  <a:pt x="705004" y="-56343"/>
                  <a:pt x="1025113" y="53558"/>
                  <a:pt x="1378486" y="0"/>
                </a:cubicBezTo>
                <a:cubicBezTo>
                  <a:pt x="1731859" y="-53558"/>
                  <a:pt x="1651407" y="34613"/>
                  <a:pt x="1837981" y="0"/>
                </a:cubicBezTo>
                <a:cubicBezTo>
                  <a:pt x="2024555" y="-34613"/>
                  <a:pt x="2030471" y="15506"/>
                  <a:pt x="2182603" y="0"/>
                </a:cubicBezTo>
                <a:cubicBezTo>
                  <a:pt x="2334735" y="-15506"/>
                  <a:pt x="2638375" y="44125"/>
                  <a:pt x="2986720" y="0"/>
                </a:cubicBezTo>
                <a:cubicBezTo>
                  <a:pt x="3335065" y="-44125"/>
                  <a:pt x="3192548" y="10700"/>
                  <a:pt x="3331341" y="0"/>
                </a:cubicBezTo>
                <a:cubicBezTo>
                  <a:pt x="3470134" y="-10700"/>
                  <a:pt x="3592059" y="21113"/>
                  <a:pt x="3675963" y="0"/>
                </a:cubicBezTo>
                <a:cubicBezTo>
                  <a:pt x="3759867" y="-21113"/>
                  <a:pt x="3993688" y="39191"/>
                  <a:pt x="4135458" y="0"/>
                </a:cubicBezTo>
                <a:cubicBezTo>
                  <a:pt x="4277229" y="-39191"/>
                  <a:pt x="4622741" y="82622"/>
                  <a:pt x="4824701" y="0"/>
                </a:cubicBezTo>
                <a:cubicBezTo>
                  <a:pt x="5026661" y="-82622"/>
                  <a:pt x="5178812" y="4191"/>
                  <a:pt x="5513944" y="0"/>
                </a:cubicBezTo>
                <a:cubicBezTo>
                  <a:pt x="5849076" y="-4191"/>
                  <a:pt x="5718782" y="16067"/>
                  <a:pt x="5858566" y="0"/>
                </a:cubicBezTo>
                <a:cubicBezTo>
                  <a:pt x="5998350" y="-16067"/>
                  <a:pt x="6305965" y="17273"/>
                  <a:pt x="6432935" y="0"/>
                </a:cubicBezTo>
                <a:cubicBezTo>
                  <a:pt x="6559905" y="-17273"/>
                  <a:pt x="6837955" y="9309"/>
                  <a:pt x="7122178" y="0"/>
                </a:cubicBezTo>
                <a:cubicBezTo>
                  <a:pt x="7406401" y="-9309"/>
                  <a:pt x="7325570" y="23413"/>
                  <a:pt x="7466800" y="0"/>
                </a:cubicBezTo>
                <a:cubicBezTo>
                  <a:pt x="7608030" y="-23413"/>
                  <a:pt x="7922465" y="58900"/>
                  <a:pt x="8041169" y="0"/>
                </a:cubicBezTo>
                <a:cubicBezTo>
                  <a:pt x="8159873" y="-58900"/>
                  <a:pt x="8469195" y="35713"/>
                  <a:pt x="8730412" y="0"/>
                </a:cubicBezTo>
                <a:cubicBezTo>
                  <a:pt x="8991629" y="-35713"/>
                  <a:pt x="8869050" y="13402"/>
                  <a:pt x="8960160" y="0"/>
                </a:cubicBezTo>
                <a:cubicBezTo>
                  <a:pt x="9051270" y="-13402"/>
                  <a:pt x="9097501" y="26027"/>
                  <a:pt x="9189907" y="0"/>
                </a:cubicBezTo>
                <a:cubicBezTo>
                  <a:pt x="9282313" y="-26027"/>
                  <a:pt x="9714348" y="49167"/>
                  <a:pt x="9879150" y="0"/>
                </a:cubicBezTo>
                <a:cubicBezTo>
                  <a:pt x="10043952" y="-49167"/>
                  <a:pt x="10103405" y="4526"/>
                  <a:pt x="10223772" y="0"/>
                </a:cubicBezTo>
                <a:cubicBezTo>
                  <a:pt x="10344139" y="-4526"/>
                  <a:pt x="10469741" y="54484"/>
                  <a:pt x="10683267" y="0"/>
                </a:cubicBezTo>
                <a:cubicBezTo>
                  <a:pt x="10896794" y="-54484"/>
                  <a:pt x="11153938" y="85025"/>
                  <a:pt x="11487384" y="0"/>
                </a:cubicBezTo>
                <a:cubicBezTo>
                  <a:pt x="11512307" y="171675"/>
                  <a:pt x="11466684" y="263336"/>
                  <a:pt x="11487384" y="377266"/>
                </a:cubicBezTo>
                <a:cubicBezTo>
                  <a:pt x="11508084" y="491196"/>
                  <a:pt x="11456692" y="641943"/>
                  <a:pt x="11487384" y="754531"/>
                </a:cubicBezTo>
                <a:cubicBezTo>
                  <a:pt x="11518076" y="867120"/>
                  <a:pt x="11465188" y="1096594"/>
                  <a:pt x="11487384" y="1255675"/>
                </a:cubicBezTo>
                <a:cubicBezTo>
                  <a:pt x="11509580" y="1414756"/>
                  <a:pt x="11440274" y="1587844"/>
                  <a:pt x="11487384" y="1756819"/>
                </a:cubicBezTo>
                <a:cubicBezTo>
                  <a:pt x="11534494" y="1925794"/>
                  <a:pt x="11477194" y="2038204"/>
                  <a:pt x="11487384" y="2257963"/>
                </a:cubicBezTo>
                <a:cubicBezTo>
                  <a:pt x="11497574" y="2477722"/>
                  <a:pt x="11477577" y="2549314"/>
                  <a:pt x="11487384" y="2697168"/>
                </a:cubicBezTo>
                <a:cubicBezTo>
                  <a:pt x="11497191" y="2845022"/>
                  <a:pt x="11431461" y="3021653"/>
                  <a:pt x="11487384" y="3322190"/>
                </a:cubicBezTo>
                <a:cubicBezTo>
                  <a:pt x="11543307" y="3622727"/>
                  <a:pt x="11484016" y="3555237"/>
                  <a:pt x="11487384" y="3699455"/>
                </a:cubicBezTo>
                <a:cubicBezTo>
                  <a:pt x="11490752" y="3843673"/>
                  <a:pt x="11480855" y="4086533"/>
                  <a:pt x="11487384" y="4262538"/>
                </a:cubicBezTo>
                <a:cubicBezTo>
                  <a:pt x="11493913" y="4438543"/>
                  <a:pt x="11450140" y="4654554"/>
                  <a:pt x="11487384" y="4763682"/>
                </a:cubicBezTo>
                <a:cubicBezTo>
                  <a:pt x="11524628" y="4872810"/>
                  <a:pt x="11442935" y="5147172"/>
                  <a:pt x="11487384" y="5388704"/>
                </a:cubicBezTo>
                <a:cubicBezTo>
                  <a:pt x="11531833" y="5630236"/>
                  <a:pt x="11432739" y="5839282"/>
                  <a:pt x="11487384" y="6193913"/>
                </a:cubicBezTo>
                <a:cubicBezTo>
                  <a:pt x="11241719" y="6248711"/>
                  <a:pt x="11002633" y="6141412"/>
                  <a:pt x="10798141" y="6193913"/>
                </a:cubicBezTo>
                <a:cubicBezTo>
                  <a:pt x="10593649" y="6246414"/>
                  <a:pt x="10394089" y="6185238"/>
                  <a:pt x="10108898" y="6193913"/>
                </a:cubicBezTo>
                <a:cubicBezTo>
                  <a:pt x="9823707" y="6202588"/>
                  <a:pt x="9472687" y="6154112"/>
                  <a:pt x="9304781" y="6193913"/>
                </a:cubicBezTo>
                <a:cubicBezTo>
                  <a:pt x="9136875" y="6233714"/>
                  <a:pt x="8948466" y="6158800"/>
                  <a:pt x="8845286" y="6193913"/>
                </a:cubicBezTo>
                <a:cubicBezTo>
                  <a:pt x="8742106" y="6229026"/>
                  <a:pt x="8432663" y="6119273"/>
                  <a:pt x="8041169" y="6193913"/>
                </a:cubicBezTo>
                <a:cubicBezTo>
                  <a:pt x="7649675" y="6268553"/>
                  <a:pt x="7575303" y="6171003"/>
                  <a:pt x="7237052" y="6193913"/>
                </a:cubicBezTo>
                <a:cubicBezTo>
                  <a:pt x="6898801" y="6216823"/>
                  <a:pt x="6875114" y="6176818"/>
                  <a:pt x="6777557" y="6193913"/>
                </a:cubicBezTo>
                <a:cubicBezTo>
                  <a:pt x="6680001" y="6211008"/>
                  <a:pt x="6391295" y="6155232"/>
                  <a:pt x="6203187" y="6193913"/>
                </a:cubicBezTo>
                <a:cubicBezTo>
                  <a:pt x="6015079" y="6232594"/>
                  <a:pt x="5856979" y="6173355"/>
                  <a:pt x="5743692" y="6193913"/>
                </a:cubicBezTo>
                <a:cubicBezTo>
                  <a:pt x="5630405" y="6214471"/>
                  <a:pt x="5514532" y="6183954"/>
                  <a:pt x="5399070" y="6193913"/>
                </a:cubicBezTo>
                <a:cubicBezTo>
                  <a:pt x="5283608" y="6203872"/>
                  <a:pt x="4804817" y="6105337"/>
                  <a:pt x="4594954" y="6193913"/>
                </a:cubicBezTo>
                <a:cubicBezTo>
                  <a:pt x="4385091" y="6282489"/>
                  <a:pt x="4458158" y="6170266"/>
                  <a:pt x="4365206" y="6193913"/>
                </a:cubicBezTo>
                <a:cubicBezTo>
                  <a:pt x="4272254" y="6217560"/>
                  <a:pt x="4136542" y="6178197"/>
                  <a:pt x="4020584" y="6193913"/>
                </a:cubicBezTo>
                <a:cubicBezTo>
                  <a:pt x="3904626" y="6209629"/>
                  <a:pt x="3661310" y="6145763"/>
                  <a:pt x="3446215" y="6193913"/>
                </a:cubicBezTo>
                <a:cubicBezTo>
                  <a:pt x="3231120" y="6242063"/>
                  <a:pt x="2828976" y="6135412"/>
                  <a:pt x="2642098" y="6193913"/>
                </a:cubicBezTo>
                <a:cubicBezTo>
                  <a:pt x="2455220" y="6252414"/>
                  <a:pt x="2362858" y="6188336"/>
                  <a:pt x="2182603" y="6193913"/>
                </a:cubicBezTo>
                <a:cubicBezTo>
                  <a:pt x="2002348" y="6199490"/>
                  <a:pt x="1687562" y="6190108"/>
                  <a:pt x="1378486" y="6193913"/>
                </a:cubicBezTo>
                <a:cubicBezTo>
                  <a:pt x="1069410" y="6197718"/>
                  <a:pt x="889602" y="6111600"/>
                  <a:pt x="689243" y="6193913"/>
                </a:cubicBezTo>
                <a:cubicBezTo>
                  <a:pt x="488884" y="6276226"/>
                  <a:pt x="204359" y="6147256"/>
                  <a:pt x="0" y="6193913"/>
                </a:cubicBezTo>
                <a:cubicBezTo>
                  <a:pt x="-46572" y="6052929"/>
                  <a:pt x="39325" y="5861180"/>
                  <a:pt x="0" y="5568891"/>
                </a:cubicBezTo>
                <a:cubicBezTo>
                  <a:pt x="-39325" y="5276602"/>
                  <a:pt x="30577" y="5344623"/>
                  <a:pt x="0" y="5191625"/>
                </a:cubicBezTo>
                <a:cubicBezTo>
                  <a:pt x="-30577" y="5038627"/>
                  <a:pt x="27304" y="4945021"/>
                  <a:pt x="0" y="4814360"/>
                </a:cubicBezTo>
                <a:cubicBezTo>
                  <a:pt x="-27304" y="4683699"/>
                  <a:pt x="26430" y="4521012"/>
                  <a:pt x="0" y="4251277"/>
                </a:cubicBezTo>
                <a:cubicBezTo>
                  <a:pt x="-26430" y="3981542"/>
                  <a:pt x="42090" y="3946094"/>
                  <a:pt x="0" y="3750133"/>
                </a:cubicBezTo>
                <a:cubicBezTo>
                  <a:pt x="-42090" y="3554172"/>
                  <a:pt x="65645" y="3390213"/>
                  <a:pt x="0" y="3187050"/>
                </a:cubicBezTo>
                <a:cubicBezTo>
                  <a:pt x="-65645" y="2983887"/>
                  <a:pt x="12606" y="2833102"/>
                  <a:pt x="0" y="2562028"/>
                </a:cubicBezTo>
                <a:cubicBezTo>
                  <a:pt x="-12606" y="2290954"/>
                  <a:pt x="50100" y="2223301"/>
                  <a:pt x="0" y="2060884"/>
                </a:cubicBezTo>
                <a:cubicBezTo>
                  <a:pt x="-50100" y="1898467"/>
                  <a:pt x="77987" y="1555125"/>
                  <a:pt x="0" y="1373923"/>
                </a:cubicBezTo>
                <a:cubicBezTo>
                  <a:pt x="-77987" y="1192721"/>
                  <a:pt x="27124" y="1135112"/>
                  <a:pt x="0" y="996657"/>
                </a:cubicBezTo>
                <a:cubicBezTo>
                  <a:pt x="-27124" y="858202"/>
                  <a:pt x="22770" y="461906"/>
                  <a:pt x="0" y="0"/>
                </a:cubicBezTo>
                <a:close/>
              </a:path>
              <a:path w="11487384" h="6193913" stroke="0" extrusionOk="0">
                <a:moveTo>
                  <a:pt x="0" y="0"/>
                </a:moveTo>
                <a:cubicBezTo>
                  <a:pt x="94925" y="-14806"/>
                  <a:pt x="207023" y="38678"/>
                  <a:pt x="344622" y="0"/>
                </a:cubicBezTo>
                <a:cubicBezTo>
                  <a:pt x="482221" y="-38678"/>
                  <a:pt x="908432" y="74967"/>
                  <a:pt x="1148738" y="0"/>
                </a:cubicBezTo>
                <a:cubicBezTo>
                  <a:pt x="1389044" y="-74967"/>
                  <a:pt x="1399486" y="34567"/>
                  <a:pt x="1493360" y="0"/>
                </a:cubicBezTo>
                <a:cubicBezTo>
                  <a:pt x="1587234" y="-34567"/>
                  <a:pt x="1716326" y="23085"/>
                  <a:pt x="1837981" y="0"/>
                </a:cubicBezTo>
                <a:cubicBezTo>
                  <a:pt x="1959636" y="-23085"/>
                  <a:pt x="1977063" y="18871"/>
                  <a:pt x="2067729" y="0"/>
                </a:cubicBezTo>
                <a:cubicBezTo>
                  <a:pt x="2158395" y="-18871"/>
                  <a:pt x="2472356" y="53758"/>
                  <a:pt x="2642098" y="0"/>
                </a:cubicBezTo>
                <a:cubicBezTo>
                  <a:pt x="2811840" y="-53758"/>
                  <a:pt x="3105722" y="40244"/>
                  <a:pt x="3331341" y="0"/>
                </a:cubicBezTo>
                <a:cubicBezTo>
                  <a:pt x="3556960" y="-40244"/>
                  <a:pt x="3491506" y="7503"/>
                  <a:pt x="3561089" y="0"/>
                </a:cubicBezTo>
                <a:cubicBezTo>
                  <a:pt x="3630672" y="-7503"/>
                  <a:pt x="3706033" y="20080"/>
                  <a:pt x="3790837" y="0"/>
                </a:cubicBezTo>
                <a:cubicBezTo>
                  <a:pt x="3875641" y="-20080"/>
                  <a:pt x="4392445" y="74321"/>
                  <a:pt x="4594954" y="0"/>
                </a:cubicBezTo>
                <a:cubicBezTo>
                  <a:pt x="4797463" y="-74321"/>
                  <a:pt x="4771790" y="26495"/>
                  <a:pt x="4939575" y="0"/>
                </a:cubicBezTo>
                <a:cubicBezTo>
                  <a:pt x="5107360" y="-26495"/>
                  <a:pt x="5342146" y="22517"/>
                  <a:pt x="5628818" y="0"/>
                </a:cubicBezTo>
                <a:cubicBezTo>
                  <a:pt x="5915490" y="-22517"/>
                  <a:pt x="6068655" y="65644"/>
                  <a:pt x="6318061" y="0"/>
                </a:cubicBezTo>
                <a:cubicBezTo>
                  <a:pt x="6567467" y="-65644"/>
                  <a:pt x="6910932" y="54987"/>
                  <a:pt x="7122178" y="0"/>
                </a:cubicBezTo>
                <a:cubicBezTo>
                  <a:pt x="7333424" y="-54987"/>
                  <a:pt x="7370060" y="50773"/>
                  <a:pt x="7581673" y="0"/>
                </a:cubicBezTo>
                <a:cubicBezTo>
                  <a:pt x="7793286" y="-50773"/>
                  <a:pt x="7880239" y="40185"/>
                  <a:pt x="8156043" y="0"/>
                </a:cubicBezTo>
                <a:cubicBezTo>
                  <a:pt x="8431847" y="-40185"/>
                  <a:pt x="8340496" y="30277"/>
                  <a:pt x="8500664" y="0"/>
                </a:cubicBezTo>
                <a:cubicBezTo>
                  <a:pt x="8660832" y="-30277"/>
                  <a:pt x="8623351" y="7677"/>
                  <a:pt x="8730412" y="0"/>
                </a:cubicBezTo>
                <a:cubicBezTo>
                  <a:pt x="8837473" y="-7677"/>
                  <a:pt x="9054380" y="8949"/>
                  <a:pt x="9189907" y="0"/>
                </a:cubicBezTo>
                <a:cubicBezTo>
                  <a:pt x="9325435" y="-8949"/>
                  <a:pt x="9751679" y="7959"/>
                  <a:pt x="9994024" y="0"/>
                </a:cubicBezTo>
                <a:cubicBezTo>
                  <a:pt x="10236369" y="-7959"/>
                  <a:pt x="10166417" y="1833"/>
                  <a:pt x="10223772" y="0"/>
                </a:cubicBezTo>
                <a:cubicBezTo>
                  <a:pt x="10281127" y="-1833"/>
                  <a:pt x="10446670" y="25961"/>
                  <a:pt x="10568393" y="0"/>
                </a:cubicBezTo>
                <a:cubicBezTo>
                  <a:pt x="10690116" y="-25961"/>
                  <a:pt x="11145775" y="109001"/>
                  <a:pt x="11487384" y="0"/>
                </a:cubicBezTo>
                <a:cubicBezTo>
                  <a:pt x="11501165" y="120446"/>
                  <a:pt x="11472033" y="293176"/>
                  <a:pt x="11487384" y="501144"/>
                </a:cubicBezTo>
                <a:cubicBezTo>
                  <a:pt x="11502735" y="709112"/>
                  <a:pt x="11468836" y="732756"/>
                  <a:pt x="11487384" y="878409"/>
                </a:cubicBezTo>
                <a:cubicBezTo>
                  <a:pt x="11505932" y="1024063"/>
                  <a:pt x="11485395" y="1372149"/>
                  <a:pt x="11487384" y="1503432"/>
                </a:cubicBezTo>
                <a:cubicBezTo>
                  <a:pt x="11489373" y="1634715"/>
                  <a:pt x="11473433" y="1944331"/>
                  <a:pt x="11487384" y="2128454"/>
                </a:cubicBezTo>
                <a:cubicBezTo>
                  <a:pt x="11501335" y="2312577"/>
                  <a:pt x="11405021" y="2556886"/>
                  <a:pt x="11487384" y="2815415"/>
                </a:cubicBezTo>
                <a:cubicBezTo>
                  <a:pt x="11569747" y="3073944"/>
                  <a:pt x="11481158" y="3073621"/>
                  <a:pt x="11487384" y="3192681"/>
                </a:cubicBezTo>
                <a:cubicBezTo>
                  <a:pt x="11493610" y="3311741"/>
                  <a:pt x="11464872" y="3583928"/>
                  <a:pt x="11487384" y="3693824"/>
                </a:cubicBezTo>
                <a:cubicBezTo>
                  <a:pt x="11509896" y="3803720"/>
                  <a:pt x="11414231" y="4025175"/>
                  <a:pt x="11487384" y="4318847"/>
                </a:cubicBezTo>
                <a:cubicBezTo>
                  <a:pt x="11560537" y="4612519"/>
                  <a:pt x="11447247" y="4852148"/>
                  <a:pt x="11487384" y="5005808"/>
                </a:cubicBezTo>
                <a:cubicBezTo>
                  <a:pt x="11527521" y="5159468"/>
                  <a:pt x="11472558" y="5269267"/>
                  <a:pt x="11487384" y="5383073"/>
                </a:cubicBezTo>
                <a:cubicBezTo>
                  <a:pt x="11502210" y="5496879"/>
                  <a:pt x="11465601" y="6005880"/>
                  <a:pt x="11487384" y="6193913"/>
                </a:cubicBezTo>
                <a:cubicBezTo>
                  <a:pt x="11365892" y="6226269"/>
                  <a:pt x="11164534" y="6150690"/>
                  <a:pt x="11027889" y="6193913"/>
                </a:cubicBezTo>
                <a:cubicBezTo>
                  <a:pt x="10891245" y="6237136"/>
                  <a:pt x="10758765" y="6177879"/>
                  <a:pt x="10683267" y="6193913"/>
                </a:cubicBezTo>
                <a:cubicBezTo>
                  <a:pt x="10607769" y="6209947"/>
                  <a:pt x="10308663" y="6169162"/>
                  <a:pt x="10108898" y="6193913"/>
                </a:cubicBezTo>
                <a:cubicBezTo>
                  <a:pt x="9909133" y="6218664"/>
                  <a:pt x="9924459" y="6165029"/>
                  <a:pt x="9764276" y="6193913"/>
                </a:cubicBezTo>
                <a:cubicBezTo>
                  <a:pt x="9604093" y="6222797"/>
                  <a:pt x="9581734" y="6173045"/>
                  <a:pt x="9534529" y="6193913"/>
                </a:cubicBezTo>
                <a:cubicBezTo>
                  <a:pt x="9487324" y="6214781"/>
                  <a:pt x="9178572" y="6168875"/>
                  <a:pt x="9075033" y="6193913"/>
                </a:cubicBezTo>
                <a:cubicBezTo>
                  <a:pt x="8971494" y="6218951"/>
                  <a:pt x="8811800" y="6144066"/>
                  <a:pt x="8615538" y="6193913"/>
                </a:cubicBezTo>
                <a:cubicBezTo>
                  <a:pt x="8419277" y="6243760"/>
                  <a:pt x="8406149" y="6160590"/>
                  <a:pt x="8270916" y="6193913"/>
                </a:cubicBezTo>
                <a:cubicBezTo>
                  <a:pt x="8135683" y="6227236"/>
                  <a:pt x="8015920" y="6192379"/>
                  <a:pt x="7926295" y="6193913"/>
                </a:cubicBezTo>
                <a:cubicBezTo>
                  <a:pt x="7836670" y="6195447"/>
                  <a:pt x="7673103" y="6178249"/>
                  <a:pt x="7581673" y="6193913"/>
                </a:cubicBezTo>
                <a:cubicBezTo>
                  <a:pt x="7490243" y="6209577"/>
                  <a:pt x="7401656" y="6168186"/>
                  <a:pt x="7351926" y="6193913"/>
                </a:cubicBezTo>
                <a:cubicBezTo>
                  <a:pt x="7302196" y="6219640"/>
                  <a:pt x="7148596" y="6161866"/>
                  <a:pt x="7007304" y="6193913"/>
                </a:cubicBezTo>
                <a:cubicBezTo>
                  <a:pt x="6866012" y="6225960"/>
                  <a:pt x="6767169" y="6182100"/>
                  <a:pt x="6662683" y="6193913"/>
                </a:cubicBezTo>
                <a:cubicBezTo>
                  <a:pt x="6558197" y="6205726"/>
                  <a:pt x="6334453" y="6144519"/>
                  <a:pt x="6203187" y="6193913"/>
                </a:cubicBezTo>
                <a:cubicBezTo>
                  <a:pt x="6071921" y="6243307"/>
                  <a:pt x="5944908" y="6162799"/>
                  <a:pt x="5858566" y="6193913"/>
                </a:cubicBezTo>
                <a:cubicBezTo>
                  <a:pt x="5772224" y="6225027"/>
                  <a:pt x="5662315" y="6169089"/>
                  <a:pt x="5513944" y="6193913"/>
                </a:cubicBezTo>
                <a:cubicBezTo>
                  <a:pt x="5365573" y="6218737"/>
                  <a:pt x="5280158" y="6191157"/>
                  <a:pt x="5169323" y="6193913"/>
                </a:cubicBezTo>
                <a:cubicBezTo>
                  <a:pt x="5058488" y="6196669"/>
                  <a:pt x="4744942" y="6169975"/>
                  <a:pt x="4480080" y="6193913"/>
                </a:cubicBezTo>
                <a:cubicBezTo>
                  <a:pt x="4215218" y="6217851"/>
                  <a:pt x="4306766" y="6174962"/>
                  <a:pt x="4250332" y="6193913"/>
                </a:cubicBezTo>
                <a:cubicBezTo>
                  <a:pt x="4193898" y="6212864"/>
                  <a:pt x="4014668" y="6159060"/>
                  <a:pt x="3905711" y="6193913"/>
                </a:cubicBezTo>
                <a:cubicBezTo>
                  <a:pt x="3796754" y="6228766"/>
                  <a:pt x="3661447" y="6188851"/>
                  <a:pt x="3446215" y="6193913"/>
                </a:cubicBezTo>
                <a:cubicBezTo>
                  <a:pt x="3230983" y="6198975"/>
                  <a:pt x="3015786" y="6184498"/>
                  <a:pt x="2871846" y="6193913"/>
                </a:cubicBezTo>
                <a:cubicBezTo>
                  <a:pt x="2727906" y="6203328"/>
                  <a:pt x="2374249" y="6191071"/>
                  <a:pt x="2067729" y="6193913"/>
                </a:cubicBezTo>
                <a:cubicBezTo>
                  <a:pt x="1761209" y="6196755"/>
                  <a:pt x="1888292" y="6173447"/>
                  <a:pt x="1837981" y="6193913"/>
                </a:cubicBezTo>
                <a:cubicBezTo>
                  <a:pt x="1787670" y="6214379"/>
                  <a:pt x="1318011" y="6125297"/>
                  <a:pt x="1148738" y="6193913"/>
                </a:cubicBezTo>
                <a:cubicBezTo>
                  <a:pt x="979465" y="6262529"/>
                  <a:pt x="861934" y="6188658"/>
                  <a:pt x="689243" y="6193913"/>
                </a:cubicBezTo>
                <a:cubicBezTo>
                  <a:pt x="516553" y="6199168"/>
                  <a:pt x="181962" y="6189665"/>
                  <a:pt x="0" y="6193913"/>
                </a:cubicBezTo>
                <a:cubicBezTo>
                  <a:pt x="-25248" y="6041336"/>
                  <a:pt x="47256" y="5801399"/>
                  <a:pt x="0" y="5568891"/>
                </a:cubicBezTo>
                <a:cubicBezTo>
                  <a:pt x="-47256" y="5336383"/>
                  <a:pt x="12165" y="5370285"/>
                  <a:pt x="0" y="5191625"/>
                </a:cubicBezTo>
                <a:cubicBezTo>
                  <a:pt x="-12165" y="5012965"/>
                  <a:pt x="44141" y="4928302"/>
                  <a:pt x="0" y="4814360"/>
                </a:cubicBezTo>
                <a:cubicBezTo>
                  <a:pt x="-44141" y="4700418"/>
                  <a:pt x="16758" y="4492025"/>
                  <a:pt x="0" y="4251277"/>
                </a:cubicBezTo>
                <a:cubicBezTo>
                  <a:pt x="-16758" y="4010529"/>
                  <a:pt x="4145" y="4031201"/>
                  <a:pt x="0" y="3812072"/>
                </a:cubicBezTo>
                <a:cubicBezTo>
                  <a:pt x="-4145" y="3592944"/>
                  <a:pt x="663" y="3541935"/>
                  <a:pt x="0" y="3434806"/>
                </a:cubicBezTo>
                <a:cubicBezTo>
                  <a:pt x="-663" y="3327677"/>
                  <a:pt x="58352" y="3145568"/>
                  <a:pt x="0" y="2933662"/>
                </a:cubicBezTo>
                <a:cubicBezTo>
                  <a:pt x="-58352" y="2721756"/>
                  <a:pt x="43957" y="2693054"/>
                  <a:pt x="0" y="2556397"/>
                </a:cubicBezTo>
                <a:cubicBezTo>
                  <a:pt x="-43957" y="2419740"/>
                  <a:pt x="9864" y="2243905"/>
                  <a:pt x="0" y="2055253"/>
                </a:cubicBezTo>
                <a:cubicBezTo>
                  <a:pt x="-9864" y="1866601"/>
                  <a:pt x="51976" y="1673323"/>
                  <a:pt x="0" y="1492170"/>
                </a:cubicBezTo>
                <a:cubicBezTo>
                  <a:pt x="-51976" y="1311017"/>
                  <a:pt x="30608" y="1208128"/>
                  <a:pt x="0" y="929087"/>
                </a:cubicBezTo>
                <a:cubicBezTo>
                  <a:pt x="-30608" y="650046"/>
                  <a:pt x="16077" y="652575"/>
                  <a:pt x="0" y="551821"/>
                </a:cubicBezTo>
                <a:cubicBezTo>
                  <a:pt x="-16077" y="451067"/>
                  <a:pt x="21127" y="21170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204701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E341276-27BC-431E-96CA-318A86689A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2488" b="5641"/>
          <a:stretch/>
        </p:blipFill>
        <p:spPr>
          <a:xfrm>
            <a:off x="0" y="5370821"/>
            <a:ext cx="2855146" cy="1487179"/>
          </a:xfrm>
          <a:prstGeom prst="rect">
            <a:avLst/>
          </a:prstGeom>
        </p:spPr>
      </p:pic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D82B1C8D-9163-488F-AD8E-E02C1729326D}"/>
              </a:ext>
            </a:extLst>
          </p:cNvPr>
          <p:cNvSpPr/>
          <p:nvPr/>
        </p:nvSpPr>
        <p:spPr>
          <a:xfrm>
            <a:off x="-1" y="564916"/>
            <a:ext cx="2504661" cy="615552"/>
          </a:xfrm>
          <a:custGeom>
            <a:avLst/>
            <a:gdLst>
              <a:gd name="connsiteX0" fmla="*/ 0 w 2504661"/>
              <a:gd name="connsiteY0" fmla="*/ 0 h 615552"/>
              <a:gd name="connsiteX1" fmla="*/ 527252 w 2504661"/>
              <a:gd name="connsiteY1" fmla="*/ 0 h 615552"/>
              <a:gd name="connsiteX2" fmla="*/ 1054505 w 2504661"/>
              <a:gd name="connsiteY2" fmla="*/ 0 h 615552"/>
              <a:gd name="connsiteX3" fmla="*/ 1537820 w 2504661"/>
              <a:gd name="connsiteY3" fmla="*/ 0 h 615552"/>
              <a:gd name="connsiteX4" fmla="*/ 2196885 w 2504661"/>
              <a:gd name="connsiteY4" fmla="*/ 0 h 615552"/>
              <a:gd name="connsiteX5" fmla="*/ 2504661 w 2504661"/>
              <a:gd name="connsiteY5" fmla="*/ 307776 h 615552"/>
              <a:gd name="connsiteX6" fmla="*/ 2196885 w 2504661"/>
              <a:gd name="connsiteY6" fmla="*/ 615552 h 615552"/>
              <a:gd name="connsiteX7" fmla="*/ 1691601 w 2504661"/>
              <a:gd name="connsiteY7" fmla="*/ 615552 h 615552"/>
              <a:gd name="connsiteX8" fmla="*/ 1120411 w 2504661"/>
              <a:gd name="connsiteY8" fmla="*/ 615552 h 615552"/>
              <a:gd name="connsiteX9" fmla="*/ 637097 w 2504661"/>
              <a:gd name="connsiteY9" fmla="*/ 615552 h 615552"/>
              <a:gd name="connsiteX10" fmla="*/ 0 w 2504661"/>
              <a:gd name="connsiteY10" fmla="*/ 615552 h 615552"/>
              <a:gd name="connsiteX11" fmla="*/ 0 w 2504661"/>
              <a:gd name="connsiteY11" fmla="*/ 301620 h 615552"/>
              <a:gd name="connsiteX12" fmla="*/ 0 w 2504661"/>
              <a:gd name="connsiteY12" fmla="*/ 0 h 61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04661" h="615552" fill="none" extrusionOk="0">
                <a:moveTo>
                  <a:pt x="0" y="0"/>
                </a:moveTo>
                <a:cubicBezTo>
                  <a:pt x="248703" y="-57948"/>
                  <a:pt x="264769" y="14214"/>
                  <a:pt x="527252" y="0"/>
                </a:cubicBezTo>
                <a:cubicBezTo>
                  <a:pt x="789735" y="-14214"/>
                  <a:pt x="904417" y="18935"/>
                  <a:pt x="1054505" y="0"/>
                </a:cubicBezTo>
                <a:cubicBezTo>
                  <a:pt x="1204593" y="-18935"/>
                  <a:pt x="1353060" y="57205"/>
                  <a:pt x="1537820" y="0"/>
                </a:cubicBezTo>
                <a:cubicBezTo>
                  <a:pt x="1722580" y="-57205"/>
                  <a:pt x="1926320" y="33303"/>
                  <a:pt x="2196885" y="0"/>
                </a:cubicBezTo>
                <a:cubicBezTo>
                  <a:pt x="2366485" y="101396"/>
                  <a:pt x="2395764" y="253697"/>
                  <a:pt x="2504661" y="307776"/>
                </a:cubicBezTo>
                <a:cubicBezTo>
                  <a:pt x="2372813" y="480747"/>
                  <a:pt x="2265213" y="520892"/>
                  <a:pt x="2196885" y="615552"/>
                </a:cubicBezTo>
                <a:cubicBezTo>
                  <a:pt x="1992684" y="630733"/>
                  <a:pt x="1834286" y="613036"/>
                  <a:pt x="1691601" y="615552"/>
                </a:cubicBezTo>
                <a:cubicBezTo>
                  <a:pt x="1548916" y="618068"/>
                  <a:pt x="1347399" y="581774"/>
                  <a:pt x="1120411" y="615552"/>
                </a:cubicBezTo>
                <a:cubicBezTo>
                  <a:pt x="893423" y="649330"/>
                  <a:pt x="826286" y="582427"/>
                  <a:pt x="637097" y="615552"/>
                </a:cubicBezTo>
                <a:cubicBezTo>
                  <a:pt x="447908" y="648677"/>
                  <a:pt x="203248" y="596167"/>
                  <a:pt x="0" y="615552"/>
                </a:cubicBezTo>
                <a:cubicBezTo>
                  <a:pt x="-26072" y="507301"/>
                  <a:pt x="19520" y="420146"/>
                  <a:pt x="0" y="301620"/>
                </a:cubicBezTo>
                <a:cubicBezTo>
                  <a:pt x="-19520" y="183094"/>
                  <a:pt x="3690" y="115520"/>
                  <a:pt x="0" y="0"/>
                </a:cubicBezTo>
                <a:close/>
              </a:path>
              <a:path w="2504661" h="615552" stroke="0" extrusionOk="0">
                <a:moveTo>
                  <a:pt x="0" y="0"/>
                </a:moveTo>
                <a:cubicBezTo>
                  <a:pt x="149513" y="-16071"/>
                  <a:pt x="398787" y="58729"/>
                  <a:pt x="571190" y="0"/>
                </a:cubicBezTo>
                <a:cubicBezTo>
                  <a:pt x="743593" y="-58729"/>
                  <a:pt x="990699" y="44525"/>
                  <a:pt x="1120411" y="0"/>
                </a:cubicBezTo>
                <a:cubicBezTo>
                  <a:pt x="1250123" y="-44525"/>
                  <a:pt x="1495323" y="26647"/>
                  <a:pt x="1713570" y="0"/>
                </a:cubicBezTo>
                <a:cubicBezTo>
                  <a:pt x="1931817" y="-26647"/>
                  <a:pt x="2048428" y="8809"/>
                  <a:pt x="2196885" y="0"/>
                </a:cubicBezTo>
                <a:cubicBezTo>
                  <a:pt x="2308727" y="56474"/>
                  <a:pt x="2366812" y="202586"/>
                  <a:pt x="2504661" y="307776"/>
                </a:cubicBezTo>
                <a:cubicBezTo>
                  <a:pt x="2367157" y="460849"/>
                  <a:pt x="2250121" y="495524"/>
                  <a:pt x="2196885" y="615552"/>
                </a:cubicBezTo>
                <a:cubicBezTo>
                  <a:pt x="1954957" y="672886"/>
                  <a:pt x="1829005" y="605121"/>
                  <a:pt x="1625695" y="615552"/>
                </a:cubicBezTo>
                <a:cubicBezTo>
                  <a:pt x="1422385" y="625983"/>
                  <a:pt x="1346062" y="591035"/>
                  <a:pt x="1076474" y="615552"/>
                </a:cubicBezTo>
                <a:cubicBezTo>
                  <a:pt x="806886" y="640069"/>
                  <a:pt x="779701" y="610498"/>
                  <a:pt x="483315" y="615552"/>
                </a:cubicBezTo>
                <a:cubicBezTo>
                  <a:pt x="186929" y="620606"/>
                  <a:pt x="134176" y="611258"/>
                  <a:pt x="0" y="615552"/>
                </a:cubicBezTo>
                <a:cubicBezTo>
                  <a:pt x="-22027" y="476268"/>
                  <a:pt x="7348" y="392378"/>
                  <a:pt x="0" y="326243"/>
                </a:cubicBezTo>
                <a:cubicBezTo>
                  <a:pt x="-7348" y="260108"/>
                  <a:pt x="11481" y="14329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المجموعة 1</a:t>
            </a:r>
            <a:endParaRPr kumimoji="0" lang="en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DB8C8A-E45E-4EC8-91E1-8590B72234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328089" y="1213536"/>
            <a:ext cx="1417436" cy="24673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92CE60-F858-48DB-9B76-2D11320C5A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031" y="1098191"/>
            <a:ext cx="1189850" cy="25889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CD608E3-F160-4F08-9259-90070E6EAF19}"/>
              </a:ext>
            </a:extLst>
          </p:cNvPr>
          <p:cNvSpPr txBox="1"/>
          <p:nvPr/>
        </p:nvSpPr>
        <p:spPr>
          <a:xfrm>
            <a:off x="2855146" y="3719576"/>
            <a:ext cx="531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1600" b="1" dirty="0"/>
              <a:t>.......................................................</a:t>
            </a:r>
            <a:endParaRPr lang="en-US" sz="1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173DA1-9964-4DC7-BB65-F8156E68ED38}"/>
              </a:ext>
            </a:extLst>
          </p:cNvPr>
          <p:cNvSpPr txBox="1"/>
          <p:nvPr/>
        </p:nvSpPr>
        <p:spPr>
          <a:xfrm>
            <a:off x="6280375" y="3687827"/>
            <a:ext cx="5315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1600" b="1" dirty="0"/>
              <a:t>.....................................................</a:t>
            </a:r>
            <a:endParaRPr lang="en-US" sz="16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97733D-DB65-4CB3-9A17-6EF2A10F22F4}"/>
              </a:ext>
            </a:extLst>
          </p:cNvPr>
          <p:cNvSpPr txBox="1"/>
          <p:nvPr/>
        </p:nvSpPr>
        <p:spPr>
          <a:xfrm>
            <a:off x="3386454" y="576234"/>
            <a:ext cx="8297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800" b="1" u="sng" dirty="0"/>
              <a:t>اكتب جملة نداء مناسبة :</a:t>
            </a:r>
            <a:endParaRPr lang="en-US" sz="2800" b="1" u="sn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0D288B-053F-427B-AB35-07CB6A45BEB2}"/>
              </a:ext>
            </a:extLst>
          </p:cNvPr>
          <p:cNvSpPr txBox="1"/>
          <p:nvPr/>
        </p:nvSpPr>
        <p:spPr>
          <a:xfrm>
            <a:off x="7071435" y="4671692"/>
            <a:ext cx="45133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r" rtl="1">
              <a:buFontTx/>
              <a:buChar char="-"/>
            </a:pPr>
            <a:r>
              <a:rPr lang="ar-AE" sz="3600" b="1" dirty="0"/>
              <a:t>يا أمي ، أنتِ طيبةُ القلبِ.</a:t>
            </a:r>
          </a:p>
          <a:p>
            <a:pPr marL="571500" indent="-571500" algn="r" rtl="1">
              <a:buFontTx/>
              <a:buChar char="-"/>
            </a:pPr>
            <a:r>
              <a:rPr lang="ar-AE" sz="3600" b="1" dirty="0"/>
              <a:t>أداة النداء هي </a:t>
            </a:r>
            <a:r>
              <a:rPr lang="ar-AE" b="1" dirty="0"/>
              <a:t>.....................</a:t>
            </a:r>
          </a:p>
          <a:p>
            <a:pPr marL="571500" indent="-571500" algn="r" rtl="1">
              <a:buFontTx/>
              <a:buChar char="-"/>
            </a:pPr>
            <a:r>
              <a:rPr lang="ar-AE" sz="3600" b="1" dirty="0"/>
              <a:t>المنادى هي </a:t>
            </a:r>
            <a:r>
              <a:rPr lang="ar-AE" b="1" dirty="0"/>
              <a:t>...........................</a:t>
            </a:r>
            <a:endParaRPr lang="en-US" sz="3600" b="1" dirty="0"/>
          </a:p>
        </p:txBody>
      </p:sp>
      <p:pic>
        <p:nvPicPr>
          <p:cNvPr id="16" name="Picture 2" descr="Image result for أم كرتون">
            <a:extLst>
              <a:ext uri="{FF2B5EF4-FFF2-40B4-BE49-F238E27FC236}">
                <a16:creationId xmlns:a16="http://schemas.microsoft.com/office/drawing/2014/main" id="{BDDD2495-EE17-4804-8FB3-95C79AC41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3430" y="4145015"/>
            <a:ext cx="1877872" cy="253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ADCAB47-F2D4-4F12-9AC1-854124BF1AA8}"/>
              </a:ext>
            </a:extLst>
          </p:cNvPr>
          <p:cNvSpPr txBox="1"/>
          <p:nvPr/>
        </p:nvSpPr>
        <p:spPr>
          <a:xfrm>
            <a:off x="8980181" y="4086856"/>
            <a:ext cx="245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u="sng" dirty="0"/>
              <a:t>حدد أداة النداء و المنادى :</a:t>
            </a:r>
            <a:endParaRPr lang="en-US" b="1" u="sng" dirty="0"/>
          </a:p>
        </p:txBody>
      </p:sp>
      <p:pic>
        <p:nvPicPr>
          <p:cNvPr id="23" name="Picture 22" descr="Shape, circle&#10;&#10;Description automatically generated">
            <a:extLst>
              <a:ext uri="{FF2B5EF4-FFF2-40B4-BE49-F238E27FC236}">
                <a16:creationId xmlns:a16="http://schemas.microsoft.com/office/drawing/2014/main" id="{DCDA4BFF-93F2-48D5-958A-9E67F6A25D0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19" t="10312" r="37530" b="42015"/>
          <a:stretch/>
        </p:blipFill>
        <p:spPr>
          <a:xfrm>
            <a:off x="5268961" y="14268046"/>
            <a:ext cx="1533020" cy="1239638"/>
          </a:xfrm>
          <a:prstGeom prst="rect">
            <a:avLst/>
          </a:prstGeom>
        </p:spPr>
      </p:pic>
      <p:pic>
        <p:nvPicPr>
          <p:cNvPr id="24" name="Picture 23" descr="Shape, circle&#10;&#10;Description automatically generated">
            <a:extLst>
              <a:ext uri="{FF2B5EF4-FFF2-40B4-BE49-F238E27FC236}">
                <a16:creationId xmlns:a16="http://schemas.microsoft.com/office/drawing/2014/main" id="{123EA8A8-67BF-4675-8DFF-9F11B254A44F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" t="15852" r="72751" b="42672"/>
          <a:stretch/>
        </p:blipFill>
        <p:spPr>
          <a:xfrm>
            <a:off x="4069176" y="14422682"/>
            <a:ext cx="1252034" cy="1078485"/>
          </a:xfrm>
          <a:prstGeom prst="rect">
            <a:avLst/>
          </a:prstGeom>
        </p:spPr>
      </p:pic>
      <p:pic>
        <p:nvPicPr>
          <p:cNvPr id="25" name="Picture 24" descr="Shape, circle&#10;&#10;Description automatically generated">
            <a:extLst>
              <a:ext uri="{FF2B5EF4-FFF2-40B4-BE49-F238E27FC236}">
                <a16:creationId xmlns:a16="http://schemas.microsoft.com/office/drawing/2014/main" id="{16C01598-CF68-40E4-85B4-9BDF4698E52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24" t="14233" r="5599" b="44292"/>
          <a:stretch/>
        </p:blipFill>
        <p:spPr>
          <a:xfrm>
            <a:off x="7472492" y="14348622"/>
            <a:ext cx="1388394" cy="1078485"/>
          </a:xfrm>
          <a:prstGeom prst="rect">
            <a:avLst/>
          </a:prstGeom>
        </p:spPr>
      </p:pic>
      <p:pic>
        <p:nvPicPr>
          <p:cNvPr id="1026" name="Picture 2" descr="Image result for وجه مبتسم كرتون">
            <a:extLst>
              <a:ext uri="{FF2B5EF4-FFF2-40B4-BE49-F238E27FC236}">
                <a16:creationId xmlns:a16="http://schemas.microsoft.com/office/drawing/2014/main" id="{03020102-4951-4E00-9A53-76886D6626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5556" b="96667" l="9924" r="89695">
                        <a14:foregroundMark x1="49618" y1="6111" x2="49618" y2="6111"/>
                        <a14:foregroundMark x1="49237" y1="89444" x2="49237" y2="89444"/>
                        <a14:foregroundMark x1="49237" y1="96667" x2="49237" y2="9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8356" y="5504574"/>
            <a:ext cx="1325931" cy="91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83E1588-2512-439F-A7C1-1A0353CDF9B3}"/>
              </a:ext>
            </a:extLst>
          </p:cNvPr>
          <p:cNvSpPr txBox="1"/>
          <p:nvPr/>
        </p:nvSpPr>
        <p:spPr>
          <a:xfrm>
            <a:off x="3698148" y="5960046"/>
            <a:ext cx="245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u="sng" dirty="0"/>
              <a:t>أقيم نفسي ...</a:t>
            </a:r>
            <a:endParaRPr lang="en-US" b="1" u="sng" dirty="0"/>
          </a:p>
        </p:txBody>
      </p:sp>
      <p:pic>
        <p:nvPicPr>
          <p:cNvPr id="1030" name="Picture 6" descr="Image result for وجهحزينكرتون">
            <a:extLst>
              <a:ext uri="{FF2B5EF4-FFF2-40B4-BE49-F238E27FC236}">
                <a16:creationId xmlns:a16="http://schemas.microsoft.com/office/drawing/2014/main" id="{AD9F9BA3-B199-4732-927D-1BA57F823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123" y="5504574"/>
            <a:ext cx="940264" cy="94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50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8" grpId="0"/>
      <p:bldP spid="2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980D1A-7691-4B93-8067-C597A8A7B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8692"/>
            <a:ext cx="12192000" cy="18293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490C435-59AC-4129-B67F-1DAC2D82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3787" y="1511300"/>
            <a:ext cx="1909997" cy="115887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2676007-7024-447A-9585-45440F28E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66689" y="2810304"/>
            <a:ext cx="1273175" cy="60035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50232C9-3A5F-4193-9C39-6A0E3B193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9531" y="872692"/>
            <a:ext cx="1417436" cy="12772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F0516C-A247-41E9-B5AE-B342A2DB2A14}"/>
              </a:ext>
            </a:extLst>
          </p:cNvPr>
          <p:cNvSpPr/>
          <p:nvPr/>
        </p:nvSpPr>
        <p:spPr>
          <a:xfrm>
            <a:off x="352308" y="275491"/>
            <a:ext cx="11487384" cy="6193913"/>
          </a:xfrm>
          <a:custGeom>
            <a:avLst/>
            <a:gdLst>
              <a:gd name="connsiteX0" fmla="*/ 0 w 11487384"/>
              <a:gd name="connsiteY0" fmla="*/ 0 h 6193913"/>
              <a:gd name="connsiteX1" fmla="*/ 574369 w 11487384"/>
              <a:gd name="connsiteY1" fmla="*/ 0 h 6193913"/>
              <a:gd name="connsiteX2" fmla="*/ 1378486 w 11487384"/>
              <a:gd name="connsiteY2" fmla="*/ 0 h 6193913"/>
              <a:gd name="connsiteX3" fmla="*/ 1837981 w 11487384"/>
              <a:gd name="connsiteY3" fmla="*/ 0 h 6193913"/>
              <a:gd name="connsiteX4" fmla="*/ 2182603 w 11487384"/>
              <a:gd name="connsiteY4" fmla="*/ 0 h 6193913"/>
              <a:gd name="connsiteX5" fmla="*/ 2986720 w 11487384"/>
              <a:gd name="connsiteY5" fmla="*/ 0 h 6193913"/>
              <a:gd name="connsiteX6" fmla="*/ 3331341 w 11487384"/>
              <a:gd name="connsiteY6" fmla="*/ 0 h 6193913"/>
              <a:gd name="connsiteX7" fmla="*/ 3675963 w 11487384"/>
              <a:gd name="connsiteY7" fmla="*/ 0 h 6193913"/>
              <a:gd name="connsiteX8" fmla="*/ 4135458 w 11487384"/>
              <a:gd name="connsiteY8" fmla="*/ 0 h 6193913"/>
              <a:gd name="connsiteX9" fmla="*/ 4824701 w 11487384"/>
              <a:gd name="connsiteY9" fmla="*/ 0 h 6193913"/>
              <a:gd name="connsiteX10" fmla="*/ 5513944 w 11487384"/>
              <a:gd name="connsiteY10" fmla="*/ 0 h 6193913"/>
              <a:gd name="connsiteX11" fmla="*/ 5858566 w 11487384"/>
              <a:gd name="connsiteY11" fmla="*/ 0 h 6193913"/>
              <a:gd name="connsiteX12" fmla="*/ 6432935 w 11487384"/>
              <a:gd name="connsiteY12" fmla="*/ 0 h 6193913"/>
              <a:gd name="connsiteX13" fmla="*/ 7122178 w 11487384"/>
              <a:gd name="connsiteY13" fmla="*/ 0 h 6193913"/>
              <a:gd name="connsiteX14" fmla="*/ 7466800 w 11487384"/>
              <a:gd name="connsiteY14" fmla="*/ 0 h 6193913"/>
              <a:gd name="connsiteX15" fmla="*/ 8041169 w 11487384"/>
              <a:gd name="connsiteY15" fmla="*/ 0 h 6193913"/>
              <a:gd name="connsiteX16" fmla="*/ 8730412 w 11487384"/>
              <a:gd name="connsiteY16" fmla="*/ 0 h 6193913"/>
              <a:gd name="connsiteX17" fmla="*/ 8960160 w 11487384"/>
              <a:gd name="connsiteY17" fmla="*/ 0 h 6193913"/>
              <a:gd name="connsiteX18" fmla="*/ 9189907 w 11487384"/>
              <a:gd name="connsiteY18" fmla="*/ 0 h 6193913"/>
              <a:gd name="connsiteX19" fmla="*/ 9879150 w 11487384"/>
              <a:gd name="connsiteY19" fmla="*/ 0 h 6193913"/>
              <a:gd name="connsiteX20" fmla="*/ 10223772 w 11487384"/>
              <a:gd name="connsiteY20" fmla="*/ 0 h 6193913"/>
              <a:gd name="connsiteX21" fmla="*/ 10683267 w 11487384"/>
              <a:gd name="connsiteY21" fmla="*/ 0 h 6193913"/>
              <a:gd name="connsiteX22" fmla="*/ 11487384 w 11487384"/>
              <a:gd name="connsiteY22" fmla="*/ 0 h 6193913"/>
              <a:gd name="connsiteX23" fmla="*/ 11487384 w 11487384"/>
              <a:gd name="connsiteY23" fmla="*/ 377266 h 6193913"/>
              <a:gd name="connsiteX24" fmla="*/ 11487384 w 11487384"/>
              <a:gd name="connsiteY24" fmla="*/ 754531 h 6193913"/>
              <a:gd name="connsiteX25" fmla="*/ 11487384 w 11487384"/>
              <a:gd name="connsiteY25" fmla="*/ 1255675 h 6193913"/>
              <a:gd name="connsiteX26" fmla="*/ 11487384 w 11487384"/>
              <a:gd name="connsiteY26" fmla="*/ 1756819 h 6193913"/>
              <a:gd name="connsiteX27" fmla="*/ 11487384 w 11487384"/>
              <a:gd name="connsiteY27" fmla="*/ 2257963 h 6193913"/>
              <a:gd name="connsiteX28" fmla="*/ 11487384 w 11487384"/>
              <a:gd name="connsiteY28" fmla="*/ 2697168 h 6193913"/>
              <a:gd name="connsiteX29" fmla="*/ 11487384 w 11487384"/>
              <a:gd name="connsiteY29" fmla="*/ 3322190 h 6193913"/>
              <a:gd name="connsiteX30" fmla="*/ 11487384 w 11487384"/>
              <a:gd name="connsiteY30" fmla="*/ 3699455 h 6193913"/>
              <a:gd name="connsiteX31" fmla="*/ 11487384 w 11487384"/>
              <a:gd name="connsiteY31" fmla="*/ 4262538 h 6193913"/>
              <a:gd name="connsiteX32" fmla="*/ 11487384 w 11487384"/>
              <a:gd name="connsiteY32" fmla="*/ 4763682 h 6193913"/>
              <a:gd name="connsiteX33" fmla="*/ 11487384 w 11487384"/>
              <a:gd name="connsiteY33" fmla="*/ 5388704 h 6193913"/>
              <a:gd name="connsiteX34" fmla="*/ 11487384 w 11487384"/>
              <a:gd name="connsiteY34" fmla="*/ 6193913 h 6193913"/>
              <a:gd name="connsiteX35" fmla="*/ 10798141 w 11487384"/>
              <a:gd name="connsiteY35" fmla="*/ 6193913 h 6193913"/>
              <a:gd name="connsiteX36" fmla="*/ 10108898 w 11487384"/>
              <a:gd name="connsiteY36" fmla="*/ 6193913 h 6193913"/>
              <a:gd name="connsiteX37" fmla="*/ 9304781 w 11487384"/>
              <a:gd name="connsiteY37" fmla="*/ 6193913 h 6193913"/>
              <a:gd name="connsiteX38" fmla="*/ 8845286 w 11487384"/>
              <a:gd name="connsiteY38" fmla="*/ 6193913 h 6193913"/>
              <a:gd name="connsiteX39" fmla="*/ 8041169 w 11487384"/>
              <a:gd name="connsiteY39" fmla="*/ 6193913 h 6193913"/>
              <a:gd name="connsiteX40" fmla="*/ 7237052 w 11487384"/>
              <a:gd name="connsiteY40" fmla="*/ 6193913 h 6193913"/>
              <a:gd name="connsiteX41" fmla="*/ 6777557 w 11487384"/>
              <a:gd name="connsiteY41" fmla="*/ 6193913 h 6193913"/>
              <a:gd name="connsiteX42" fmla="*/ 6203187 w 11487384"/>
              <a:gd name="connsiteY42" fmla="*/ 6193913 h 6193913"/>
              <a:gd name="connsiteX43" fmla="*/ 5743692 w 11487384"/>
              <a:gd name="connsiteY43" fmla="*/ 6193913 h 6193913"/>
              <a:gd name="connsiteX44" fmla="*/ 5399070 w 11487384"/>
              <a:gd name="connsiteY44" fmla="*/ 6193913 h 6193913"/>
              <a:gd name="connsiteX45" fmla="*/ 4594954 w 11487384"/>
              <a:gd name="connsiteY45" fmla="*/ 6193913 h 6193913"/>
              <a:gd name="connsiteX46" fmla="*/ 4365206 w 11487384"/>
              <a:gd name="connsiteY46" fmla="*/ 6193913 h 6193913"/>
              <a:gd name="connsiteX47" fmla="*/ 4020584 w 11487384"/>
              <a:gd name="connsiteY47" fmla="*/ 6193913 h 6193913"/>
              <a:gd name="connsiteX48" fmla="*/ 3446215 w 11487384"/>
              <a:gd name="connsiteY48" fmla="*/ 6193913 h 6193913"/>
              <a:gd name="connsiteX49" fmla="*/ 2642098 w 11487384"/>
              <a:gd name="connsiteY49" fmla="*/ 6193913 h 6193913"/>
              <a:gd name="connsiteX50" fmla="*/ 2182603 w 11487384"/>
              <a:gd name="connsiteY50" fmla="*/ 6193913 h 6193913"/>
              <a:gd name="connsiteX51" fmla="*/ 1378486 w 11487384"/>
              <a:gd name="connsiteY51" fmla="*/ 6193913 h 6193913"/>
              <a:gd name="connsiteX52" fmla="*/ 689243 w 11487384"/>
              <a:gd name="connsiteY52" fmla="*/ 6193913 h 6193913"/>
              <a:gd name="connsiteX53" fmla="*/ 0 w 11487384"/>
              <a:gd name="connsiteY53" fmla="*/ 6193913 h 6193913"/>
              <a:gd name="connsiteX54" fmla="*/ 0 w 11487384"/>
              <a:gd name="connsiteY54" fmla="*/ 5568891 h 6193913"/>
              <a:gd name="connsiteX55" fmla="*/ 0 w 11487384"/>
              <a:gd name="connsiteY55" fmla="*/ 5191625 h 6193913"/>
              <a:gd name="connsiteX56" fmla="*/ 0 w 11487384"/>
              <a:gd name="connsiteY56" fmla="*/ 4814360 h 6193913"/>
              <a:gd name="connsiteX57" fmla="*/ 0 w 11487384"/>
              <a:gd name="connsiteY57" fmla="*/ 4251277 h 6193913"/>
              <a:gd name="connsiteX58" fmla="*/ 0 w 11487384"/>
              <a:gd name="connsiteY58" fmla="*/ 3750133 h 6193913"/>
              <a:gd name="connsiteX59" fmla="*/ 0 w 11487384"/>
              <a:gd name="connsiteY59" fmla="*/ 3187050 h 6193913"/>
              <a:gd name="connsiteX60" fmla="*/ 0 w 11487384"/>
              <a:gd name="connsiteY60" fmla="*/ 2562028 h 6193913"/>
              <a:gd name="connsiteX61" fmla="*/ 0 w 11487384"/>
              <a:gd name="connsiteY61" fmla="*/ 2060884 h 6193913"/>
              <a:gd name="connsiteX62" fmla="*/ 0 w 11487384"/>
              <a:gd name="connsiteY62" fmla="*/ 1373923 h 6193913"/>
              <a:gd name="connsiteX63" fmla="*/ 0 w 11487384"/>
              <a:gd name="connsiteY63" fmla="*/ 996657 h 6193913"/>
              <a:gd name="connsiteX64" fmla="*/ 0 w 11487384"/>
              <a:gd name="connsiteY64" fmla="*/ 0 h 619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487384" h="6193913" fill="none" extrusionOk="0">
                <a:moveTo>
                  <a:pt x="0" y="0"/>
                </a:moveTo>
                <a:cubicBezTo>
                  <a:pt x="126473" y="-62411"/>
                  <a:pt x="443734" y="56343"/>
                  <a:pt x="574369" y="0"/>
                </a:cubicBezTo>
                <a:cubicBezTo>
                  <a:pt x="705004" y="-56343"/>
                  <a:pt x="1025113" y="53558"/>
                  <a:pt x="1378486" y="0"/>
                </a:cubicBezTo>
                <a:cubicBezTo>
                  <a:pt x="1731859" y="-53558"/>
                  <a:pt x="1651407" y="34613"/>
                  <a:pt x="1837981" y="0"/>
                </a:cubicBezTo>
                <a:cubicBezTo>
                  <a:pt x="2024555" y="-34613"/>
                  <a:pt x="2030471" y="15506"/>
                  <a:pt x="2182603" y="0"/>
                </a:cubicBezTo>
                <a:cubicBezTo>
                  <a:pt x="2334735" y="-15506"/>
                  <a:pt x="2638375" y="44125"/>
                  <a:pt x="2986720" y="0"/>
                </a:cubicBezTo>
                <a:cubicBezTo>
                  <a:pt x="3335065" y="-44125"/>
                  <a:pt x="3192548" y="10700"/>
                  <a:pt x="3331341" y="0"/>
                </a:cubicBezTo>
                <a:cubicBezTo>
                  <a:pt x="3470134" y="-10700"/>
                  <a:pt x="3592059" y="21113"/>
                  <a:pt x="3675963" y="0"/>
                </a:cubicBezTo>
                <a:cubicBezTo>
                  <a:pt x="3759867" y="-21113"/>
                  <a:pt x="3993688" y="39191"/>
                  <a:pt x="4135458" y="0"/>
                </a:cubicBezTo>
                <a:cubicBezTo>
                  <a:pt x="4277229" y="-39191"/>
                  <a:pt x="4622741" y="82622"/>
                  <a:pt x="4824701" y="0"/>
                </a:cubicBezTo>
                <a:cubicBezTo>
                  <a:pt x="5026661" y="-82622"/>
                  <a:pt x="5178812" y="4191"/>
                  <a:pt x="5513944" y="0"/>
                </a:cubicBezTo>
                <a:cubicBezTo>
                  <a:pt x="5849076" y="-4191"/>
                  <a:pt x="5718782" y="16067"/>
                  <a:pt x="5858566" y="0"/>
                </a:cubicBezTo>
                <a:cubicBezTo>
                  <a:pt x="5998350" y="-16067"/>
                  <a:pt x="6305965" y="17273"/>
                  <a:pt x="6432935" y="0"/>
                </a:cubicBezTo>
                <a:cubicBezTo>
                  <a:pt x="6559905" y="-17273"/>
                  <a:pt x="6837955" y="9309"/>
                  <a:pt x="7122178" y="0"/>
                </a:cubicBezTo>
                <a:cubicBezTo>
                  <a:pt x="7406401" y="-9309"/>
                  <a:pt x="7325570" y="23413"/>
                  <a:pt x="7466800" y="0"/>
                </a:cubicBezTo>
                <a:cubicBezTo>
                  <a:pt x="7608030" y="-23413"/>
                  <a:pt x="7922465" y="58900"/>
                  <a:pt x="8041169" y="0"/>
                </a:cubicBezTo>
                <a:cubicBezTo>
                  <a:pt x="8159873" y="-58900"/>
                  <a:pt x="8469195" y="35713"/>
                  <a:pt x="8730412" y="0"/>
                </a:cubicBezTo>
                <a:cubicBezTo>
                  <a:pt x="8991629" y="-35713"/>
                  <a:pt x="8869050" y="13402"/>
                  <a:pt x="8960160" y="0"/>
                </a:cubicBezTo>
                <a:cubicBezTo>
                  <a:pt x="9051270" y="-13402"/>
                  <a:pt x="9097501" y="26027"/>
                  <a:pt x="9189907" y="0"/>
                </a:cubicBezTo>
                <a:cubicBezTo>
                  <a:pt x="9282313" y="-26027"/>
                  <a:pt x="9714348" y="49167"/>
                  <a:pt x="9879150" y="0"/>
                </a:cubicBezTo>
                <a:cubicBezTo>
                  <a:pt x="10043952" y="-49167"/>
                  <a:pt x="10103405" y="4526"/>
                  <a:pt x="10223772" y="0"/>
                </a:cubicBezTo>
                <a:cubicBezTo>
                  <a:pt x="10344139" y="-4526"/>
                  <a:pt x="10469741" y="54484"/>
                  <a:pt x="10683267" y="0"/>
                </a:cubicBezTo>
                <a:cubicBezTo>
                  <a:pt x="10896794" y="-54484"/>
                  <a:pt x="11153938" y="85025"/>
                  <a:pt x="11487384" y="0"/>
                </a:cubicBezTo>
                <a:cubicBezTo>
                  <a:pt x="11512307" y="171675"/>
                  <a:pt x="11466684" y="263336"/>
                  <a:pt x="11487384" y="377266"/>
                </a:cubicBezTo>
                <a:cubicBezTo>
                  <a:pt x="11508084" y="491196"/>
                  <a:pt x="11456692" y="641943"/>
                  <a:pt x="11487384" y="754531"/>
                </a:cubicBezTo>
                <a:cubicBezTo>
                  <a:pt x="11518076" y="867120"/>
                  <a:pt x="11465188" y="1096594"/>
                  <a:pt x="11487384" y="1255675"/>
                </a:cubicBezTo>
                <a:cubicBezTo>
                  <a:pt x="11509580" y="1414756"/>
                  <a:pt x="11440274" y="1587844"/>
                  <a:pt x="11487384" y="1756819"/>
                </a:cubicBezTo>
                <a:cubicBezTo>
                  <a:pt x="11534494" y="1925794"/>
                  <a:pt x="11477194" y="2038204"/>
                  <a:pt x="11487384" y="2257963"/>
                </a:cubicBezTo>
                <a:cubicBezTo>
                  <a:pt x="11497574" y="2477722"/>
                  <a:pt x="11477577" y="2549314"/>
                  <a:pt x="11487384" y="2697168"/>
                </a:cubicBezTo>
                <a:cubicBezTo>
                  <a:pt x="11497191" y="2845022"/>
                  <a:pt x="11431461" y="3021653"/>
                  <a:pt x="11487384" y="3322190"/>
                </a:cubicBezTo>
                <a:cubicBezTo>
                  <a:pt x="11543307" y="3622727"/>
                  <a:pt x="11484016" y="3555237"/>
                  <a:pt x="11487384" y="3699455"/>
                </a:cubicBezTo>
                <a:cubicBezTo>
                  <a:pt x="11490752" y="3843673"/>
                  <a:pt x="11480855" y="4086533"/>
                  <a:pt x="11487384" y="4262538"/>
                </a:cubicBezTo>
                <a:cubicBezTo>
                  <a:pt x="11493913" y="4438543"/>
                  <a:pt x="11450140" y="4654554"/>
                  <a:pt x="11487384" y="4763682"/>
                </a:cubicBezTo>
                <a:cubicBezTo>
                  <a:pt x="11524628" y="4872810"/>
                  <a:pt x="11442935" y="5147172"/>
                  <a:pt x="11487384" y="5388704"/>
                </a:cubicBezTo>
                <a:cubicBezTo>
                  <a:pt x="11531833" y="5630236"/>
                  <a:pt x="11432739" y="5839282"/>
                  <a:pt x="11487384" y="6193913"/>
                </a:cubicBezTo>
                <a:cubicBezTo>
                  <a:pt x="11241719" y="6248711"/>
                  <a:pt x="11002633" y="6141412"/>
                  <a:pt x="10798141" y="6193913"/>
                </a:cubicBezTo>
                <a:cubicBezTo>
                  <a:pt x="10593649" y="6246414"/>
                  <a:pt x="10394089" y="6185238"/>
                  <a:pt x="10108898" y="6193913"/>
                </a:cubicBezTo>
                <a:cubicBezTo>
                  <a:pt x="9823707" y="6202588"/>
                  <a:pt x="9472687" y="6154112"/>
                  <a:pt x="9304781" y="6193913"/>
                </a:cubicBezTo>
                <a:cubicBezTo>
                  <a:pt x="9136875" y="6233714"/>
                  <a:pt x="8948466" y="6158800"/>
                  <a:pt x="8845286" y="6193913"/>
                </a:cubicBezTo>
                <a:cubicBezTo>
                  <a:pt x="8742106" y="6229026"/>
                  <a:pt x="8432663" y="6119273"/>
                  <a:pt x="8041169" y="6193913"/>
                </a:cubicBezTo>
                <a:cubicBezTo>
                  <a:pt x="7649675" y="6268553"/>
                  <a:pt x="7575303" y="6171003"/>
                  <a:pt x="7237052" y="6193913"/>
                </a:cubicBezTo>
                <a:cubicBezTo>
                  <a:pt x="6898801" y="6216823"/>
                  <a:pt x="6875114" y="6176818"/>
                  <a:pt x="6777557" y="6193913"/>
                </a:cubicBezTo>
                <a:cubicBezTo>
                  <a:pt x="6680001" y="6211008"/>
                  <a:pt x="6391295" y="6155232"/>
                  <a:pt x="6203187" y="6193913"/>
                </a:cubicBezTo>
                <a:cubicBezTo>
                  <a:pt x="6015079" y="6232594"/>
                  <a:pt x="5856979" y="6173355"/>
                  <a:pt x="5743692" y="6193913"/>
                </a:cubicBezTo>
                <a:cubicBezTo>
                  <a:pt x="5630405" y="6214471"/>
                  <a:pt x="5514532" y="6183954"/>
                  <a:pt x="5399070" y="6193913"/>
                </a:cubicBezTo>
                <a:cubicBezTo>
                  <a:pt x="5283608" y="6203872"/>
                  <a:pt x="4804817" y="6105337"/>
                  <a:pt x="4594954" y="6193913"/>
                </a:cubicBezTo>
                <a:cubicBezTo>
                  <a:pt x="4385091" y="6282489"/>
                  <a:pt x="4458158" y="6170266"/>
                  <a:pt x="4365206" y="6193913"/>
                </a:cubicBezTo>
                <a:cubicBezTo>
                  <a:pt x="4272254" y="6217560"/>
                  <a:pt x="4136542" y="6178197"/>
                  <a:pt x="4020584" y="6193913"/>
                </a:cubicBezTo>
                <a:cubicBezTo>
                  <a:pt x="3904626" y="6209629"/>
                  <a:pt x="3661310" y="6145763"/>
                  <a:pt x="3446215" y="6193913"/>
                </a:cubicBezTo>
                <a:cubicBezTo>
                  <a:pt x="3231120" y="6242063"/>
                  <a:pt x="2828976" y="6135412"/>
                  <a:pt x="2642098" y="6193913"/>
                </a:cubicBezTo>
                <a:cubicBezTo>
                  <a:pt x="2455220" y="6252414"/>
                  <a:pt x="2362858" y="6188336"/>
                  <a:pt x="2182603" y="6193913"/>
                </a:cubicBezTo>
                <a:cubicBezTo>
                  <a:pt x="2002348" y="6199490"/>
                  <a:pt x="1687562" y="6190108"/>
                  <a:pt x="1378486" y="6193913"/>
                </a:cubicBezTo>
                <a:cubicBezTo>
                  <a:pt x="1069410" y="6197718"/>
                  <a:pt x="889602" y="6111600"/>
                  <a:pt x="689243" y="6193913"/>
                </a:cubicBezTo>
                <a:cubicBezTo>
                  <a:pt x="488884" y="6276226"/>
                  <a:pt x="204359" y="6147256"/>
                  <a:pt x="0" y="6193913"/>
                </a:cubicBezTo>
                <a:cubicBezTo>
                  <a:pt x="-46572" y="6052929"/>
                  <a:pt x="39325" y="5861180"/>
                  <a:pt x="0" y="5568891"/>
                </a:cubicBezTo>
                <a:cubicBezTo>
                  <a:pt x="-39325" y="5276602"/>
                  <a:pt x="30577" y="5344623"/>
                  <a:pt x="0" y="5191625"/>
                </a:cubicBezTo>
                <a:cubicBezTo>
                  <a:pt x="-30577" y="5038627"/>
                  <a:pt x="27304" y="4945021"/>
                  <a:pt x="0" y="4814360"/>
                </a:cubicBezTo>
                <a:cubicBezTo>
                  <a:pt x="-27304" y="4683699"/>
                  <a:pt x="26430" y="4521012"/>
                  <a:pt x="0" y="4251277"/>
                </a:cubicBezTo>
                <a:cubicBezTo>
                  <a:pt x="-26430" y="3981542"/>
                  <a:pt x="42090" y="3946094"/>
                  <a:pt x="0" y="3750133"/>
                </a:cubicBezTo>
                <a:cubicBezTo>
                  <a:pt x="-42090" y="3554172"/>
                  <a:pt x="65645" y="3390213"/>
                  <a:pt x="0" y="3187050"/>
                </a:cubicBezTo>
                <a:cubicBezTo>
                  <a:pt x="-65645" y="2983887"/>
                  <a:pt x="12606" y="2833102"/>
                  <a:pt x="0" y="2562028"/>
                </a:cubicBezTo>
                <a:cubicBezTo>
                  <a:pt x="-12606" y="2290954"/>
                  <a:pt x="50100" y="2223301"/>
                  <a:pt x="0" y="2060884"/>
                </a:cubicBezTo>
                <a:cubicBezTo>
                  <a:pt x="-50100" y="1898467"/>
                  <a:pt x="77987" y="1555125"/>
                  <a:pt x="0" y="1373923"/>
                </a:cubicBezTo>
                <a:cubicBezTo>
                  <a:pt x="-77987" y="1192721"/>
                  <a:pt x="27124" y="1135112"/>
                  <a:pt x="0" y="996657"/>
                </a:cubicBezTo>
                <a:cubicBezTo>
                  <a:pt x="-27124" y="858202"/>
                  <a:pt x="22770" y="461906"/>
                  <a:pt x="0" y="0"/>
                </a:cubicBezTo>
                <a:close/>
              </a:path>
              <a:path w="11487384" h="6193913" stroke="0" extrusionOk="0">
                <a:moveTo>
                  <a:pt x="0" y="0"/>
                </a:moveTo>
                <a:cubicBezTo>
                  <a:pt x="94925" y="-14806"/>
                  <a:pt x="207023" y="38678"/>
                  <a:pt x="344622" y="0"/>
                </a:cubicBezTo>
                <a:cubicBezTo>
                  <a:pt x="482221" y="-38678"/>
                  <a:pt x="908432" y="74967"/>
                  <a:pt x="1148738" y="0"/>
                </a:cubicBezTo>
                <a:cubicBezTo>
                  <a:pt x="1389044" y="-74967"/>
                  <a:pt x="1399486" y="34567"/>
                  <a:pt x="1493360" y="0"/>
                </a:cubicBezTo>
                <a:cubicBezTo>
                  <a:pt x="1587234" y="-34567"/>
                  <a:pt x="1716326" y="23085"/>
                  <a:pt x="1837981" y="0"/>
                </a:cubicBezTo>
                <a:cubicBezTo>
                  <a:pt x="1959636" y="-23085"/>
                  <a:pt x="1977063" y="18871"/>
                  <a:pt x="2067729" y="0"/>
                </a:cubicBezTo>
                <a:cubicBezTo>
                  <a:pt x="2158395" y="-18871"/>
                  <a:pt x="2472356" y="53758"/>
                  <a:pt x="2642098" y="0"/>
                </a:cubicBezTo>
                <a:cubicBezTo>
                  <a:pt x="2811840" y="-53758"/>
                  <a:pt x="3105722" y="40244"/>
                  <a:pt x="3331341" y="0"/>
                </a:cubicBezTo>
                <a:cubicBezTo>
                  <a:pt x="3556960" y="-40244"/>
                  <a:pt x="3491506" y="7503"/>
                  <a:pt x="3561089" y="0"/>
                </a:cubicBezTo>
                <a:cubicBezTo>
                  <a:pt x="3630672" y="-7503"/>
                  <a:pt x="3706033" y="20080"/>
                  <a:pt x="3790837" y="0"/>
                </a:cubicBezTo>
                <a:cubicBezTo>
                  <a:pt x="3875641" y="-20080"/>
                  <a:pt x="4392445" y="74321"/>
                  <a:pt x="4594954" y="0"/>
                </a:cubicBezTo>
                <a:cubicBezTo>
                  <a:pt x="4797463" y="-74321"/>
                  <a:pt x="4771790" y="26495"/>
                  <a:pt x="4939575" y="0"/>
                </a:cubicBezTo>
                <a:cubicBezTo>
                  <a:pt x="5107360" y="-26495"/>
                  <a:pt x="5342146" y="22517"/>
                  <a:pt x="5628818" y="0"/>
                </a:cubicBezTo>
                <a:cubicBezTo>
                  <a:pt x="5915490" y="-22517"/>
                  <a:pt x="6068655" y="65644"/>
                  <a:pt x="6318061" y="0"/>
                </a:cubicBezTo>
                <a:cubicBezTo>
                  <a:pt x="6567467" y="-65644"/>
                  <a:pt x="6910932" y="54987"/>
                  <a:pt x="7122178" y="0"/>
                </a:cubicBezTo>
                <a:cubicBezTo>
                  <a:pt x="7333424" y="-54987"/>
                  <a:pt x="7370060" y="50773"/>
                  <a:pt x="7581673" y="0"/>
                </a:cubicBezTo>
                <a:cubicBezTo>
                  <a:pt x="7793286" y="-50773"/>
                  <a:pt x="7880239" y="40185"/>
                  <a:pt x="8156043" y="0"/>
                </a:cubicBezTo>
                <a:cubicBezTo>
                  <a:pt x="8431847" y="-40185"/>
                  <a:pt x="8340496" y="30277"/>
                  <a:pt x="8500664" y="0"/>
                </a:cubicBezTo>
                <a:cubicBezTo>
                  <a:pt x="8660832" y="-30277"/>
                  <a:pt x="8623351" y="7677"/>
                  <a:pt x="8730412" y="0"/>
                </a:cubicBezTo>
                <a:cubicBezTo>
                  <a:pt x="8837473" y="-7677"/>
                  <a:pt x="9054380" y="8949"/>
                  <a:pt x="9189907" y="0"/>
                </a:cubicBezTo>
                <a:cubicBezTo>
                  <a:pt x="9325435" y="-8949"/>
                  <a:pt x="9751679" y="7959"/>
                  <a:pt x="9994024" y="0"/>
                </a:cubicBezTo>
                <a:cubicBezTo>
                  <a:pt x="10236369" y="-7959"/>
                  <a:pt x="10166417" y="1833"/>
                  <a:pt x="10223772" y="0"/>
                </a:cubicBezTo>
                <a:cubicBezTo>
                  <a:pt x="10281127" y="-1833"/>
                  <a:pt x="10446670" y="25961"/>
                  <a:pt x="10568393" y="0"/>
                </a:cubicBezTo>
                <a:cubicBezTo>
                  <a:pt x="10690116" y="-25961"/>
                  <a:pt x="11145775" y="109001"/>
                  <a:pt x="11487384" y="0"/>
                </a:cubicBezTo>
                <a:cubicBezTo>
                  <a:pt x="11501165" y="120446"/>
                  <a:pt x="11472033" y="293176"/>
                  <a:pt x="11487384" y="501144"/>
                </a:cubicBezTo>
                <a:cubicBezTo>
                  <a:pt x="11502735" y="709112"/>
                  <a:pt x="11468836" y="732756"/>
                  <a:pt x="11487384" y="878409"/>
                </a:cubicBezTo>
                <a:cubicBezTo>
                  <a:pt x="11505932" y="1024063"/>
                  <a:pt x="11485395" y="1372149"/>
                  <a:pt x="11487384" y="1503432"/>
                </a:cubicBezTo>
                <a:cubicBezTo>
                  <a:pt x="11489373" y="1634715"/>
                  <a:pt x="11473433" y="1944331"/>
                  <a:pt x="11487384" y="2128454"/>
                </a:cubicBezTo>
                <a:cubicBezTo>
                  <a:pt x="11501335" y="2312577"/>
                  <a:pt x="11405021" y="2556886"/>
                  <a:pt x="11487384" y="2815415"/>
                </a:cubicBezTo>
                <a:cubicBezTo>
                  <a:pt x="11569747" y="3073944"/>
                  <a:pt x="11481158" y="3073621"/>
                  <a:pt x="11487384" y="3192681"/>
                </a:cubicBezTo>
                <a:cubicBezTo>
                  <a:pt x="11493610" y="3311741"/>
                  <a:pt x="11464872" y="3583928"/>
                  <a:pt x="11487384" y="3693824"/>
                </a:cubicBezTo>
                <a:cubicBezTo>
                  <a:pt x="11509896" y="3803720"/>
                  <a:pt x="11414231" y="4025175"/>
                  <a:pt x="11487384" y="4318847"/>
                </a:cubicBezTo>
                <a:cubicBezTo>
                  <a:pt x="11560537" y="4612519"/>
                  <a:pt x="11447247" y="4852148"/>
                  <a:pt x="11487384" y="5005808"/>
                </a:cubicBezTo>
                <a:cubicBezTo>
                  <a:pt x="11527521" y="5159468"/>
                  <a:pt x="11472558" y="5269267"/>
                  <a:pt x="11487384" y="5383073"/>
                </a:cubicBezTo>
                <a:cubicBezTo>
                  <a:pt x="11502210" y="5496879"/>
                  <a:pt x="11465601" y="6005880"/>
                  <a:pt x="11487384" y="6193913"/>
                </a:cubicBezTo>
                <a:cubicBezTo>
                  <a:pt x="11365892" y="6226269"/>
                  <a:pt x="11164534" y="6150690"/>
                  <a:pt x="11027889" y="6193913"/>
                </a:cubicBezTo>
                <a:cubicBezTo>
                  <a:pt x="10891245" y="6237136"/>
                  <a:pt x="10758765" y="6177879"/>
                  <a:pt x="10683267" y="6193913"/>
                </a:cubicBezTo>
                <a:cubicBezTo>
                  <a:pt x="10607769" y="6209947"/>
                  <a:pt x="10308663" y="6169162"/>
                  <a:pt x="10108898" y="6193913"/>
                </a:cubicBezTo>
                <a:cubicBezTo>
                  <a:pt x="9909133" y="6218664"/>
                  <a:pt x="9924459" y="6165029"/>
                  <a:pt x="9764276" y="6193913"/>
                </a:cubicBezTo>
                <a:cubicBezTo>
                  <a:pt x="9604093" y="6222797"/>
                  <a:pt x="9581734" y="6173045"/>
                  <a:pt x="9534529" y="6193913"/>
                </a:cubicBezTo>
                <a:cubicBezTo>
                  <a:pt x="9487324" y="6214781"/>
                  <a:pt x="9178572" y="6168875"/>
                  <a:pt x="9075033" y="6193913"/>
                </a:cubicBezTo>
                <a:cubicBezTo>
                  <a:pt x="8971494" y="6218951"/>
                  <a:pt x="8811800" y="6144066"/>
                  <a:pt x="8615538" y="6193913"/>
                </a:cubicBezTo>
                <a:cubicBezTo>
                  <a:pt x="8419277" y="6243760"/>
                  <a:pt x="8406149" y="6160590"/>
                  <a:pt x="8270916" y="6193913"/>
                </a:cubicBezTo>
                <a:cubicBezTo>
                  <a:pt x="8135683" y="6227236"/>
                  <a:pt x="8015920" y="6192379"/>
                  <a:pt x="7926295" y="6193913"/>
                </a:cubicBezTo>
                <a:cubicBezTo>
                  <a:pt x="7836670" y="6195447"/>
                  <a:pt x="7673103" y="6178249"/>
                  <a:pt x="7581673" y="6193913"/>
                </a:cubicBezTo>
                <a:cubicBezTo>
                  <a:pt x="7490243" y="6209577"/>
                  <a:pt x="7401656" y="6168186"/>
                  <a:pt x="7351926" y="6193913"/>
                </a:cubicBezTo>
                <a:cubicBezTo>
                  <a:pt x="7302196" y="6219640"/>
                  <a:pt x="7148596" y="6161866"/>
                  <a:pt x="7007304" y="6193913"/>
                </a:cubicBezTo>
                <a:cubicBezTo>
                  <a:pt x="6866012" y="6225960"/>
                  <a:pt x="6767169" y="6182100"/>
                  <a:pt x="6662683" y="6193913"/>
                </a:cubicBezTo>
                <a:cubicBezTo>
                  <a:pt x="6558197" y="6205726"/>
                  <a:pt x="6334453" y="6144519"/>
                  <a:pt x="6203187" y="6193913"/>
                </a:cubicBezTo>
                <a:cubicBezTo>
                  <a:pt x="6071921" y="6243307"/>
                  <a:pt x="5944908" y="6162799"/>
                  <a:pt x="5858566" y="6193913"/>
                </a:cubicBezTo>
                <a:cubicBezTo>
                  <a:pt x="5772224" y="6225027"/>
                  <a:pt x="5662315" y="6169089"/>
                  <a:pt x="5513944" y="6193913"/>
                </a:cubicBezTo>
                <a:cubicBezTo>
                  <a:pt x="5365573" y="6218737"/>
                  <a:pt x="5280158" y="6191157"/>
                  <a:pt x="5169323" y="6193913"/>
                </a:cubicBezTo>
                <a:cubicBezTo>
                  <a:pt x="5058488" y="6196669"/>
                  <a:pt x="4744942" y="6169975"/>
                  <a:pt x="4480080" y="6193913"/>
                </a:cubicBezTo>
                <a:cubicBezTo>
                  <a:pt x="4215218" y="6217851"/>
                  <a:pt x="4306766" y="6174962"/>
                  <a:pt x="4250332" y="6193913"/>
                </a:cubicBezTo>
                <a:cubicBezTo>
                  <a:pt x="4193898" y="6212864"/>
                  <a:pt x="4014668" y="6159060"/>
                  <a:pt x="3905711" y="6193913"/>
                </a:cubicBezTo>
                <a:cubicBezTo>
                  <a:pt x="3796754" y="6228766"/>
                  <a:pt x="3661447" y="6188851"/>
                  <a:pt x="3446215" y="6193913"/>
                </a:cubicBezTo>
                <a:cubicBezTo>
                  <a:pt x="3230983" y="6198975"/>
                  <a:pt x="3015786" y="6184498"/>
                  <a:pt x="2871846" y="6193913"/>
                </a:cubicBezTo>
                <a:cubicBezTo>
                  <a:pt x="2727906" y="6203328"/>
                  <a:pt x="2374249" y="6191071"/>
                  <a:pt x="2067729" y="6193913"/>
                </a:cubicBezTo>
                <a:cubicBezTo>
                  <a:pt x="1761209" y="6196755"/>
                  <a:pt x="1888292" y="6173447"/>
                  <a:pt x="1837981" y="6193913"/>
                </a:cubicBezTo>
                <a:cubicBezTo>
                  <a:pt x="1787670" y="6214379"/>
                  <a:pt x="1318011" y="6125297"/>
                  <a:pt x="1148738" y="6193913"/>
                </a:cubicBezTo>
                <a:cubicBezTo>
                  <a:pt x="979465" y="6262529"/>
                  <a:pt x="861934" y="6188658"/>
                  <a:pt x="689243" y="6193913"/>
                </a:cubicBezTo>
                <a:cubicBezTo>
                  <a:pt x="516553" y="6199168"/>
                  <a:pt x="181962" y="6189665"/>
                  <a:pt x="0" y="6193913"/>
                </a:cubicBezTo>
                <a:cubicBezTo>
                  <a:pt x="-25248" y="6041336"/>
                  <a:pt x="47256" y="5801399"/>
                  <a:pt x="0" y="5568891"/>
                </a:cubicBezTo>
                <a:cubicBezTo>
                  <a:pt x="-47256" y="5336383"/>
                  <a:pt x="12165" y="5370285"/>
                  <a:pt x="0" y="5191625"/>
                </a:cubicBezTo>
                <a:cubicBezTo>
                  <a:pt x="-12165" y="5012965"/>
                  <a:pt x="44141" y="4928302"/>
                  <a:pt x="0" y="4814360"/>
                </a:cubicBezTo>
                <a:cubicBezTo>
                  <a:pt x="-44141" y="4700418"/>
                  <a:pt x="16758" y="4492025"/>
                  <a:pt x="0" y="4251277"/>
                </a:cubicBezTo>
                <a:cubicBezTo>
                  <a:pt x="-16758" y="4010529"/>
                  <a:pt x="4145" y="4031201"/>
                  <a:pt x="0" y="3812072"/>
                </a:cubicBezTo>
                <a:cubicBezTo>
                  <a:pt x="-4145" y="3592944"/>
                  <a:pt x="663" y="3541935"/>
                  <a:pt x="0" y="3434806"/>
                </a:cubicBezTo>
                <a:cubicBezTo>
                  <a:pt x="-663" y="3327677"/>
                  <a:pt x="58352" y="3145568"/>
                  <a:pt x="0" y="2933662"/>
                </a:cubicBezTo>
                <a:cubicBezTo>
                  <a:pt x="-58352" y="2721756"/>
                  <a:pt x="43957" y="2693054"/>
                  <a:pt x="0" y="2556397"/>
                </a:cubicBezTo>
                <a:cubicBezTo>
                  <a:pt x="-43957" y="2419740"/>
                  <a:pt x="9864" y="2243905"/>
                  <a:pt x="0" y="2055253"/>
                </a:cubicBezTo>
                <a:cubicBezTo>
                  <a:pt x="-9864" y="1866601"/>
                  <a:pt x="51976" y="1673323"/>
                  <a:pt x="0" y="1492170"/>
                </a:cubicBezTo>
                <a:cubicBezTo>
                  <a:pt x="-51976" y="1311017"/>
                  <a:pt x="30608" y="1208128"/>
                  <a:pt x="0" y="929087"/>
                </a:cubicBezTo>
                <a:cubicBezTo>
                  <a:pt x="-30608" y="650046"/>
                  <a:pt x="16077" y="652575"/>
                  <a:pt x="0" y="551821"/>
                </a:cubicBezTo>
                <a:cubicBezTo>
                  <a:pt x="-16077" y="451067"/>
                  <a:pt x="21127" y="21170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204701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E341276-27BC-431E-96CA-318A86689A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2488" b="5641"/>
          <a:stretch/>
        </p:blipFill>
        <p:spPr>
          <a:xfrm>
            <a:off x="0" y="5370821"/>
            <a:ext cx="2855146" cy="1487179"/>
          </a:xfrm>
          <a:prstGeom prst="rect">
            <a:avLst/>
          </a:prstGeom>
        </p:spPr>
      </p:pic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D82B1C8D-9163-488F-AD8E-E02C1729326D}"/>
              </a:ext>
            </a:extLst>
          </p:cNvPr>
          <p:cNvSpPr/>
          <p:nvPr/>
        </p:nvSpPr>
        <p:spPr>
          <a:xfrm>
            <a:off x="-1" y="564916"/>
            <a:ext cx="2504661" cy="615552"/>
          </a:xfrm>
          <a:custGeom>
            <a:avLst/>
            <a:gdLst>
              <a:gd name="connsiteX0" fmla="*/ 0 w 2504661"/>
              <a:gd name="connsiteY0" fmla="*/ 0 h 615552"/>
              <a:gd name="connsiteX1" fmla="*/ 527252 w 2504661"/>
              <a:gd name="connsiteY1" fmla="*/ 0 h 615552"/>
              <a:gd name="connsiteX2" fmla="*/ 1054505 w 2504661"/>
              <a:gd name="connsiteY2" fmla="*/ 0 h 615552"/>
              <a:gd name="connsiteX3" fmla="*/ 1537820 w 2504661"/>
              <a:gd name="connsiteY3" fmla="*/ 0 h 615552"/>
              <a:gd name="connsiteX4" fmla="*/ 2196885 w 2504661"/>
              <a:gd name="connsiteY4" fmla="*/ 0 h 615552"/>
              <a:gd name="connsiteX5" fmla="*/ 2504661 w 2504661"/>
              <a:gd name="connsiteY5" fmla="*/ 307776 h 615552"/>
              <a:gd name="connsiteX6" fmla="*/ 2196885 w 2504661"/>
              <a:gd name="connsiteY6" fmla="*/ 615552 h 615552"/>
              <a:gd name="connsiteX7" fmla="*/ 1691601 w 2504661"/>
              <a:gd name="connsiteY7" fmla="*/ 615552 h 615552"/>
              <a:gd name="connsiteX8" fmla="*/ 1120411 w 2504661"/>
              <a:gd name="connsiteY8" fmla="*/ 615552 h 615552"/>
              <a:gd name="connsiteX9" fmla="*/ 637097 w 2504661"/>
              <a:gd name="connsiteY9" fmla="*/ 615552 h 615552"/>
              <a:gd name="connsiteX10" fmla="*/ 0 w 2504661"/>
              <a:gd name="connsiteY10" fmla="*/ 615552 h 615552"/>
              <a:gd name="connsiteX11" fmla="*/ 0 w 2504661"/>
              <a:gd name="connsiteY11" fmla="*/ 301620 h 615552"/>
              <a:gd name="connsiteX12" fmla="*/ 0 w 2504661"/>
              <a:gd name="connsiteY12" fmla="*/ 0 h 61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04661" h="615552" fill="none" extrusionOk="0">
                <a:moveTo>
                  <a:pt x="0" y="0"/>
                </a:moveTo>
                <a:cubicBezTo>
                  <a:pt x="248703" y="-57948"/>
                  <a:pt x="264769" y="14214"/>
                  <a:pt x="527252" y="0"/>
                </a:cubicBezTo>
                <a:cubicBezTo>
                  <a:pt x="789735" y="-14214"/>
                  <a:pt x="904417" y="18935"/>
                  <a:pt x="1054505" y="0"/>
                </a:cubicBezTo>
                <a:cubicBezTo>
                  <a:pt x="1204593" y="-18935"/>
                  <a:pt x="1353060" y="57205"/>
                  <a:pt x="1537820" y="0"/>
                </a:cubicBezTo>
                <a:cubicBezTo>
                  <a:pt x="1722580" y="-57205"/>
                  <a:pt x="1926320" y="33303"/>
                  <a:pt x="2196885" y="0"/>
                </a:cubicBezTo>
                <a:cubicBezTo>
                  <a:pt x="2366485" y="101396"/>
                  <a:pt x="2395764" y="253697"/>
                  <a:pt x="2504661" y="307776"/>
                </a:cubicBezTo>
                <a:cubicBezTo>
                  <a:pt x="2372813" y="480747"/>
                  <a:pt x="2265213" y="520892"/>
                  <a:pt x="2196885" y="615552"/>
                </a:cubicBezTo>
                <a:cubicBezTo>
                  <a:pt x="1992684" y="630733"/>
                  <a:pt x="1834286" y="613036"/>
                  <a:pt x="1691601" y="615552"/>
                </a:cubicBezTo>
                <a:cubicBezTo>
                  <a:pt x="1548916" y="618068"/>
                  <a:pt x="1347399" y="581774"/>
                  <a:pt x="1120411" y="615552"/>
                </a:cubicBezTo>
                <a:cubicBezTo>
                  <a:pt x="893423" y="649330"/>
                  <a:pt x="826286" y="582427"/>
                  <a:pt x="637097" y="615552"/>
                </a:cubicBezTo>
                <a:cubicBezTo>
                  <a:pt x="447908" y="648677"/>
                  <a:pt x="203248" y="596167"/>
                  <a:pt x="0" y="615552"/>
                </a:cubicBezTo>
                <a:cubicBezTo>
                  <a:pt x="-26072" y="507301"/>
                  <a:pt x="19520" y="420146"/>
                  <a:pt x="0" y="301620"/>
                </a:cubicBezTo>
                <a:cubicBezTo>
                  <a:pt x="-19520" y="183094"/>
                  <a:pt x="3690" y="115520"/>
                  <a:pt x="0" y="0"/>
                </a:cubicBezTo>
                <a:close/>
              </a:path>
              <a:path w="2504661" h="615552" stroke="0" extrusionOk="0">
                <a:moveTo>
                  <a:pt x="0" y="0"/>
                </a:moveTo>
                <a:cubicBezTo>
                  <a:pt x="149513" y="-16071"/>
                  <a:pt x="398787" y="58729"/>
                  <a:pt x="571190" y="0"/>
                </a:cubicBezTo>
                <a:cubicBezTo>
                  <a:pt x="743593" y="-58729"/>
                  <a:pt x="990699" y="44525"/>
                  <a:pt x="1120411" y="0"/>
                </a:cubicBezTo>
                <a:cubicBezTo>
                  <a:pt x="1250123" y="-44525"/>
                  <a:pt x="1495323" y="26647"/>
                  <a:pt x="1713570" y="0"/>
                </a:cubicBezTo>
                <a:cubicBezTo>
                  <a:pt x="1931817" y="-26647"/>
                  <a:pt x="2048428" y="8809"/>
                  <a:pt x="2196885" y="0"/>
                </a:cubicBezTo>
                <a:cubicBezTo>
                  <a:pt x="2308727" y="56474"/>
                  <a:pt x="2366812" y="202586"/>
                  <a:pt x="2504661" y="307776"/>
                </a:cubicBezTo>
                <a:cubicBezTo>
                  <a:pt x="2367157" y="460849"/>
                  <a:pt x="2250121" y="495524"/>
                  <a:pt x="2196885" y="615552"/>
                </a:cubicBezTo>
                <a:cubicBezTo>
                  <a:pt x="1954957" y="672886"/>
                  <a:pt x="1829005" y="605121"/>
                  <a:pt x="1625695" y="615552"/>
                </a:cubicBezTo>
                <a:cubicBezTo>
                  <a:pt x="1422385" y="625983"/>
                  <a:pt x="1346062" y="591035"/>
                  <a:pt x="1076474" y="615552"/>
                </a:cubicBezTo>
                <a:cubicBezTo>
                  <a:pt x="806886" y="640069"/>
                  <a:pt x="779701" y="610498"/>
                  <a:pt x="483315" y="615552"/>
                </a:cubicBezTo>
                <a:cubicBezTo>
                  <a:pt x="186929" y="620606"/>
                  <a:pt x="134176" y="611258"/>
                  <a:pt x="0" y="615552"/>
                </a:cubicBezTo>
                <a:cubicBezTo>
                  <a:pt x="-22027" y="476268"/>
                  <a:pt x="7348" y="392378"/>
                  <a:pt x="0" y="326243"/>
                </a:cubicBezTo>
                <a:cubicBezTo>
                  <a:pt x="-7348" y="260108"/>
                  <a:pt x="11481" y="14329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المجموعة 2 </a:t>
            </a:r>
            <a:endParaRPr kumimoji="0" lang="en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97DE9A-37CA-4B69-939F-C0BBD8CDE27D}"/>
              </a:ext>
            </a:extLst>
          </p:cNvPr>
          <p:cNvSpPr txBox="1"/>
          <p:nvPr/>
        </p:nvSpPr>
        <p:spPr>
          <a:xfrm>
            <a:off x="2641155" y="453769"/>
            <a:ext cx="8297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u="sng" dirty="0"/>
              <a:t>اكمل  جملة النداء </a:t>
            </a:r>
            <a:r>
              <a:rPr lang="ar-AE" sz="4000" b="1" dirty="0"/>
              <a:t>:</a:t>
            </a:r>
            <a:endParaRPr lang="en-US" sz="4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038F01E-C62F-4C38-9799-65C5312BCB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53143" y="872691"/>
            <a:ext cx="814838" cy="127721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9D93EF0-DBBC-4C91-8038-6E17BEAB54CC}"/>
              </a:ext>
            </a:extLst>
          </p:cNvPr>
          <p:cNvSpPr txBox="1"/>
          <p:nvPr/>
        </p:nvSpPr>
        <p:spPr>
          <a:xfrm>
            <a:off x="3179787" y="1559241"/>
            <a:ext cx="8297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1- يا ........ كنتَ رائع في السباق .</a:t>
            </a:r>
            <a:endParaRPr lang="en-US" sz="4000" b="1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8588A59-C1B8-4324-9F35-A998AED6190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09829" y="2315191"/>
            <a:ext cx="675051" cy="103507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777E6E9-CE68-4506-8919-B0572FC6EC56}"/>
              </a:ext>
            </a:extLst>
          </p:cNvPr>
          <p:cNvSpPr txBox="1"/>
          <p:nvPr/>
        </p:nvSpPr>
        <p:spPr>
          <a:xfrm>
            <a:off x="3179787" y="2674072"/>
            <a:ext cx="82976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2-........ راشد ، اكتب بخطٍ مرتبٍ.</a:t>
            </a:r>
            <a:endParaRPr lang="en-US" sz="40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89825A-DA8D-410F-9D08-B38607C8FE0B}"/>
              </a:ext>
            </a:extLst>
          </p:cNvPr>
          <p:cNvSpPr txBox="1"/>
          <p:nvPr/>
        </p:nvSpPr>
        <p:spPr>
          <a:xfrm>
            <a:off x="5594938" y="3648707"/>
            <a:ext cx="5931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3- يا ريم ،......................... .</a:t>
            </a:r>
            <a:endParaRPr lang="en-US" sz="4000" b="1" dirty="0"/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A8F10698-1F1B-4605-83E8-15AC713E66A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11524" y="3504047"/>
            <a:ext cx="573356" cy="1061771"/>
          </a:xfrm>
          <a:prstGeom prst="rect">
            <a:avLst/>
          </a:prstGeom>
        </p:spPr>
      </p:pic>
      <p:pic>
        <p:nvPicPr>
          <p:cNvPr id="1026" name="Picture 2" descr="Image result for أم كرتون">
            <a:extLst>
              <a:ext uri="{FF2B5EF4-FFF2-40B4-BE49-F238E27FC236}">
                <a16:creationId xmlns:a16="http://schemas.microsoft.com/office/drawing/2014/main" id="{BBC63A1D-B31E-4F89-9D06-6C6AD1D67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143" y="4581385"/>
            <a:ext cx="1419225" cy="1914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DCE6536-1E5E-49B5-B5B1-4BFCCDF33245}"/>
              </a:ext>
            </a:extLst>
          </p:cNvPr>
          <p:cNvSpPr txBox="1"/>
          <p:nvPr/>
        </p:nvSpPr>
        <p:spPr>
          <a:xfrm>
            <a:off x="5545998" y="4863409"/>
            <a:ext cx="5931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4000" b="1" dirty="0"/>
              <a:t>4- .............،أنتِ طيبةُ القلْبِ .</a:t>
            </a:r>
            <a:endParaRPr lang="en-US" sz="4000" b="1" dirty="0"/>
          </a:p>
        </p:txBody>
      </p:sp>
      <p:pic>
        <p:nvPicPr>
          <p:cNvPr id="22" name="Picture 2" descr="Image result for وجه مبتسم كرتون">
            <a:extLst>
              <a:ext uri="{FF2B5EF4-FFF2-40B4-BE49-F238E27FC236}">
                <a16:creationId xmlns:a16="http://schemas.microsoft.com/office/drawing/2014/main" id="{DD781C48-8FAC-4A91-B80F-B46E8D27E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5556" b="96667" l="9924" r="89695">
                        <a14:foregroundMark x1="49618" y1="6111" x2="49618" y2="6111"/>
                        <a14:foregroundMark x1="49237" y1="89444" x2="49237" y2="89444"/>
                        <a14:foregroundMark x1="49237" y1="96667" x2="49237" y2="9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982" y="5709363"/>
            <a:ext cx="1042686" cy="71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A82027E-F197-4EB2-800D-C428E5AC624F}"/>
              </a:ext>
            </a:extLst>
          </p:cNvPr>
          <p:cNvSpPr txBox="1"/>
          <p:nvPr/>
        </p:nvSpPr>
        <p:spPr>
          <a:xfrm>
            <a:off x="1947107" y="5116378"/>
            <a:ext cx="2451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u="sng" dirty="0"/>
              <a:t>أقيم نفسي ...</a:t>
            </a:r>
            <a:endParaRPr lang="en-US" b="1" u="sng" dirty="0"/>
          </a:p>
        </p:txBody>
      </p:sp>
      <p:pic>
        <p:nvPicPr>
          <p:cNvPr id="25" name="Picture 6" descr="Image result for وجهحزينكرتون">
            <a:extLst>
              <a:ext uri="{FF2B5EF4-FFF2-40B4-BE49-F238E27FC236}">
                <a16:creationId xmlns:a16="http://schemas.microsoft.com/office/drawing/2014/main" id="{52755E55-05A7-4CEE-A9B5-30BFB8FAC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097" y="5682953"/>
            <a:ext cx="707887" cy="707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83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  <p:bldP spid="16" grpId="0"/>
      <p:bldP spid="24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980D1A-7691-4B93-8067-C597A8A7B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8692"/>
            <a:ext cx="12192000" cy="182930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490C435-59AC-4129-B67F-1DAC2D826C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83787" y="1511300"/>
            <a:ext cx="1909997" cy="115887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2676007-7024-447A-9585-45440F28EE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66689" y="2810304"/>
            <a:ext cx="1273175" cy="600359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750232C9-3A5F-4193-9C39-6A0E3B193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89531" y="872692"/>
            <a:ext cx="1417436" cy="12772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2F0516C-A247-41E9-B5AE-B342A2DB2A14}"/>
              </a:ext>
            </a:extLst>
          </p:cNvPr>
          <p:cNvSpPr/>
          <p:nvPr/>
        </p:nvSpPr>
        <p:spPr>
          <a:xfrm>
            <a:off x="406400" y="99171"/>
            <a:ext cx="11487384" cy="6193913"/>
          </a:xfrm>
          <a:custGeom>
            <a:avLst/>
            <a:gdLst>
              <a:gd name="connsiteX0" fmla="*/ 0 w 11487384"/>
              <a:gd name="connsiteY0" fmla="*/ 0 h 6193913"/>
              <a:gd name="connsiteX1" fmla="*/ 574369 w 11487384"/>
              <a:gd name="connsiteY1" fmla="*/ 0 h 6193913"/>
              <a:gd name="connsiteX2" fmla="*/ 1378486 w 11487384"/>
              <a:gd name="connsiteY2" fmla="*/ 0 h 6193913"/>
              <a:gd name="connsiteX3" fmla="*/ 1837981 w 11487384"/>
              <a:gd name="connsiteY3" fmla="*/ 0 h 6193913"/>
              <a:gd name="connsiteX4" fmla="*/ 2182603 w 11487384"/>
              <a:gd name="connsiteY4" fmla="*/ 0 h 6193913"/>
              <a:gd name="connsiteX5" fmla="*/ 2986720 w 11487384"/>
              <a:gd name="connsiteY5" fmla="*/ 0 h 6193913"/>
              <a:gd name="connsiteX6" fmla="*/ 3331341 w 11487384"/>
              <a:gd name="connsiteY6" fmla="*/ 0 h 6193913"/>
              <a:gd name="connsiteX7" fmla="*/ 3675963 w 11487384"/>
              <a:gd name="connsiteY7" fmla="*/ 0 h 6193913"/>
              <a:gd name="connsiteX8" fmla="*/ 4135458 w 11487384"/>
              <a:gd name="connsiteY8" fmla="*/ 0 h 6193913"/>
              <a:gd name="connsiteX9" fmla="*/ 4824701 w 11487384"/>
              <a:gd name="connsiteY9" fmla="*/ 0 h 6193913"/>
              <a:gd name="connsiteX10" fmla="*/ 5513944 w 11487384"/>
              <a:gd name="connsiteY10" fmla="*/ 0 h 6193913"/>
              <a:gd name="connsiteX11" fmla="*/ 5858566 w 11487384"/>
              <a:gd name="connsiteY11" fmla="*/ 0 h 6193913"/>
              <a:gd name="connsiteX12" fmla="*/ 6432935 w 11487384"/>
              <a:gd name="connsiteY12" fmla="*/ 0 h 6193913"/>
              <a:gd name="connsiteX13" fmla="*/ 7122178 w 11487384"/>
              <a:gd name="connsiteY13" fmla="*/ 0 h 6193913"/>
              <a:gd name="connsiteX14" fmla="*/ 7466800 w 11487384"/>
              <a:gd name="connsiteY14" fmla="*/ 0 h 6193913"/>
              <a:gd name="connsiteX15" fmla="*/ 8041169 w 11487384"/>
              <a:gd name="connsiteY15" fmla="*/ 0 h 6193913"/>
              <a:gd name="connsiteX16" fmla="*/ 8730412 w 11487384"/>
              <a:gd name="connsiteY16" fmla="*/ 0 h 6193913"/>
              <a:gd name="connsiteX17" fmla="*/ 8960160 w 11487384"/>
              <a:gd name="connsiteY17" fmla="*/ 0 h 6193913"/>
              <a:gd name="connsiteX18" fmla="*/ 9189907 w 11487384"/>
              <a:gd name="connsiteY18" fmla="*/ 0 h 6193913"/>
              <a:gd name="connsiteX19" fmla="*/ 9879150 w 11487384"/>
              <a:gd name="connsiteY19" fmla="*/ 0 h 6193913"/>
              <a:gd name="connsiteX20" fmla="*/ 10223772 w 11487384"/>
              <a:gd name="connsiteY20" fmla="*/ 0 h 6193913"/>
              <a:gd name="connsiteX21" fmla="*/ 10683267 w 11487384"/>
              <a:gd name="connsiteY21" fmla="*/ 0 h 6193913"/>
              <a:gd name="connsiteX22" fmla="*/ 11487384 w 11487384"/>
              <a:gd name="connsiteY22" fmla="*/ 0 h 6193913"/>
              <a:gd name="connsiteX23" fmla="*/ 11487384 w 11487384"/>
              <a:gd name="connsiteY23" fmla="*/ 377266 h 6193913"/>
              <a:gd name="connsiteX24" fmla="*/ 11487384 w 11487384"/>
              <a:gd name="connsiteY24" fmla="*/ 754531 h 6193913"/>
              <a:gd name="connsiteX25" fmla="*/ 11487384 w 11487384"/>
              <a:gd name="connsiteY25" fmla="*/ 1255675 h 6193913"/>
              <a:gd name="connsiteX26" fmla="*/ 11487384 w 11487384"/>
              <a:gd name="connsiteY26" fmla="*/ 1756819 h 6193913"/>
              <a:gd name="connsiteX27" fmla="*/ 11487384 w 11487384"/>
              <a:gd name="connsiteY27" fmla="*/ 2257963 h 6193913"/>
              <a:gd name="connsiteX28" fmla="*/ 11487384 w 11487384"/>
              <a:gd name="connsiteY28" fmla="*/ 2697168 h 6193913"/>
              <a:gd name="connsiteX29" fmla="*/ 11487384 w 11487384"/>
              <a:gd name="connsiteY29" fmla="*/ 3322190 h 6193913"/>
              <a:gd name="connsiteX30" fmla="*/ 11487384 w 11487384"/>
              <a:gd name="connsiteY30" fmla="*/ 3699455 h 6193913"/>
              <a:gd name="connsiteX31" fmla="*/ 11487384 w 11487384"/>
              <a:gd name="connsiteY31" fmla="*/ 4262538 h 6193913"/>
              <a:gd name="connsiteX32" fmla="*/ 11487384 w 11487384"/>
              <a:gd name="connsiteY32" fmla="*/ 4763682 h 6193913"/>
              <a:gd name="connsiteX33" fmla="*/ 11487384 w 11487384"/>
              <a:gd name="connsiteY33" fmla="*/ 5388704 h 6193913"/>
              <a:gd name="connsiteX34" fmla="*/ 11487384 w 11487384"/>
              <a:gd name="connsiteY34" fmla="*/ 6193913 h 6193913"/>
              <a:gd name="connsiteX35" fmla="*/ 10798141 w 11487384"/>
              <a:gd name="connsiteY35" fmla="*/ 6193913 h 6193913"/>
              <a:gd name="connsiteX36" fmla="*/ 10108898 w 11487384"/>
              <a:gd name="connsiteY36" fmla="*/ 6193913 h 6193913"/>
              <a:gd name="connsiteX37" fmla="*/ 9304781 w 11487384"/>
              <a:gd name="connsiteY37" fmla="*/ 6193913 h 6193913"/>
              <a:gd name="connsiteX38" fmla="*/ 8845286 w 11487384"/>
              <a:gd name="connsiteY38" fmla="*/ 6193913 h 6193913"/>
              <a:gd name="connsiteX39" fmla="*/ 8041169 w 11487384"/>
              <a:gd name="connsiteY39" fmla="*/ 6193913 h 6193913"/>
              <a:gd name="connsiteX40" fmla="*/ 7237052 w 11487384"/>
              <a:gd name="connsiteY40" fmla="*/ 6193913 h 6193913"/>
              <a:gd name="connsiteX41" fmla="*/ 6777557 w 11487384"/>
              <a:gd name="connsiteY41" fmla="*/ 6193913 h 6193913"/>
              <a:gd name="connsiteX42" fmla="*/ 6203187 w 11487384"/>
              <a:gd name="connsiteY42" fmla="*/ 6193913 h 6193913"/>
              <a:gd name="connsiteX43" fmla="*/ 5743692 w 11487384"/>
              <a:gd name="connsiteY43" fmla="*/ 6193913 h 6193913"/>
              <a:gd name="connsiteX44" fmla="*/ 5399070 w 11487384"/>
              <a:gd name="connsiteY44" fmla="*/ 6193913 h 6193913"/>
              <a:gd name="connsiteX45" fmla="*/ 4594954 w 11487384"/>
              <a:gd name="connsiteY45" fmla="*/ 6193913 h 6193913"/>
              <a:gd name="connsiteX46" fmla="*/ 4365206 w 11487384"/>
              <a:gd name="connsiteY46" fmla="*/ 6193913 h 6193913"/>
              <a:gd name="connsiteX47" fmla="*/ 4020584 w 11487384"/>
              <a:gd name="connsiteY47" fmla="*/ 6193913 h 6193913"/>
              <a:gd name="connsiteX48" fmla="*/ 3446215 w 11487384"/>
              <a:gd name="connsiteY48" fmla="*/ 6193913 h 6193913"/>
              <a:gd name="connsiteX49" fmla="*/ 2642098 w 11487384"/>
              <a:gd name="connsiteY49" fmla="*/ 6193913 h 6193913"/>
              <a:gd name="connsiteX50" fmla="*/ 2182603 w 11487384"/>
              <a:gd name="connsiteY50" fmla="*/ 6193913 h 6193913"/>
              <a:gd name="connsiteX51" fmla="*/ 1378486 w 11487384"/>
              <a:gd name="connsiteY51" fmla="*/ 6193913 h 6193913"/>
              <a:gd name="connsiteX52" fmla="*/ 689243 w 11487384"/>
              <a:gd name="connsiteY52" fmla="*/ 6193913 h 6193913"/>
              <a:gd name="connsiteX53" fmla="*/ 0 w 11487384"/>
              <a:gd name="connsiteY53" fmla="*/ 6193913 h 6193913"/>
              <a:gd name="connsiteX54" fmla="*/ 0 w 11487384"/>
              <a:gd name="connsiteY54" fmla="*/ 5568891 h 6193913"/>
              <a:gd name="connsiteX55" fmla="*/ 0 w 11487384"/>
              <a:gd name="connsiteY55" fmla="*/ 5191625 h 6193913"/>
              <a:gd name="connsiteX56" fmla="*/ 0 w 11487384"/>
              <a:gd name="connsiteY56" fmla="*/ 4814360 h 6193913"/>
              <a:gd name="connsiteX57" fmla="*/ 0 w 11487384"/>
              <a:gd name="connsiteY57" fmla="*/ 4251277 h 6193913"/>
              <a:gd name="connsiteX58" fmla="*/ 0 w 11487384"/>
              <a:gd name="connsiteY58" fmla="*/ 3750133 h 6193913"/>
              <a:gd name="connsiteX59" fmla="*/ 0 w 11487384"/>
              <a:gd name="connsiteY59" fmla="*/ 3187050 h 6193913"/>
              <a:gd name="connsiteX60" fmla="*/ 0 w 11487384"/>
              <a:gd name="connsiteY60" fmla="*/ 2562028 h 6193913"/>
              <a:gd name="connsiteX61" fmla="*/ 0 w 11487384"/>
              <a:gd name="connsiteY61" fmla="*/ 2060884 h 6193913"/>
              <a:gd name="connsiteX62" fmla="*/ 0 w 11487384"/>
              <a:gd name="connsiteY62" fmla="*/ 1373923 h 6193913"/>
              <a:gd name="connsiteX63" fmla="*/ 0 w 11487384"/>
              <a:gd name="connsiteY63" fmla="*/ 996657 h 6193913"/>
              <a:gd name="connsiteX64" fmla="*/ 0 w 11487384"/>
              <a:gd name="connsiteY64" fmla="*/ 0 h 619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487384" h="6193913" fill="none" extrusionOk="0">
                <a:moveTo>
                  <a:pt x="0" y="0"/>
                </a:moveTo>
                <a:cubicBezTo>
                  <a:pt x="126473" y="-62411"/>
                  <a:pt x="443734" y="56343"/>
                  <a:pt x="574369" y="0"/>
                </a:cubicBezTo>
                <a:cubicBezTo>
                  <a:pt x="705004" y="-56343"/>
                  <a:pt x="1025113" y="53558"/>
                  <a:pt x="1378486" y="0"/>
                </a:cubicBezTo>
                <a:cubicBezTo>
                  <a:pt x="1731859" y="-53558"/>
                  <a:pt x="1651407" y="34613"/>
                  <a:pt x="1837981" y="0"/>
                </a:cubicBezTo>
                <a:cubicBezTo>
                  <a:pt x="2024555" y="-34613"/>
                  <a:pt x="2030471" y="15506"/>
                  <a:pt x="2182603" y="0"/>
                </a:cubicBezTo>
                <a:cubicBezTo>
                  <a:pt x="2334735" y="-15506"/>
                  <a:pt x="2638375" y="44125"/>
                  <a:pt x="2986720" y="0"/>
                </a:cubicBezTo>
                <a:cubicBezTo>
                  <a:pt x="3335065" y="-44125"/>
                  <a:pt x="3192548" y="10700"/>
                  <a:pt x="3331341" y="0"/>
                </a:cubicBezTo>
                <a:cubicBezTo>
                  <a:pt x="3470134" y="-10700"/>
                  <a:pt x="3592059" y="21113"/>
                  <a:pt x="3675963" y="0"/>
                </a:cubicBezTo>
                <a:cubicBezTo>
                  <a:pt x="3759867" y="-21113"/>
                  <a:pt x="3993688" y="39191"/>
                  <a:pt x="4135458" y="0"/>
                </a:cubicBezTo>
                <a:cubicBezTo>
                  <a:pt x="4277229" y="-39191"/>
                  <a:pt x="4622741" y="82622"/>
                  <a:pt x="4824701" y="0"/>
                </a:cubicBezTo>
                <a:cubicBezTo>
                  <a:pt x="5026661" y="-82622"/>
                  <a:pt x="5178812" y="4191"/>
                  <a:pt x="5513944" y="0"/>
                </a:cubicBezTo>
                <a:cubicBezTo>
                  <a:pt x="5849076" y="-4191"/>
                  <a:pt x="5718782" y="16067"/>
                  <a:pt x="5858566" y="0"/>
                </a:cubicBezTo>
                <a:cubicBezTo>
                  <a:pt x="5998350" y="-16067"/>
                  <a:pt x="6305965" y="17273"/>
                  <a:pt x="6432935" y="0"/>
                </a:cubicBezTo>
                <a:cubicBezTo>
                  <a:pt x="6559905" y="-17273"/>
                  <a:pt x="6837955" y="9309"/>
                  <a:pt x="7122178" y="0"/>
                </a:cubicBezTo>
                <a:cubicBezTo>
                  <a:pt x="7406401" y="-9309"/>
                  <a:pt x="7325570" y="23413"/>
                  <a:pt x="7466800" y="0"/>
                </a:cubicBezTo>
                <a:cubicBezTo>
                  <a:pt x="7608030" y="-23413"/>
                  <a:pt x="7922465" y="58900"/>
                  <a:pt x="8041169" y="0"/>
                </a:cubicBezTo>
                <a:cubicBezTo>
                  <a:pt x="8159873" y="-58900"/>
                  <a:pt x="8469195" y="35713"/>
                  <a:pt x="8730412" y="0"/>
                </a:cubicBezTo>
                <a:cubicBezTo>
                  <a:pt x="8991629" y="-35713"/>
                  <a:pt x="8869050" y="13402"/>
                  <a:pt x="8960160" y="0"/>
                </a:cubicBezTo>
                <a:cubicBezTo>
                  <a:pt x="9051270" y="-13402"/>
                  <a:pt x="9097501" y="26027"/>
                  <a:pt x="9189907" y="0"/>
                </a:cubicBezTo>
                <a:cubicBezTo>
                  <a:pt x="9282313" y="-26027"/>
                  <a:pt x="9714348" y="49167"/>
                  <a:pt x="9879150" y="0"/>
                </a:cubicBezTo>
                <a:cubicBezTo>
                  <a:pt x="10043952" y="-49167"/>
                  <a:pt x="10103405" y="4526"/>
                  <a:pt x="10223772" y="0"/>
                </a:cubicBezTo>
                <a:cubicBezTo>
                  <a:pt x="10344139" y="-4526"/>
                  <a:pt x="10469741" y="54484"/>
                  <a:pt x="10683267" y="0"/>
                </a:cubicBezTo>
                <a:cubicBezTo>
                  <a:pt x="10896794" y="-54484"/>
                  <a:pt x="11153938" y="85025"/>
                  <a:pt x="11487384" y="0"/>
                </a:cubicBezTo>
                <a:cubicBezTo>
                  <a:pt x="11512307" y="171675"/>
                  <a:pt x="11466684" y="263336"/>
                  <a:pt x="11487384" y="377266"/>
                </a:cubicBezTo>
                <a:cubicBezTo>
                  <a:pt x="11508084" y="491196"/>
                  <a:pt x="11456692" y="641943"/>
                  <a:pt x="11487384" y="754531"/>
                </a:cubicBezTo>
                <a:cubicBezTo>
                  <a:pt x="11518076" y="867120"/>
                  <a:pt x="11465188" y="1096594"/>
                  <a:pt x="11487384" y="1255675"/>
                </a:cubicBezTo>
                <a:cubicBezTo>
                  <a:pt x="11509580" y="1414756"/>
                  <a:pt x="11440274" y="1587844"/>
                  <a:pt x="11487384" y="1756819"/>
                </a:cubicBezTo>
                <a:cubicBezTo>
                  <a:pt x="11534494" y="1925794"/>
                  <a:pt x="11477194" y="2038204"/>
                  <a:pt x="11487384" y="2257963"/>
                </a:cubicBezTo>
                <a:cubicBezTo>
                  <a:pt x="11497574" y="2477722"/>
                  <a:pt x="11477577" y="2549314"/>
                  <a:pt x="11487384" y="2697168"/>
                </a:cubicBezTo>
                <a:cubicBezTo>
                  <a:pt x="11497191" y="2845022"/>
                  <a:pt x="11431461" y="3021653"/>
                  <a:pt x="11487384" y="3322190"/>
                </a:cubicBezTo>
                <a:cubicBezTo>
                  <a:pt x="11543307" y="3622727"/>
                  <a:pt x="11484016" y="3555237"/>
                  <a:pt x="11487384" y="3699455"/>
                </a:cubicBezTo>
                <a:cubicBezTo>
                  <a:pt x="11490752" y="3843673"/>
                  <a:pt x="11480855" y="4086533"/>
                  <a:pt x="11487384" y="4262538"/>
                </a:cubicBezTo>
                <a:cubicBezTo>
                  <a:pt x="11493913" y="4438543"/>
                  <a:pt x="11450140" y="4654554"/>
                  <a:pt x="11487384" y="4763682"/>
                </a:cubicBezTo>
                <a:cubicBezTo>
                  <a:pt x="11524628" y="4872810"/>
                  <a:pt x="11442935" y="5147172"/>
                  <a:pt x="11487384" y="5388704"/>
                </a:cubicBezTo>
                <a:cubicBezTo>
                  <a:pt x="11531833" y="5630236"/>
                  <a:pt x="11432739" y="5839282"/>
                  <a:pt x="11487384" y="6193913"/>
                </a:cubicBezTo>
                <a:cubicBezTo>
                  <a:pt x="11241719" y="6248711"/>
                  <a:pt x="11002633" y="6141412"/>
                  <a:pt x="10798141" y="6193913"/>
                </a:cubicBezTo>
                <a:cubicBezTo>
                  <a:pt x="10593649" y="6246414"/>
                  <a:pt x="10394089" y="6185238"/>
                  <a:pt x="10108898" y="6193913"/>
                </a:cubicBezTo>
                <a:cubicBezTo>
                  <a:pt x="9823707" y="6202588"/>
                  <a:pt x="9472687" y="6154112"/>
                  <a:pt x="9304781" y="6193913"/>
                </a:cubicBezTo>
                <a:cubicBezTo>
                  <a:pt x="9136875" y="6233714"/>
                  <a:pt x="8948466" y="6158800"/>
                  <a:pt x="8845286" y="6193913"/>
                </a:cubicBezTo>
                <a:cubicBezTo>
                  <a:pt x="8742106" y="6229026"/>
                  <a:pt x="8432663" y="6119273"/>
                  <a:pt x="8041169" y="6193913"/>
                </a:cubicBezTo>
                <a:cubicBezTo>
                  <a:pt x="7649675" y="6268553"/>
                  <a:pt x="7575303" y="6171003"/>
                  <a:pt x="7237052" y="6193913"/>
                </a:cubicBezTo>
                <a:cubicBezTo>
                  <a:pt x="6898801" y="6216823"/>
                  <a:pt x="6875114" y="6176818"/>
                  <a:pt x="6777557" y="6193913"/>
                </a:cubicBezTo>
                <a:cubicBezTo>
                  <a:pt x="6680001" y="6211008"/>
                  <a:pt x="6391295" y="6155232"/>
                  <a:pt x="6203187" y="6193913"/>
                </a:cubicBezTo>
                <a:cubicBezTo>
                  <a:pt x="6015079" y="6232594"/>
                  <a:pt x="5856979" y="6173355"/>
                  <a:pt x="5743692" y="6193913"/>
                </a:cubicBezTo>
                <a:cubicBezTo>
                  <a:pt x="5630405" y="6214471"/>
                  <a:pt x="5514532" y="6183954"/>
                  <a:pt x="5399070" y="6193913"/>
                </a:cubicBezTo>
                <a:cubicBezTo>
                  <a:pt x="5283608" y="6203872"/>
                  <a:pt x="4804817" y="6105337"/>
                  <a:pt x="4594954" y="6193913"/>
                </a:cubicBezTo>
                <a:cubicBezTo>
                  <a:pt x="4385091" y="6282489"/>
                  <a:pt x="4458158" y="6170266"/>
                  <a:pt x="4365206" y="6193913"/>
                </a:cubicBezTo>
                <a:cubicBezTo>
                  <a:pt x="4272254" y="6217560"/>
                  <a:pt x="4136542" y="6178197"/>
                  <a:pt x="4020584" y="6193913"/>
                </a:cubicBezTo>
                <a:cubicBezTo>
                  <a:pt x="3904626" y="6209629"/>
                  <a:pt x="3661310" y="6145763"/>
                  <a:pt x="3446215" y="6193913"/>
                </a:cubicBezTo>
                <a:cubicBezTo>
                  <a:pt x="3231120" y="6242063"/>
                  <a:pt x="2828976" y="6135412"/>
                  <a:pt x="2642098" y="6193913"/>
                </a:cubicBezTo>
                <a:cubicBezTo>
                  <a:pt x="2455220" y="6252414"/>
                  <a:pt x="2362858" y="6188336"/>
                  <a:pt x="2182603" y="6193913"/>
                </a:cubicBezTo>
                <a:cubicBezTo>
                  <a:pt x="2002348" y="6199490"/>
                  <a:pt x="1687562" y="6190108"/>
                  <a:pt x="1378486" y="6193913"/>
                </a:cubicBezTo>
                <a:cubicBezTo>
                  <a:pt x="1069410" y="6197718"/>
                  <a:pt x="889602" y="6111600"/>
                  <a:pt x="689243" y="6193913"/>
                </a:cubicBezTo>
                <a:cubicBezTo>
                  <a:pt x="488884" y="6276226"/>
                  <a:pt x="204359" y="6147256"/>
                  <a:pt x="0" y="6193913"/>
                </a:cubicBezTo>
                <a:cubicBezTo>
                  <a:pt x="-46572" y="6052929"/>
                  <a:pt x="39325" y="5861180"/>
                  <a:pt x="0" y="5568891"/>
                </a:cubicBezTo>
                <a:cubicBezTo>
                  <a:pt x="-39325" y="5276602"/>
                  <a:pt x="30577" y="5344623"/>
                  <a:pt x="0" y="5191625"/>
                </a:cubicBezTo>
                <a:cubicBezTo>
                  <a:pt x="-30577" y="5038627"/>
                  <a:pt x="27304" y="4945021"/>
                  <a:pt x="0" y="4814360"/>
                </a:cubicBezTo>
                <a:cubicBezTo>
                  <a:pt x="-27304" y="4683699"/>
                  <a:pt x="26430" y="4521012"/>
                  <a:pt x="0" y="4251277"/>
                </a:cubicBezTo>
                <a:cubicBezTo>
                  <a:pt x="-26430" y="3981542"/>
                  <a:pt x="42090" y="3946094"/>
                  <a:pt x="0" y="3750133"/>
                </a:cubicBezTo>
                <a:cubicBezTo>
                  <a:pt x="-42090" y="3554172"/>
                  <a:pt x="65645" y="3390213"/>
                  <a:pt x="0" y="3187050"/>
                </a:cubicBezTo>
                <a:cubicBezTo>
                  <a:pt x="-65645" y="2983887"/>
                  <a:pt x="12606" y="2833102"/>
                  <a:pt x="0" y="2562028"/>
                </a:cubicBezTo>
                <a:cubicBezTo>
                  <a:pt x="-12606" y="2290954"/>
                  <a:pt x="50100" y="2223301"/>
                  <a:pt x="0" y="2060884"/>
                </a:cubicBezTo>
                <a:cubicBezTo>
                  <a:pt x="-50100" y="1898467"/>
                  <a:pt x="77987" y="1555125"/>
                  <a:pt x="0" y="1373923"/>
                </a:cubicBezTo>
                <a:cubicBezTo>
                  <a:pt x="-77987" y="1192721"/>
                  <a:pt x="27124" y="1135112"/>
                  <a:pt x="0" y="996657"/>
                </a:cubicBezTo>
                <a:cubicBezTo>
                  <a:pt x="-27124" y="858202"/>
                  <a:pt x="22770" y="461906"/>
                  <a:pt x="0" y="0"/>
                </a:cubicBezTo>
                <a:close/>
              </a:path>
              <a:path w="11487384" h="6193913" stroke="0" extrusionOk="0">
                <a:moveTo>
                  <a:pt x="0" y="0"/>
                </a:moveTo>
                <a:cubicBezTo>
                  <a:pt x="94925" y="-14806"/>
                  <a:pt x="207023" y="38678"/>
                  <a:pt x="344622" y="0"/>
                </a:cubicBezTo>
                <a:cubicBezTo>
                  <a:pt x="482221" y="-38678"/>
                  <a:pt x="908432" y="74967"/>
                  <a:pt x="1148738" y="0"/>
                </a:cubicBezTo>
                <a:cubicBezTo>
                  <a:pt x="1389044" y="-74967"/>
                  <a:pt x="1399486" y="34567"/>
                  <a:pt x="1493360" y="0"/>
                </a:cubicBezTo>
                <a:cubicBezTo>
                  <a:pt x="1587234" y="-34567"/>
                  <a:pt x="1716326" y="23085"/>
                  <a:pt x="1837981" y="0"/>
                </a:cubicBezTo>
                <a:cubicBezTo>
                  <a:pt x="1959636" y="-23085"/>
                  <a:pt x="1977063" y="18871"/>
                  <a:pt x="2067729" y="0"/>
                </a:cubicBezTo>
                <a:cubicBezTo>
                  <a:pt x="2158395" y="-18871"/>
                  <a:pt x="2472356" y="53758"/>
                  <a:pt x="2642098" y="0"/>
                </a:cubicBezTo>
                <a:cubicBezTo>
                  <a:pt x="2811840" y="-53758"/>
                  <a:pt x="3105722" y="40244"/>
                  <a:pt x="3331341" y="0"/>
                </a:cubicBezTo>
                <a:cubicBezTo>
                  <a:pt x="3556960" y="-40244"/>
                  <a:pt x="3491506" y="7503"/>
                  <a:pt x="3561089" y="0"/>
                </a:cubicBezTo>
                <a:cubicBezTo>
                  <a:pt x="3630672" y="-7503"/>
                  <a:pt x="3706033" y="20080"/>
                  <a:pt x="3790837" y="0"/>
                </a:cubicBezTo>
                <a:cubicBezTo>
                  <a:pt x="3875641" y="-20080"/>
                  <a:pt x="4392445" y="74321"/>
                  <a:pt x="4594954" y="0"/>
                </a:cubicBezTo>
                <a:cubicBezTo>
                  <a:pt x="4797463" y="-74321"/>
                  <a:pt x="4771790" y="26495"/>
                  <a:pt x="4939575" y="0"/>
                </a:cubicBezTo>
                <a:cubicBezTo>
                  <a:pt x="5107360" y="-26495"/>
                  <a:pt x="5342146" y="22517"/>
                  <a:pt x="5628818" y="0"/>
                </a:cubicBezTo>
                <a:cubicBezTo>
                  <a:pt x="5915490" y="-22517"/>
                  <a:pt x="6068655" y="65644"/>
                  <a:pt x="6318061" y="0"/>
                </a:cubicBezTo>
                <a:cubicBezTo>
                  <a:pt x="6567467" y="-65644"/>
                  <a:pt x="6910932" y="54987"/>
                  <a:pt x="7122178" y="0"/>
                </a:cubicBezTo>
                <a:cubicBezTo>
                  <a:pt x="7333424" y="-54987"/>
                  <a:pt x="7370060" y="50773"/>
                  <a:pt x="7581673" y="0"/>
                </a:cubicBezTo>
                <a:cubicBezTo>
                  <a:pt x="7793286" y="-50773"/>
                  <a:pt x="7880239" y="40185"/>
                  <a:pt x="8156043" y="0"/>
                </a:cubicBezTo>
                <a:cubicBezTo>
                  <a:pt x="8431847" y="-40185"/>
                  <a:pt x="8340496" y="30277"/>
                  <a:pt x="8500664" y="0"/>
                </a:cubicBezTo>
                <a:cubicBezTo>
                  <a:pt x="8660832" y="-30277"/>
                  <a:pt x="8623351" y="7677"/>
                  <a:pt x="8730412" y="0"/>
                </a:cubicBezTo>
                <a:cubicBezTo>
                  <a:pt x="8837473" y="-7677"/>
                  <a:pt x="9054380" y="8949"/>
                  <a:pt x="9189907" y="0"/>
                </a:cubicBezTo>
                <a:cubicBezTo>
                  <a:pt x="9325435" y="-8949"/>
                  <a:pt x="9751679" y="7959"/>
                  <a:pt x="9994024" y="0"/>
                </a:cubicBezTo>
                <a:cubicBezTo>
                  <a:pt x="10236369" y="-7959"/>
                  <a:pt x="10166417" y="1833"/>
                  <a:pt x="10223772" y="0"/>
                </a:cubicBezTo>
                <a:cubicBezTo>
                  <a:pt x="10281127" y="-1833"/>
                  <a:pt x="10446670" y="25961"/>
                  <a:pt x="10568393" y="0"/>
                </a:cubicBezTo>
                <a:cubicBezTo>
                  <a:pt x="10690116" y="-25961"/>
                  <a:pt x="11145775" y="109001"/>
                  <a:pt x="11487384" y="0"/>
                </a:cubicBezTo>
                <a:cubicBezTo>
                  <a:pt x="11501165" y="120446"/>
                  <a:pt x="11472033" y="293176"/>
                  <a:pt x="11487384" y="501144"/>
                </a:cubicBezTo>
                <a:cubicBezTo>
                  <a:pt x="11502735" y="709112"/>
                  <a:pt x="11468836" y="732756"/>
                  <a:pt x="11487384" y="878409"/>
                </a:cubicBezTo>
                <a:cubicBezTo>
                  <a:pt x="11505932" y="1024063"/>
                  <a:pt x="11485395" y="1372149"/>
                  <a:pt x="11487384" y="1503432"/>
                </a:cubicBezTo>
                <a:cubicBezTo>
                  <a:pt x="11489373" y="1634715"/>
                  <a:pt x="11473433" y="1944331"/>
                  <a:pt x="11487384" y="2128454"/>
                </a:cubicBezTo>
                <a:cubicBezTo>
                  <a:pt x="11501335" y="2312577"/>
                  <a:pt x="11405021" y="2556886"/>
                  <a:pt x="11487384" y="2815415"/>
                </a:cubicBezTo>
                <a:cubicBezTo>
                  <a:pt x="11569747" y="3073944"/>
                  <a:pt x="11481158" y="3073621"/>
                  <a:pt x="11487384" y="3192681"/>
                </a:cubicBezTo>
                <a:cubicBezTo>
                  <a:pt x="11493610" y="3311741"/>
                  <a:pt x="11464872" y="3583928"/>
                  <a:pt x="11487384" y="3693824"/>
                </a:cubicBezTo>
                <a:cubicBezTo>
                  <a:pt x="11509896" y="3803720"/>
                  <a:pt x="11414231" y="4025175"/>
                  <a:pt x="11487384" y="4318847"/>
                </a:cubicBezTo>
                <a:cubicBezTo>
                  <a:pt x="11560537" y="4612519"/>
                  <a:pt x="11447247" y="4852148"/>
                  <a:pt x="11487384" y="5005808"/>
                </a:cubicBezTo>
                <a:cubicBezTo>
                  <a:pt x="11527521" y="5159468"/>
                  <a:pt x="11472558" y="5269267"/>
                  <a:pt x="11487384" y="5383073"/>
                </a:cubicBezTo>
                <a:cubicBezTo>
                  <a:pt x="11502210" y="5496879"/>
                  <a:pt x="11465601" y="6005880"/>
                  <a:pt x="11487384" y="6193913"/>
                </a:cubicBezTo>
                <a:cubicBezTo>
                  <a:pt x="11365892" y="6226269"/>
                  <a:pt x="11164534" y="6150690"/>
                  <a:pt x="11027889" y="6193913"/>
                </a:cubicBezTo>
                <a:cubicBezTo>
                  <a:pt x="10891245" y="6237136"/>
                  <a:pt x="10758765" y="6177879"/>
                  <a:pt x="10683267" y="6193913"/>
                </a:cubicBezTo>
                <a:cubicBezTo>
                  <a:pt x="10607769" y="6209947"/>
                  <a:pt x="10308663" y="6169162"/>
                  <a:pt x="10108898" y="6193913"/>
                </a:cubicBezTo>
                <a:cubicBezTo>
                  <a:pt x="9909133" y="6218664"/>
                  <a:pt x="9924459" y="6165029"/>
                  <a:pt x="9764276" y="6193913"/>
                </a:cubicBezTo>
                <a:cubicBezTo>
                  <a:pt x="9604093" y="6222797"/>
                  <a:pt x="9581734" y="6173045"/>
                  <a:pt x="9534529" y="6193913"/>
                </a:cubicBezTo>
                <a:cubicBezTo>
                  <a:pt x="9487324" y="6214781"/>
                  <a:pt x="9178572" y="6168875"/>
                  <a:pt x="9075033" y="6193913"/>
                </a:cubicBezTo>
                <a:cubicBezTo>
                  <a:pt x="8971494" y="6218951"/>
                  <a:pt x="8811800" y="6144066"/>
                  <a:pt x="8615538" y="6193913"/>
                </a:cubicBezTo>
                <a:cubicBezTo>
                  <a:pt x="8419277" y="6243760"/>
                  <a:pt x="8406149" y="6160590"/>
                  <a:pt x="8270916" y="6193913"/>
                </a:cubicBezTo>
                <a:cubicBezTo>
                  <a:pt x="8135683" y="6227236"/>
                  <a:pt x="8015920" y="6192379"/>
                  <a:pt x="7926295" y="6193913"/>
                </a:cubicBezTo>
                <a:cubicBezTo>
                  <a:pt x="7836670" y="6195447"/>
                  <a:pt x="7673103" y="6178249"/>
                  <a:pt x="7581673" y="6193913"/>
                </a:cubicBezTo>
                <a:cubicBezTo>
                  <a:pt x="7490243" y="6209577"/>
                  <a:pt x="7401656" y="6168186"/>
                  <a:pt x="7351926" y="6193913"/>
                </a:cubicBezTo>
                <a:cubicBezTo>
                  <a:pt x="7302196" y="6219640"/>
                  <a:pt x="7148596" y="6161866"/>
                  <a:pt x="7007304" y="6193913"/>
                </a:cubicBezTo>
                <a:cubicBezTo>
                  <a:pt x="6866012" y="6225960"/>
                  <a:pt x="6767169" y="6182100"/>
                  <a:pt x="6662683" y="6193913"/>
                </a:cubicBezTo>
                <a:cubicBezTo>
                  <a:pt x="6558197" y="6205726"/>
                  <a:pt x="6334453" y="6144519"/>
                  <a:pt x="6203187" y="6193913"/>
                </a:cubicBezTo>
                <a:cubicBezTo>
                  <a:pt x="6071921" y="6243307"/>
                  <a:pt x="5944908" y="6162799"/>
                  <a:pt x="5858566" y="6193913"/>
                </a:cubicBezTo>
                <a:cubicBezTo>
                  <a:pt x="5772224" y="6225027"/>
                  <a:pt x="5662315" y="6169089"/>
                  <a:pt x="5513944" y="6193913"/>
                </a:cubicBezTo>
                <a:cubicBezTo>
                  <a:pt x="5365573" y="6218737"/>
                  <a:pt x="5280158" y="6191157"/>
                  <a:pt x="5169323" y="6193913"/>
                </a:cubicBezTo>
                <a:cubicBezTo>
                  <a:pt x="5058488" y="6196669"/>
                  <a:pt x="4744942" y="6169975"/>
                  <a:pt x="4480080" y="6193913"/>
                </a:cubicBezTo>
                <a:cubicBezTo>
                  <a:pt x="4215218" y="6217851"/>
                  <a:pt x="4306766" y="6174962"/>
                  <a:pt x="4250332" y="6193913"/>
                </a:cubicBezTo>
                <a:cubicBezTo>
                  <a:pt x="4193898" y="6212864"/>
                  <a:pt x="4014668" y="6159060"/>
                  <a:pt x="3905711" y="6193913"/>
                </a:cubicBezTo>
                <a:cubicBezTo>
                  <a:pt x="3796754" y="6228766"/>
                  <a:pt x="3661447" y="6188851"/>
                  <a:pt x="3446215" y="6193913"/>
                </a:cubicBezTo>
                <a:cubicBezTo>
                  <a:pt x="3230983" y="6198975"/>
                  <a:pt x="3015786" y="6184498"/>
                  <a:pt x="2871846" y="6193913"/>
                </a:cubicBezTo>
                <a:cubicBezTo>
                  <a:pt x="2727906" y="6203328"/>
                  <a:pt x="2374249" y="6191071"/>
                  <a:pt x="2067729" y="6193913"/>
                </a:cubicBezTo>
                <a:cubicBezTo>
                  <a:pt x="1761209" y="6196755"/>
                  <a:pt x="1888292" y="6173447"/>
                  <a:pt x="1837981" y="6193913"/>
                </a:cubicBezTo>
                <a:cubicBezTo>
                  <a:pt x="1787670" y="6214379"/>
                  <a:pt x="1318011" y="6125297"/>
                  <a:pt x="1148738" y="6193913"/>
                </a:cubicBezTo>
                <a:cubicBezTo>
                  <a:pt x="979465" y="6262529"/>
                  <a:pt x="861934" y="6188658"/>
                  <a:pt x="689243" y="6193913"/>
                </a:cubicBezTo>
                <a:cubicBezTo>
                  <a:pt x="516553" y="6199168"/>
                  <a:pt x="181962" y="6189665"/>
                  <a:pt x="0" y="6193913"/>
                </a:cubicBezTo>
                <a:cubicBezTo>
                  <a:pt x="-25248" y="6041336"/>
                  <a:pt x="47256" y="5801399"/>
                  <a:pt x="0" y="5568891"/>
                </a:cubicBezTo>
                <a:cubicBezTo>
                  <a:pt x="-47256" y="5336383"/>
                  <a:pt x="12165" y="5370285"/>
                  <a:pt x="0" y="5191625"/>
                </a:cubicBezTo>
                <a:cubicBezTo>
                  <a:pt x="-12165" y="5012965"/>
                  <a:pt x="44141" y="4928302"/>
                  <a:pt x="0" y="4814360"/>
                </a:cubicBezTo>
                <a:cubicBezTo>
                  <a:pt x="-44141" y="4700418"/>
                  <a:pt x="16758" y="4492025"/>
                  <a:pt x="0" y="4251277"/>
                </a:cubicBezTo>
                <a:cubicBezTo>
                  <a:pt x="-16758" y="4010529"/>
                  <a:pt x="4145" y="4031201"/>
                  <a:pt x="0" y="3812072"/>
                </a:cubicBezTo>
                <a:cubicBezTo>
                  <a:pt x="-4145" y="3592944"/>
                  <a:pt x="663" y="3541935"/>
                  <a:pt x="0" y="3434806"/>
                </a:cubicBezTo>
                <a:cubicBezTo>
                  <a:pt x="-663" y="3327677"/>
                  <a:pt x="58352" y="3145568"/>
                  <a:pt x="0" y="2933662"/>
                </a:cubicBezTo>
                <a:cubicBezTo>
                  <a:pt x="-58352" y="2721756"/>
                  <a:pt x="43957" y="2693054"/>
                  <a:pt x="0" y="2556397"/>
                </a:cubicBezTo>
                <a:cubicBezTo>
                  <a:pt x="-43957" y="2419740"/>
                  <a:pt x="9864" y="2243905"/>
                  <a:pt x="0" y="2055253"/>
                </a:cubicBezTo>
                <a:cubicBezTo>
                  <a:pt x="-9864" y="1866601"/>
                  <a:pt x="51976" y="1673323"/>
                  <a:pt x="0" y="1492170"/>
                </a:cubicBezTo>
                <a:cubicBezTo>
                  <a:pt x="-51976" y="1311017"/>
                  <a:pt x="30608" y="1208128"/>
                  <a:pt x="0" y="929087"/>
                </a:cubicBezTo>
                <a:cubicBezTo>
                  <a:pt x="-30608" y="650046"/>
                  <a:pt x="16077" y="652575"/>
                  <a:pt x="0" y="551821"/>
                </a:cubicBezTo>
                <a:cubicBezTo>
                  <a:pt x="-16077" y="451067"/>
                  <a:pt x="21127" y="211704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92047013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DE341276-27BC-431E-96CA-318A86689A0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32488" b="5641"/>
          <a:stretch/>
        </p:blipFill>
        <p:spPr>
          <a:xfrm>
            <a:off x="0" y="5423491"/>
            <a:ext cx="2855146" cy="1487179"/>
          </a:xfrm>
          <a:prstGeom prst="rect">
            <a:avLst/>
          </a:prstGeom>
        </p:spPr>
      </p:pic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D82B1C8D-9163-488F-AD8E-E02C1729326D}"/>
              </a:ext>
            </a:extLst>
          </p:cNvPr>
          <p:cNvSpPr/>
          <p:nvPr/>
        </p:nvSpPr>
        <p:spPr>
          <a:xfrm>
            <a:off x="-1" y="564916"/>
            <a:ext cx="2504661" cy="615552"/>
          </a:xfrm>
          <a:custGeom>
            <a:avLst/>
            <a:gdLst>
              <a:gd name="connsiteX0" fmla="*/ 0 w 2504661"/>
              <a:gd name="connsiteY0" fmla="*/ 0 h 615552"/>
              <a:gd name="connsiteX1" fmla="*/ 527252 w 2504661"/>
              <a:gd name="connsiteY1" fmla="*/ 0 h 615552"/>
              <a:gd name="connsiteX2" fmla="*/ 1054505 w 2504661"/>
              <a:gd name="connsiteY2" fmla="*/ 0 h 615552"/>
              <a:gd name="connsiteX3" fmla="*/ 1537820 w 2504661"/>
              <a:gd name="connsiteY3" fmla="*/ 0 h 615552"/>
              <a:gd name="connsiteX4" fmla="*/ 2196885 w 2504661"/>
              <a:gd name="connsiteY4" fmla="*/ 0 h 615552"/>
              <a:gd name="connsiteX5" fmla="*/ 2504661 w 2504661"/>
              <a:gd name="connsiteY5" fmla="*/ 307776 h 615552"/>
              <a:gd name="connsiteX6" fmla="*/ 2196885 w 2504661"/>
              <a:gd name="connsiteY6" fmla="*/ 615552 h 615552"/>
              <a:gd name="connsiteX7" fmla="*/ 1691601 w 2504661"/>
              <a:gd name="connsiteY7" fmla="*/ 615552 h 615552"/>
              <a:gd name="connsiteX8" fmla="*/ 1120411 w 2504661"/>
              <a:gd name="connsiteY8" fmla="*/ 615552 h 615552"/>
              <a:gd name="connsiteX9" fmla="*/ 637097 w 2504661"/>
              <a:gd name="connsiteY9" fmla="*/ 615552 h 615552"/>
              <a:gd name="connsiteX10" fmla="*/ 0 w 2504661"/>
              <a:gd name="connsiteY10" fmla="*/ 615552 h 615552"/>
              <a:gd name="connsiteX11" fmla="*/ 0 w 2504661"/>
              <a:gd name="connsiteY11" fmla="*/ 301620 h 615552"/>
              <a:gd name="connsiteX12" fmla="*/ 0 w 2504661"/>
              <a:gd name="connsiteY12" fmla="*/ 0 h 61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04661" h="615552" fill="none" extrusionOk="0">
                <a:moveTo>
                  <a:pt x="0" y="0"/>
                </a:moveTo>
                <a:cubicBezTo>
                  <a:pt x="248703" y="-57948"/>
                  <a:pt x="264769" y="14214"/>
                  <a:pt x="527252" y="0"/>
                </a:cubicBezTo>
                <a:cubicBezTo>
                  <a:pt x="789735" y="-14214"/>
                  <a:pt x="904417" y="18935"/>
                  <a:pt x="1054505" y="0"/>
                </a:cubicBezTo>
                <a:cubicBezTo>
                  <a:pt x="1204593" y="-18935"/>
                  <a:pt x="1353060" y="57205"/>
                  <a:pt x="1537820" y="0"/>
                </a:cubicBezTo>
                <a:cubicBezTo>
                  <a:pt x="1722580" y="-57205"/>
                  <a:pt x="1926320" y="33303"/>
                  <a:pt x="2196885" y="0"/>
                </a:cubicBezTo>
                <a:cubicBezTo>
                  <a:pt x="2366485" y="101396"/>
                  <a:pt x="2395764" y="253697"/>
                  <a:pt x="2504661" y="307776"/>
                </a:cubicBezTo>
                <a:cubicBezTo>
                  <a:pt x="2372813" y="480747"/>
                  <a:pt x="2265213" y="520892"/>
                  <a:pt x="2196885" y="615552"/>
                </a:cubicBezTo>
                <a:cubicBezTo>
                  <a:pt x="1992684" y="630733"/>
                  <a:pt x="1834286" y="613036"/>
                  <a:pt x="1691601" y="615552"/>
                </a:cubicBezTo>
                <a:cubicBezTo>
                  <a:pt x="1548916" y="618068"/>
                  <a:pt x="1347399" y="581774"/>
                  <a:pt x="1120411" y="615552"/>
                </a:cubicBezTo>
                <a:cubicBezTo>
                  <a:pt x="893423" y="649330"/>
                  <a:pt x="826286" y="582427"/>
                  <a:pt x="637097" y="615552"/>
                </a:cubicBezTo>
                <a:cubicBezTo>
                  <a:pt x="447908" y="648677"/>
                  <a:pt x="203248" y="596167"/>
                  <a:pt x="0" y="615552"/>
                </a:cubicBezTo>
                <a:cubicBezTo>
                  <a:pt x="-26072" y="507301"/>
                  <a:pt x="19520" y="420146"/>
                  <a:pt x="0" y="301620"/>
                </a:cubicBezTo>
                <a:cubicBezTo>
                  <a:pt x="-19520" y="183094"/>
                  <a:pt x="3690" y="115520"/>
                  <a:pt x="0" y="0"/>
                </a:cubicBezTo>
                <a:close/>
              </a:path>
              <a:path w="2504661" h="615552" stroke="0" extrusionOk="0">
                <a:moveTo>
                  <a:pt x="0" y="0"/>
                </a:moveTo>
                <a:cubicBezTo>
                  <a:pt x="149513" y="-16071"/>
                  <a:pt x="398787" y="58729"/>
                  <a:pt x="571190" y="0"/>
                </a:cubicBezTo>
                <a:cubicBezTo>
                  <a:pt x="743593" y="-58729"/>
                  <a:pt x="990699" y="44525"/>
                  <a:pt x="1120411" y="0"/>
                </a:cubicBezTo>
                <a:cubicBezTo>
                  <a:pt x="1250123" y="-44525"/>
                  <a:pt x="1495323" y="26647"/>
                  <a:pt x="1713570" y="0"/>
                </a:cubicBezTo>
                <a:cubicBezTo>
                  <a:pt x="1931817" y="-26647"/>
                  <a:pt x="2048428" y="8809"/>
                  <a:pt x="2196885" y="0"/>
                </a:cubicBezTo>
                <a:cubicBezTo>
                  <a:pt x="2308727" y="56474"/>
                  <a:pt x="2366812" y="202586"/>
                  <a:pt x="2504661" y="307776"/>
                </a:cubicBezTo>
                <a:cubicBezTo>
                  <a:pt x="2367157" y="460849"/>
                  <a:pt x="2250121" y="495524"/>
                  <a:pt x="2196885" y="615552"/>
                </a:cubicBezTo>
                <a:cubicBezTo>
                  <a:pt x="1954957" y="672886"/>
                  <a:pt x="1829005" y="605121"/>
                  <a:pt x="1625695" y="615552"/>
                </a:cubicBezTo>
                <a:cubicBezTo>
                  <a:pt x="1422385" y="625983"/>
                  <a:pt x="1346062" y="591035"/>
                  <a:pt x="1076474" y="615552"/>
                </a:cubicBezTo>
                <a:cubicBezTo>
                  <a:pt x="806886" y="640069"/>
                  <a:pt x="779701" y="610498"/>
                  <a:pt x="483315" y="615552"/>
                </a:cubicBezTo>
                <a:cubicBezTo>
                  <a:pt x="186929" y="620606"/>
                  <a:pt x="134176" y="611258"/>
                  <a:pt x="0" y="615552"/>
                </a:cubicBezTo>
                <a:cubicBezTo>
                  <a:pt x="-22027" y="476268"/>
                  <a:pt x="7348" y="392378"/>
                  <a:pt x="0" y="326243"/>
                </a:cubicBezTo>
                <a:cubicBezTo>
                  <a:pt x="-7348" y="260108"/>
                  <a:pt x="11481" y="143290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098272673">
                  <a:prstGeom prst="homePlat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المجموعة 3</a:t>
            </a:r>
            <a:endParaRPr kumimoji="0" lang="en-AE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6743F7F9-9156-4B65-89AE-72A153EF793D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749" t="67763" r="45733" b="1716"/>
          <a:stretch/>
        </p:blipFill>
        <p:spPr>
          <a:xfrm>
            <a:off x="8097372" y="1457679"/>
            <a:ext cx="3596011" cy="2583882"/>
          </a:xfrm>
          <a:prstGeom prst="rect">
            <a:avLst/>
          </a:prstGeom>
        </p:spPr>
      </p:pic>
      <p:pic>
        <p:nvPicPr>
          <p:cNvPr id="10" name="Picture 9" descr="A picture containing toy, doll&#10;&#10;Description automatically generated">
            <a:extLst>
              <a:ext uri="{FF2B5EF4-FFF2-40B4-BE49-F238E27FC236}">
                <a16:creationId xmlns:a16="http://schemas.microsoft.com/office/drawing/2014/main" id="{F48E394E-55F2-4243-949D-B9254E3546C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49482" t="67190" b="2289"/>
          <a:stretch/>
        </p:blipFill>
        <p:spPr>
          <a:xfrm>
            <a:off x="4504708" y="1423433"/>
            <a:ext cx="3596012" cy="258388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73E772C-F8B7-4A07-8B88-F9830DB613BE}"/>
              </a:ext>
            </a:extLst>
          </p:cNvPr>
          <p:cNvGrpSpPr/>
          <p:nvPr/>
        </p:nvGrpSpPr>
        <p:grpSpPr>
          <a:xfrm>
            <a:off x="8228565" y="4777091"/>
            <a:ext cx="3215440" cy="1242179"/>
            <a:chOff x="12583343" y="7419359"/>
            <a:chExt cx="4179045" cy="18113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7AA5A79-1DB5-4093-AA9F-2F0A8D0F5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583343" y="7419359"/>
              <a:ext cx="4179045" cy="134198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351448-0335-4C3E-A885-65826EB599DD}"/>
                </a:ext>
              </a:extLst>
            </p:cNvPr>
            <p:cNvSpPr txBox="1"/>
            <p:nvPr/>
          </p:nvSpPr>
          <p:spPr>
            <a:xfrm>
              <a:off x="12722359" y="7659902"/>
              <a:ext cx="4024032" cy="15707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لا تصرخي بصوتٍ عالٍ</a:t>
              </a:r>
              <a:endParaRPr lang="en-AE" sz="2800" b="1" dirty="0"/>
            </a:p>
            <a:p>
              <a:pPr algn="ctr"/>
              <a:r>
                <a:rPr lang="ar-AE" sz="3600" b="1" dirty="0"/>
                <a:t> </a:t>
              </a:r>
              <a:endParaRPr lang="en-AE" sz="3600" b="1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E116A16-FEEF-4A35-9283-0C472B2A3443}"/>
              </a:ext>
            </a:extLst>
          </p:cNvPr>
          <p:cNvGrpSpPr/>
          <p:nvPr/>
        </p:nvGrpSpPr>
        <p:grpSpPr>
          <a:xfrm>
            <a:off x="8283212" y="3676522"/>
            <a:ext cx="3100103" cy="920312"/>
            <a:chOff x="12792548" y="8073546"/>
            <a:chExt cx="4179046" cy="134198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DA54FA-B1E8-471B-B1E5-FE5103551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92549" y="8073546"/>
              <a:ext cx="4179045" cy="134198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A7507FE-A88A-44C6-8724-AD8CD2D9624F}"/>
                </a:ext>
              </a:extLst>
            </p:cNvPr>
            <p:cNvSpPr txBox="1"/>
            <p:nvPr/>
          </p:nvSpPr>
          <p:spPr>
            <a:xfrm>
              <a:off x="12792548" y="8414758"/>
              <a:ext cx="3983974" cy="762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يا ، نورة كوني لطيفة </a:t>
              </a:r>
              <a:endParaRPr lang="en-AE" sz="2800" b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413D929-1DEA-40A4-A7FB-55FC365DF1CF}"/>
              </a:ext>
            </a:extLst>
          </p:cNvPr>
          <p:cNvGrpSpPr/>
          <p:nvPr/>
        </p:nvGrpSpPr>
        <p:grpSpPr>
          <a:xfrm>
            <a:off x="4857664" y="3678231"/>
            <a:ext cx="3100102" cy="920312"/>
            <a:chOff x="12792549" y="8073546"/>
            <a:chExt cx="4179045" cy="134198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5185171-D658-4FA7-A148-B7C4B43CE8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92549" y="8073546"/>
              <a:ext cx="4179045" cy="1341982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FEEBD1D-E3A1-484F-A273-39723E3932BA}"/>
                </a:ext>
              </a:extLst>
            </p:cNvPr>
            <p:cNvSpPr txBox="1"/>
            <p:nvPr/>
          </p:nvSpPr>
          <p:spPr>
            <a:xfrm>
              <a:off x="13038068" y="8413954"/>
              <a:ext cx="3568823" cy="762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لماذا أنتِ مسرورة ؟ </a:t>
              </a:r>
              <a:endParaRPr lang="en-AE" sz="2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3A726FA-EC31-4153-9854-6FCA426E08C7}"/>
              </a:ext>
            </a:extLst>
          </p:cNvPr>
          <p:cNvGrpSpPr/>
          <p:nvPr/>
        </p:nvGrpSpPr>
        <p:grpSpPr>
          <a:xfrm>
            <a:off x="4841735" y="4714458"/>
            <a:ext cx="3100101" cy="920312"/>
            <a:chOff x="12792549" y="8073546"/>
            <a:chExt cx="4179045" cy="1341982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4BB93D5-0FA9-41D5-9468-2830854EA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92549" y="8073546"/>
              <a:ext cx="4179045" cy="1341982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9F89069-C33D-4B66-ADB6-AE3CD2642C7F}"/>
                </a:ext>
              </a:extLst>
            </p:cNvPr>
            <p:cNvSpPr txBox="1"/>
            <p:nvPr/>
          </p:nvSpPr>
          <p:spPr>
            <a:xfrm>
              <a:off x="12898061" y="8358565"/>
              <a:ext cx="3848836" cy="762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يا ، صديقتي أنتِ رائعةٌ</a:t>
              </a:r>
              <a:endParaRPr lang="en-AE" sz="2800" b="1" dirty="0"/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14C6FF33-33CD-4D6C-B9E4-09A4EDC987B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3245" y="1284052"/>
            <a:ext cx="3587058" cy="2320426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AC43E373-74F1-432C-9D05-BF50B6B72E20}"/>
              </a:ext>
            </a:extLst>
          </p:cNvPr>
          <p:cNvGrpSpPr/>
          <p:nvPr/>
        </p:nvGrpSpPr>
        <p:grpSpPr>
          <a:xfrm>
            <a:off x="839230" y="3596058"/>
            <a:ext cx="3266575" cy="920312"/>
            <a:chOff x="12568138" y="8073546"/>
            <a:chExt cx="4403456" cy="134198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0B5236B-547D-46AD-8CE4-7F1AB1F52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92549" y="8073546"/>
              <a:ext cx="4179045" cy="134198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98D3EF-4C13-450E-8942-CCE055C567C3}"/>
                </a:ext>
              </a:extLst>
            </p:cNvPr>
            <p:cNvSpPr txBox="1"/>
            <p:nvPr/>
          </p:nvSpPr>
          <p:spPr>
            <a:xfrm>
              <a:off x="12568138" y="8373667"/>
              <a:ext cx="4403456" cy="762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اركض بسرعةٍ ، يا راشد  </a:t>
              </a:r>
              <a:endParaRPr lang="en-AE" sz="2800" b="1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35D09F4-CCBE-4BCB-84CC-EBEAB2770261}"/>
              </a:ext>
            </a:extLst>
          </p:cNvPr>
          <p:cNvGrpSpPr/>
          <p:nvPr/>
        </p:nvGrpSpPr>
        <p:grpSpPr>
          <a:xfrm>
            <a:off x="1036384" y="4568536"/>
            <a:ext cx="3100101" cy="920312"/>
            <a:chOff x="12792549" y="8073546"/>
            <a:chExt cx="4179045" cy="134198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C72B708-077F-40AA-840B-4BD204AC9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2792549" y="8073546"/>
              <a:ext cx="4179045" cy="134198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F60483F-D36C-4CAF-9283-E37A01C2D5F7}"/>
                </a:ext>
              </a:extLst>
            </p:cNvPr>
            <p:cNvSpPr txBox="1"/>
            <p:nvPr/>
          </p:nvSpPr>
          <p:spPr>
            <a:xfrm>
              <a:off x="12957968" y="8328423"/>
              <a:ext cx="3568823" cy="762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2800" b="1" dirty="0"/>
                <a:t>أنتَ لاعِبٌ ماهرٌ  </a:t>
              </a:r>
              <a:endParaRPr lang="en-AE" sz="2800" b="1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1A80311-FDF0-4223-8F52-C92BE1F5F993}"/>
              </a:ext>
            </a:extLst>
          </p:cNvPr>
          <p:cNvSpPr txBox="1"/>
          <p:nvPr/>
        </p:nvSpPr>
        <p:spPr>
          <a:xfrm>
            <a:off x="5896922" y="407033"/>
            <a:ext cx="5448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800" b="1" u="sng" dirty="0"/>
              <a:t>حوط الجملة التي تدل على أسلوب نداء .  </a:t>
            </a:r>
            <a:endParaRPr lang="en-AE" sz="2800" b="1" u="sng" dirty="0"/>
          </a:p>
        </p:txBody>
      </p:sp>
      <p:pic>
        <p:nvPicPr>
          <p:cNvPr id="36" name="Picture 2" descr="Image result for وجه مبتسم كرتون">
            <a:extLst>
              <a:ext uri="{FF2B5EF4-FFF2-40B4-BE49-F238E27FC236}">
                <a16:creationId xmlns:a16="http://schemas.microsoft.com/office/drawing/2014/main" id="{4A572FF0-B8D0-49DA-97F7-E38BA4E76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556" b="96667" l="9924" r="89695">
                        <a14:foregroundMark x1="49618" y1="6111" x2="49618" y2="6111"/>
                        <a14:foregroundMark x1="49237" y1="89444" x2="49237" y2="89444"/>
                        <a14:foregroundMark x1="49237" y1="96667" x2="49237" y2="9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516" y="5411018"/>
            <a:ext cx="1248343" cy="8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F85F206-FD2F-4356-976C-CB06C6904C48}"/>
              </a:ext>
            </a:extLst>
          </p:cNvPr>
          <p:cNvSpPr txBox="1"/>
          <p:nvPr/>
        </p:nvSpPr>
        <p:spPr>
          <a:xfrm>
            <a:off x="3664533" y="5785476"/>
            <a:ext cx="1594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b="1" u="sng" dirty="0"/>
              <a:t>أقيم نفسي ...</a:t>
            </a:r>
            <a:endParaRPr lang="en-US" b="1" u="sng" dirty="0"/>
          </a:p>
        </p:txBody>
      </p:sp>
      <p:pic>
        <p:nvPicPr>
          <p:cNvPr id="38" name="Picture 6" descr="Image result for وجهحزينكرتون">
            <a:extLst>
              <a:ext uri="{FF2B5EF4-FFF2-40B4-BE49-F238E27FC236}">
                <a16:creationId xmlns:a16="http://schemas.microsoft.com/office/drawing/2014/main" id="{1C7A0CF9-02BD-47F6-9863-1760484F9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17" y="5408753"/>
            <a:ext cx="857633" cy="8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500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108</Words>
  <Application>Microsoft Office PowerPoint</Application>
  <PresentationFormat>Widescreen</PresentationFormat>
  <Paragraphs>26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Muna Ahmed Saeed  Aldahma</dc:creator>
  <cp:lastModifiedBy>Muna Ahmed Saeed  Aldahma</cp:lastModifiedBy>
  <cp:revision>6</cp:revision>
  <dcterms:created xsi:type="dcterms:W3CDTF">2022-10-06T15:23:38Z</dcterms:created>
  <dcterms:modified xsi:type="dcterms:W3CDTF">2022-10-08T16:15:07Z</dcterms:modified>
</cp:coreProperties>
</file>