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5" r:id="rId2"/>
    <p:sldId id="263" r:id="rId3"/>
    <p:sldId id="264" r:id="rId4"/>
    <p:sldId id="262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C54424-B789-4899-8A77-B212429342DA}" v="1" dt="2022-02-19T13:48:24.7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4" d="100"/>
          <a:sy n="54" d="100"/>
        </p:scale>
        <p:origin x="226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 Ali Tammam Abdelhakam Marreez" userId="45cab7d1-181a-45e9-a95d-5033382b2d08" providerId="ADAL" clId="{9DC54424-B789-4899-8A77-B212429342DA}"/>
    <pc:docChg chg="addSld delSld modSld sldOrd">
      <pc:chgData name="Amal Ali Tammam Abdelhakam Marreez" userId="45cab7d1-181a-45e9-a95d-5033382b2d08" providerId="ADAL" clId="{9DC54424-B789-4899-8A77-B212429342DA}" dt="2022-02-19T13:51:13.609" v="207" actId="1582"/>
      <pc:docMkLst>
        <pc:docMk/>
      </pc:docMkLst>
      <pc:sldChg chg="addSp modSp new mod ord">
        <pc:chgData name="Amal Ali Tammam Abdelhakam Marreez" userId="45cab7d1-181a-45e9-a95d-5033382b2d08" providerId="ADAL" clId="{9DC54424-B789-4899-8A77-B212429342DA}" dt="2022-02-19T13:31:23.358" v="12" actId="14100"/>
        <pc:sldMkLst>
          <pc:docMk/>
          <pc:sldMk cId="3178787208" sldId="263"/>
        </pc:sldMkLst>
        <pc:picChg chg="add mod modCrop">
          <ac:chgData name="Amal Ali Tammam Abdelhakam Marreez" userId="45cab7d1-181a-45e9-a95d-5033382b2d08" providerId="ADAL" clId="{9DC54424-B789-4899-8A77-B212429342DA}" dt="2022-02-19T13:31:23.358" v="12" actId="14100"/>
          <ac:picMkLst>
            <pc:docMk/>
            <pc:sldMk cId="3178787208" sldId="263"/>
            <ac:picMk id="3" creationId="{108A8745-7424-4755-9D9A-F5E1F2476268}"/>
          </ac:picMkLst>
        </pc:picChg>
      </pc:sldChg>
      <pc:sldChg chg="addSp modSp new mod">
        <pc:chgData name="Amal Ali Tammam Abdelhakam Marreez" userId="45cab7d1-181a-45e9-a95d-5033382b2d08" providerId="ADAL" clId="{9DC54424-B789-4899-8A77-B212429342DA}" dt="2022-02-19T13:33:19.910" v="22" actId="14100"/>
        <pc:sldMkLst>
          <pc:docMk/>
          <pc:sldMk cId="4237557003" sldId="264"/>
        </pc:sldMkLst>
        <pc:picChg chg="add mod modCrop">
          <ac:chgData name="Amal Ali Tammam Abdelhakam Marreez" userId="45cab7d1-181a-45e9-a95d-5033382b2d08" providerId="ADAL" clId="{9DC54424-B789-4899-8A77-B212429342DA}" dt="2022-02-19T13:33:19.910" v="22" actId="14100"/>
          <ac:picMkLst>
            <pc:docMk/>
            <pc:sldMk cId="4237557003" sldId="264"/>
            <ac:picMk id="3" creationId="{EE277300-DC0B-4B0E-89D8-AF7A046C7938}"/>
          </ac:picMkLst>
        </pc:picChg>
      </pc:sldChg>
      <pc:sldChg chg="addSp modSp new mod">
        <pc:chgData name="Amal Ali Tammam Abdelhakam Marreez" userId="45cab7d1-181a-45e9-a95d-5033382b2d08" providerId="ADAL" clId="{9DC54424-B789-4899-8A77-B212429342DA}" dt="2022-02-19T13:34:41.983" v="32" actId="14100"/>
        <pc:sldMkLst>
          <pc:docMk/>
          <pc:sldMk cId="1631998725" sldId="265"/>
        </pc:sldMkLst>
        <pc:picChg chg="add mod modCrop">
          <ac:chgData name="Amal Ali Tammam Abdelhakam Marreez" userId="45cab7d1-181a-45e9-a95d-5033382b2d08" providerId="ADAL" clId="{9DC54424-B789-4899-8A77-B212429342DA}" dt="2022-02-19T13:34:41.983" v="32" actId="14100"/>
          <ac:picMkLst>
            <pc:docMk/>
            <pc:sldMk cId="1631998725" sldId="265"/>
            <ac:picMk id="3" creationId="{1D72F7C8-A608-4EAC-9FBE-7EA4A8103A2B}"/>
          </ac:picMkLst>
        </pc:picChg>
      </pc:sldChg>
      <pc:sldChg chg="addSp modSp new mod">
        <pc:chgData name="Amal Ali Tammam Abdelhakam Marreez" userId="45cab7d1-181a-45e9-a95d-5033382b2d08" providerId="ADAL" clId="{9DC54424-B789-4899-8A77-B212429342DA}" dt="2022-02-19T13:38:07.521" v="56" actId="14100"/>
        <pc:sldMkLst>
          <pc:docMk/>
          <pc:sldMk cId="192890719" sldId="266"/>
        </pc:sldMkLst>
        <pc:picChg chg="add mod modCrop">
          <ac:chgData name="Amal Ali Tammam Abdelhakam Marreez" userId="45cab7d1-181a-45e9-a95d-5033382b2d08" providerId="ADAL" clId="{9DC54424-B789-4899-8A77-B212429342DA}" dt="2022-02-19T13:38:07.521" v="56" actId="14100"/>
          <ac:picMkLst>
            <pc:docMk/>
            <pc:sldMk cId="192890719" sldId="266"/>
            <ac:picMk id="3" creationId="{4EDB83E1-7E2C-4576-82B9-24DA5F1273BA}"/>
          </ac:picMkLst>
        </pc:picChg>
      </pc:sldChg>
      <pc:sldChg chg="addSp modSp new mod">
        <pc:chgData name="Amal Ali Tammam Abdelhakam Marreez" userId="45cab7d1-181a-45e9-a95d-5033382b2d08" providerId="ADAL" clId="{9DC54424-B789-4899-8A77-B212429342DA}" dt="2022-02-19T13:37:18.436" v="46" actId="14100"/>
        <pc:sldMkLst>
          <pc:docMk/>
          <pc:sldMk cId="2358516432" sldId="267"/>
        </pc:sldMkLst>
        <pc:picChg chg="add mod modCrop">
          <ac:chgData name="Amal Ali Tammam Abdelhakam Marreez" userId="45cab7d1-181a-45e9-a95d-5033382b2d08" providerId="ADAL" clId="{9DC54424-B789-4899-8A77-B212429342DA}" dt="2022-02-19T13:37:18.436" v="46" actId="14100"/>
          <ac:picMkLst>
            <pc:docMk/>
            <pc:sldMk cId="2358516432" sldId="267"/>
            <ac:picMk id="3" creationId="{BFD0867F-1608-44C7-839B-D352EAEB7332}"/>
          </ac:picMkLst>
        </pc:picChg>
      </pc:sldChg>
      <pc:sldChg chg="addSp modSp new mod">
        <pc:chgData name="Amal Ali Tammam Abdelhakam Marreez" userId="45cab7d1-181a-45e9-a95d-5033382b2d08" providerId="ADAL" clId="{9DC54424-B789-4899-8A77-B212429342DA}" dt="2022-02-19T13:39:50.210" v="72" actId="14100"/>
        <pc:sldMkLst>
          <pc:docMk/>
          <pc:sldMk cId="67336975" sldId="268"/>
        </pc:sldMkLst>
        <pc:picChg chg="add mod modCrop">
          <ac:chgData name="Amal Ali Tammam Abdelhakam Marreez" userId="45cab7d1-181a-45e9-a95d-5033382b2d08" providerId="ADAL" clId="{9DC54424-B789-4899-8A77-B212429342DA}" dt="2022-02-19T13:39:50.210" v="72" actId="14100"/>
          <ac:picMkLst>
            <pc:docMk/>
            <pc:sldMk cId="67336975" sldId="268"/>
            <ac:picMk id="3" creationId="{39CA4FC0-CFF2-40DD-8657-33EA336DDDEC}"/>
          </ac:picMkLst>
        </pc:picChg>
      </pc:sldChg>
      <pc:sldChg chg="addSp modSp new mod">
        <pc:chgData name="Amal Ali Tammam Abdelhakam Marreez" userId="45cab7d1-181a-45e9-a95d-5033382b2d08" providerId="ADAL" clId="{9DC54424-B789-4899-8A77-B212429342DA}" dt="2022-02-19T13:40:31.224" v="81" actId="14100"/>
        <pc:sldMkLst>
          <pc:docMk/>
          <pc:sldMk cId="2608528430" sldId="269"/>
        </pc:sldMkLst>
        <pc:picChg chg="add mod modCrop">
          <ac:chgData name="Amal Ali Tammam Abdelhakam Marreez" userId="45cab7d1-181a-45e9-a95d-5033382b2d08" providerId="ADAL" clId="{9DC54424-B789-4899-8A77-B212429342DA}" dt="2022-02-19T13:40:31.224" v="81" actId="14100"/>
          <ac:picMkLst>
            <pc:docMk/>
            <pc:sldMk cId="2608528430" sldId="269"/>
            <ac:picMk id="3" creationId="{06758685-E9C4-4568-A84F-1FE6B1B82625}"/>
          </ac:picMkLst>
        </pc:picChg>
      </pc:sldChg>
      <pc:sldChg chg="addSp modSp new mod">
        <pc:chgData name="Amal Ali Tammam Abdelhakam Marreez" userId="45cab7d1-181a-45e9-a95d-5033382b2d08" providerId="ADAL" clId="{9DC54424-B789-4899-8A77-B212429342DA}" dt="2022-02-19T13:43:37.572" v="94" actId="14100"/>
        <pc:sldMkLst>
          <pc:docMk/>
          <pc:sldMk cId="2675432649" sldId="270"/>
        </pc:sldMkLst>
        <pc:picChg chg="add mod modCrop">
          <ac:chgData name="Amal Ali Tammam Abdelhakam Marreez" userId="45cab7d1-181a-45e9-a95d-5033382b2d08" providerId="ADAL" clId="{9DC54424-B789-4899-8A77-B212429342DA}" dt="2022-02-19T13:43:37.572" v="94" actId="14100"/>
          <ac:picMkLst>
            <pc:docMk/>
            <pc:sldMk cId="2675432649" sldId="270"/>
            <ac:picMk id="3" creationId="{54675F89-E245-4D86-913D-CA2A76E68806}"/>
          </ac:picMkLst>
        </pc:picChg>
      </pc:sldChg>
      <pc:sldChg chg="addSp modSp new mod">
        <pc:chgData name="Amal Ali Tammam Abdelhakam Marreez" userId="45cab7d1-181a-45e9-a95d-5033382b2d08" providerId="ADAL" clId="{9DC54424-B789-4899-8A77-B212429342DA}" dt="2022-02-19T13:44:20.478" v="103" actId="14100"/>
        <pc:sldMkLst>
          <pc:docMk/>
          <pc:sldMk cId="3076878458" sldId="271"/>
        </pc:sldMkLst>
        <pc:picChg chg="add mod modCrop">
          <ac:chgData name="Amal Ali Tammam Abdelhakam Marreez" userId="45cab7d1-181a-45e9-a95d-5033382b2d08" providerId="ADAL" clId="{9DC54424-B789-4899-8A77-B212429342DA}" dt="2022-02-19T13:44:20.478" v="103" actId="14100"/>
          <ac:picMkLst>
            <pc:docMk/>
            <pc:sldMk cId="3076878458" sldId="271"/>
            <ac:picMk id="3" creationId="{62F8D6DE-024C-41E4-BC60-6E46F0EA84D7}"/>
          </ac:picMkLst>
        </pc:picChg>
      </pc:sldChg>
      <pc:sldChg chg="addSp modSp new mod">
        <pc:chgData name="Amal Ali Tammam Abdelhakam Marreez" userId="45cab7d1-181a-45e9-a95d-5033382b2d08" providerId="ADAL" clId="{9DC54424-B789-4899-8A77-B212429342DA}" dt="2022-02-19T13:45:26.345" v="116" actId="14100"/>
        <pc:sldMkLst>
          <pc:docMk/>
          <pc:sldMk cId="2710638542" sldId="272"/>
        </pc:sldMkLst>
        <pc:picChg chg="add mod modCrop">
          <ac:chgData name="Amal Ali Tammam Abdelhakam Marreez" userId="45cab7d1-181a-45e9-a95d-5033382b2d08" providerId="ADAL" clId="{9DC54424-B789-4899-8A77-B212429342DA}" dt="2022-02-19T13:45:26.345" v="116" actId="14100"/>
          <ac:picMkLst>
            <pc:docMk/>
            <pc:sldMk cId="2710638542" sldId="272"/>
            <ac:picMk id="3" creationId="{1F39B1C8-BE1E-4832-99B0-7018AE0D58A3}"/>
          </ac:picMkLst>
        </pc:picChg>
      </pc:sldChg>
      <pc:sldChg chg="addSp modSp new mod">
        <pc:chgData name="Amal Ali Tammam Abdelhakam Marreez" userId="45cab7d1-181a-45e9-a95d-5033382b2d08" providerId="ADAL" clId="{9DC54424-B789-4899-8A77-B212429342DA}" dt="2022-02-19T13:46:02.048" v="124" actId="14100"/>
        <pc:sldMkLst>
          <pc:docMk/>
          <pc:sldMk cId="1197285457" sldId="273"/>
        </pc:sldMkLst>
        <pc:picChg chg="add mod modCrop">
          <ac:chgData name="Amal Ali Tammam Abdelhakam Marreez" userId="45cab7d1-181a-45e9-a95d-5033382b2d08" providerId="ADAL" clId="{9DC54424-B789-4899-8A77-B212429342DA}" dt="2022-02-19T13:46:02.048" v="124" actId="14100"/>
          <ac:picMkLst>
            <pc:docMk/>
            <pc:sldMk cId="1197285457" sldId="273"/>
            <ac:picMk id="3" creationId="{4766C5FB-059A-4602-A7F1-CD0E4F745B33}"/>
          </ac:picMkLst>
        </pc:picChg>
      </pc:sldChg>
      <pc:sldChg chg="new del">
        <pc:chgData name="Amal Ali Tammam Abdelhakam Marreez" userId="45cab7d1-181a-45e9-a95d-5033382b2d08" providerId="ADAL" clId="{9DC54424-B789-4899-8A77-B212429342DA}" dt="2022-02-19T13:48:04.538" v="127" actId="47"/>
        <pc:sldMkLst>
          <pc:docMk/>
          <pc:sldMk cId="2743508803" sldId="274"/>
        </pc:sldMkLst>
      </pc:sldChg>
      <pc:sldChg chg="addSp modSp new mod ord">
        <pc:chgData name="Amal Ali Tammam Abdelhakam Marreez" userId="45cab7d1-181a-45e9-a95d-5033382b2d08" providerId="ADAL" clId="{9DC54424-B789-4899-8A77-B212429342DA}" dt="2022-02-19T13:51:13.609" v="207" actId="1582"/>
        <pc:sldMkLst>
          <pc:docMk/>
          <pc:sldMk cId="3516275503" sldId="275"/>
        </pc:sldMkLst>
        <pc:spChg chg="add mod">
          <ac:chgData name="Amal Ali Tammam Abdelhakam Marreez" userId="45cab7d1-181a-45e9-a95d-5033382b2d08" providerId="ADAL" clId="{9DC54424-B789-4899-8A77-B212429342DA}" dt="2022-02-19T13:50:01.943" v="203" actId="3062"/>
          <ac:spMkLst>
            <pc:docMk/>
            <pc:sldMk cId="3516275503" sldId="275"/>
            <ac:spMk id="2" creationId="{839BA3AE-6E30-4D3E-8E7C-E73EBE26933A}"/>
          </ac:spMkLst>
        </pc:spChg>
        <pc:spChg chg="add mod">
          <ac:chgData name="Amal Ali Tammam Abdelhakam Marreez" userId="45cab7d1-181a-45e9-a95d-5033382b2d08" providerId="ADAL" clId="{9DC54424-B789-4899-8A77-B212429342DA}" dt="2022-02-19T13:51:13.609" v="207" actId="1582"/>
          <ac:spMkLst>
            <pc:docMk/>
            <pc:sldMk cId="3516275503" sldId="275"/>
            <ac:spMk id="3" creationId="{7872A809-E6CD-4BC8-B89E-9B634C47222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7018-4DB3-4F3E-B352-6342379E89E1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B85E-6191-4B54-A63A-FF8371795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777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7018-4DB3-4F3E-B352-6342379E89E1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B85E-6191-4B54-A63A-FF8371795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966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7018-4DB3-4F3E-B352-6342379E89E1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B85E-6191-4B54-A63A-FF8371795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260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7018-4DB3-4F3E-B352-6342379E89E1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B85E-6191-4B54-A63A-FF8371795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886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7018-4DB3-4F3E-B352-6342379E89E1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B85E-6191-4B54-A63A-FF8371795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874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7018-4DB3-4F3E-B352-6342379E89E1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B85E-6191-4B54-A63A-FF8371795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30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7018-4DB3-4F3E-B352-6342379E89E1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B85E-6191-4B54-A63A-FF8371795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239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7018-4DB3-4F3E-B352-6342379E89E1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B85E-6191-4B54-A63A-FF8371795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837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7018-4DB3-4F3E-B352-6342379E89E1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B85E-6191-4B54-A63A-FF8371795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175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7018-4DB3-4F3E-B352-6342379E89E1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B85E-6191-4B54-A63A-FF8371795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08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7018-4DB3-4F3E-B352-6342379E89E1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B85E-6191-4B54-A63A-FF8371795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728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A7018-4DB3-4F3E-B352-6342379E89E1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7B85E-6191-4B54-A63A-FF8371795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986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13" Type="http://schemas.openxmlformats.org/officeDocument/2006/relationships/image" Target="../media/image14.jp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12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11" Type="http://schemas.openxmlformats.org/officeDocument/2006/relationships/image" Target="../media/image12.emf"/><Relationship Id="rId5" Type="http://schemas.openxmlformats.org/officeDocument/2006/relationships/image" Target="../media/image6.jpg"/><Relationship Id="rId10" Type="http://schemas.openxmlformats.org/officeDocument/2006/relationships/image" Target="../media/image11.png"/><Relationship Id="rId4" Type="http://schemas.openxmlformats.org/officeDocument/2006/relationships/image" Target="../media/image5.jpg"/><Relationship Id="rId9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39BA3AE-6E30-4D3E-8E7C-E73EBE26933A}"/>
              </a:ext>
            </a:extLst>
          </p:cNvPr>
          <p:cNvSpPr/>
          <p:nvPr/>
        </p:nvSpPr>
        <p:spPr>
          <a:xfrm rot="20983257">
            <a:off x="42249" y="2944923"/>
            <a:ext cx="6638356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MA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أوراق مراجعة اللغة العربية 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ar-MA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للوحدة الرابعة </a:t>
            </a:r>
          </a:p>
          <a:p>
            <a:pPr algn="ctr"/>
            <a:r>
              <a:rPr lang="ar-MA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للصف الأول الفصل الثاني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72A809-E6CD-4BC8-B89E-9B634C472223}"/>
              </a:ext>
            </a:extLst>
          </p:cNvPr>
          <p:cNvSpPr/>
          <p:nvPr/>
        </p:nvSpPr>
        <p:spPr>
          <a:xfrm>
            <a:off x="197224" y="233082"/>
            <a:ext cx="6418729" cy="8659906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275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8A8745-7424-4755-9D9A-F5E1F24762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863" t="16985" r="36993" b="22565"/>
          <a:stretch/>
        </p:blipFill>
        <p:spPr>
          <a:xfrm>
            <a:off x="0" y="0"/>
            <a:ext cx="6857999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787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277300-DC0B-4B0E-89D8-AF7A046C79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385" t="17450" r="37255" b="22565"/>
          <a:stretch/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557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35F9946-A6AC-4877-8903-4FA4AA869B88}"/>
              </a:ext>
            </a:extLst>
          </p:cNvPr>
          <p:cNvSpPr txBox="1"/>
          <p:nvPr/>
        </p:nvSpPr>
        <p:spPr>
          <a:xfrm>
            <a:off x="1972908" y="663388"/>
            <a:ext cx="45354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000" b="1" dirty="0"/>
              <a:t>1- ظلل </a:t>
            </a:r>
            <a:r>
              <a:rPr lang="ar-AE" sz="2000" b="1" u="sng" dirty="0"/>
              <a:t>الحرف المختلف </a:t>
            </a:r>
            <a:r>
              <a:rPr lang="ar-AE" sz="2000" b="1" dirty="0"/>
              <a:t>الذي تبدأ به الصورة  :-</a:t>
            </a:r>
            <a:endParaRPr lang="en-US" sz="2000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8DC75C-70F3-48A0-8E11-3742672543F6}"/>
              </a:ext>
            </a:extLst>
          </p:cNvPr>
          <p:cNvSpPr/>
          <p:nvPr/>
        </p:nvSpPr>
        <p:spPr>
          <a:xfrm>
            <a:off x="1122134" y="1647034"/>
            <a:ext cx="570960" cy="3822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dirty="0">
                <a:solidFill>
                  <a:schemeClr val="tx1"/>
                </a:solidFill>
              </a:rPr>
              <a:t>ص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BE3C64-F12D-4675-B2EE-0C6BEA2B7591}"/>
              </a:ext>
            </a:extLst>
          </p:cNvPr>
          <p:cNvSpPr/>
          <p:nvPr/>
        </p:nvSpPr>
        <p:spPr>
          <a:xfrm>
            <a:off x="3381239" y="1697600"/>
            <a:ext cx="570960" cy="3822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dirty="0">
                <a:solidFill>
                  <a:schemeClr val="tx1"/>
                </a:solidFill>
              </a:rPr>
              <a:t>ض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93AAAC-B897-4AF4-B34B-32DB91F2579E}"/>
              </a:ext>
            </a:extLst>
          </p:cNvPr>
          <p:cNvSpPr/>
          <p:nvPr/>
        </p:nvSpPr>
        <p:spPr>
          <a:xfrm>
            <a:off x="5595521" y="1697600"/>
            <a:ext cx="570960" cy="3822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dirty="0">
                <a:solidFill>
                  <a:schemeClr val="tx1"/>
                </a:solidFill>
              </a:rPr>
              <a:t>ط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13602A5-63E3-438E-BBBD-609C7C28DA4D}"/>
              </a:ext>
            </a:extLst>
          </p:cNvPr>
          <p:cNvSpPr/>
          <p:nvPr/>
        </p:nvSpPr>
        <p:spPr>
          <a:xfrm>
            <a:off x="6338379" y="2002400"/>
            <a:ext cx="88079" cy="1272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F0EB75F-EC91-4A50-BAF1-81ECC3D28D23}"/>
              </a:ext>
            </a:extLst>
          </p:cNvPr>
          <p:cNvSpPr/>
          <p:nvPr/>
        </p:nvSpPr>
        <p:spPr>
          <a:xfrm>
            <a:off x="4155937" y="1951834"/>
            <a:ext cx="88079" cy="1272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E4788C6-B823-4F9A-A008-DD435A40059F}"/>
              </a:ext>
            </a:extLst>
          </p:cNvPr>
          <p:cNvSpPr/>
          <p:nvPr/>
        </p:nvSpPr>
        <p:spPr>
          <a:xfrm>
            <a:off x="1882920" y="1962345"/>
            <a:ext cx="88079" cy="1272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1A98EA9-C8D4-4944-81E0-0AB477E81E45}"/>
              </a:ext>
            </a:extLst>
          </p:cNvPr>
          <p:cNvSpPr/>
          <p:nvPr/>
        </p:nvSpPr>
        <p:spPr>
          <a:xfrm>
            <a:off x="1205886" y="3210462"/>
            <a:ext cx="570960" cy="3822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dirty="0">
                <a:solidFill>
                  <a:schemeClr val="tx1"/>
                </a:solidFill>
              </a:rPr>
              <a:t>ط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2C74D9B-0DB5-41EF-B07C-C3A0C42321FB}"/>
              </a:ext>
            </a:extLst>
          </p:cNvPr>
          <p:cNvSpPr/>
          <p:nvPr/>
        </p:nvSpPr>
        <p:spPr>
          <a:xfrm>
            <a:off x="3468391" y="3261028"/>
            <a:ext cx="570960" cy="3822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dirty="0">
                <a:solidFill>
                  <a:schemeClr val="tx1"/>
                </a:solidFill>
              </a:rPr>
              <a:t>ظ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D234804-2065-4152-A558-F1C0B501937F}"/>
              </a:ext>
            </a:extLst>
          </p:cNvPr>
          <p:cNvSpPr/>
          <p:nvPr/>
        </p:nvSpPr>
        <p:spPr>
          <a:xfrm>
            <a:off x="5682673" y="3261785"/>
            <a:ext cx="570960" cy="3822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dirty="0">
                <a:solidFill>
                  <a:schemeClr val="tx1"/>
                </a:solidFill>
              </a:rPr>
              <a:t>س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24BD471-EFE1-4690-A177-3039AA3A16DB}"/>
              </a:ext>
            </a:extLst>
          </p:cNvPr>
          <p:cNvSpPr/>
          <p:nvPr/>
        </p:nvSpPr>
        <p:spPr>
          <a:xfrm>
            <a:off x="6425531" y="3566585"/>
            <a:ext cx="88079" cy="1272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413964EC-925F-48C6-8EB6-3CFFBDD1B9B2}"/>
              </a:ext>
            </a:extLst>
          </p:cNvPr>
          <p:cNvSpPr/>
          <p:nvPr/>
        </p:nvSpPr>
        <p:spPr>
          <a:xfrm>
            <a:off x="4243089" y="3516019"/>
            <a:ext cx="88079" cy="1272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812AA57-3631-4BF1-B377-F9DCD2304A59}"/>
              </a:ext>
            </a:extLst>
          </p:cNvPr>
          <p:cNvSpPr/>
          <p:nvPr/>
        </p:nvSpPr>
        <p:spPr>
          <a:xfrm>
            <a:off x="1970072" y="3525773"/>
            <a:ext cx="88079" cy="1272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7B43718-ABBC-4A2F-A98E-17D7E440AA84}"/>
              </a:ext>
            </a:extLst>
          </p:cNvPr>
          <p:cNvSpPr/>
          <p:nvPr/>
        </p:nvSpPr>
        <p:spPr>
          <a:xfrm>
            <a:off x="1166849" y="4318304"/>
            <a:ext cx="570960" cy="3822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dirty="0">
                <a:solidFill>
                  <a:schemeClr val="tx1"/>
                </a:solidFill>
              </a:rPr>
              <a:t>ص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87303C7-1767-40A5-A4D7-01748EC73217}"/>
              </a:ext>
            </a:extLst>
          </p:cNvPr>
          <p:cNvSpPr/>
          <p:nvPr/>
        </p:nvSpPr>
        <p:spPr>
          <a:xfrm>
            <a:off x="3429354" y="4368870"/>
            <a:ext cx="570960" cy="3822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dirty="0">
                <a:solidFill>
                  <a:schemeClr val="tx1"/>
                </a:solidFill>
              </a:rPr>
              <a:t>س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E4608D3-18A6-4C9D-A57D-2BA7AFE232C9}"/>
              </a:ext>
            </a:extLst>
          </p:cNvPr>
          <p:cNvSpPr/>
          <p:nvPr/>
        </p:nvSpPr>
        <p:spPr>
          <a:xfrm>
            <a:off x="5648294" y="4369627"/>
            <a:ext cx="570960" cy="3822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dirty="0">
                <a:solidFill>
                  <a:schemeClr val="tx1"/>
                </a:solidFill>
              </a:rPr>
              <a:t>ط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9DD59269-D48E-49B6-A9A3-C4D84A3C92CC}"/>
              </a:ext>
            </a:extLst>
          </p:cNvPr>
          <p:cNvSpPr/>
          <p:nvPr/>
        </p:nvSpPr>
        <p:spPr>
          <a:xfrm>
            <a:off x="6391152" y="4674427"/>
            <a:ext cx="88079" cy="1272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D19072E5-7F7B-4580-A3E5-5E837C845F82}"/>
              </a:ext>
            </a:extLst>
          </p:cNvPr>
          <p:cNvSpPr/>
          <p:nvPr/>
        </p:nvSpPr>
        <p:spPr>
          <a:xfrm>
            <a:off x="4202561" y="4623861"/>
            <a:ext cx="88079" cy="1272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A99D0FE8-1495-4B2C-9F73-7D256C38DCE6}"/>
              </a:ext>
            </a:extLst>
          </p:cNvPr>
          <p:cNvSpPr/>
          <p:nvPr/>
        </p:nvSpPr>
        <p:spPr>
          <a:xfrm>
            <a:off x="1929544" y="4633615"/>
            <a:ext cx="88079" cy="1272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9A54005-B805-402C-8AEB-35A2E6D3AD56}"/>
              </a:ext>
            </a:extLst>
          </p:cNvPr>
          <p:cNvSpPr/>
          <p:nvPr/>
        </p:nvSpPr>
        <p:spPr>
          <a:xfrm>
            <a:off x="178676" y="451789"/>
            <a:ext cx="6463862" cy="8534555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CCCF0B0-5BCF-4F76-A496-8CEAF99A5397}"/>
              </a:ext>
            </a:extLst>
          </p:cNvPr>
          <p:cNvSpPr txBox="1"/>
          <p:nvPr/>
        </p:nvSpPr>
        <p:spPr>
          <a:xfrm>
            <a:off x="702057" y="2167144"/>
            <a:ext cx="5929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000" b="1" dirty="0"/>
              <a:t>2- ظلل </a:t>
            </a:r>
            <a:r>
              <a:rPr lang="ar-AE" sz="2000" b="1" u="sng" dirty="0"/>
              <a:t>الحرف المشترك </a:t>
            </a:r>
            <a:r>
              <a:rPr lang="ar-AE" sz="2000" b="1" dirty="0"/>
              <a:t>في الصورة:-</a:t>
            </a:r>
            <a:endParaRPr lang="en-US" sz="2000" b="1" dirty="0"/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27EEA5BE-1361-44B5-8F6B-3F253430D9B4}"/>
              </a:ext>
            </a:extLst>
          </p:cNvPr>
          <p:cNvCxnSpPr/>
          <p:nvPr/>
        </p:nvCxnSpPr>
        <p:spPr>
          <a:xfrm flipH="1" flipV="1">
            <a:off x="7130265" y="1551398"/>
            <a:ext cx="32153" cy="16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CDA71A5C-FB37-4FD9-B0C3-9708F289D34C}"/>
              </a:ext>
            </a:extLst>
          </p:cNvPr>
          <p:cNvSpPr txBox="1"/>
          <p:nvPr/>
        </p:nvSpPr>
        <p:spPr>
          <a:xfrm>
            <a:off x="633669" y="3835398"/>
            <a:ext cx="5929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000" b="1" dirty="0"/>
              <a:t>3- ظلل </a:t>
            </a:r>
            <a:r>
              <a:rPr lang="ar-AE" sz="2000" b="1" u="sng" dirty="0"/>
              <a:t>الصوت الأخير </a:t>
            </a:r>
            <a:r>
              <a:rPr lang="ar-AE" sz="2000" b="1" dirty="0"/>
              <a:t>لإسم الصورة:-</a:t>
            </a:r>
            <a:endParaRPr lang="en-US" sz="20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81AB492-5B07-4331-A7FE-2C9600566386}"/>
              </a:ext>
            </a:extLst>
          </p:cNvPr>
          <p:cNvSpPr txBox="1"/>
          <p:nvPr/>
        </p:nvSpPr>
        <p:spPr>
          <a:xfrm>
            <a:off x="1739747" y="5039182"/>
            <a:ext cx="4832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000" b="1" dirty="0"/>
              <a:t>4- أي صورة يتضمن اسمها </a:t>
            </a:r>
            <a:r>
              <a:rPr lang="ar-AE" sz="2000" b="1" u="sng" dirty="0"/>
              <a:t>مد الواو</a:t>
            </a:r>
            <a:r>
              <a:rPr lang="ar-AE" sz="2000" b="1" dirty="0"/>
              <a:t>:-</a:t>
            </a:r>
            <a:endParaRPr lang="en-US" sz="2000" b="1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882700E-1784-41CE-BACA-904738E97F05}"/>
              </a:ext>
            </a:extLst>
          </p:cNvPr>
          <p:cNvSpPr txBox="1"/>
          <p:nvPr/>
        </p:nvSpPr>
        <p:spPr>
          <a:xfrm>
            <a:off x="1675997" y="6228254"/>
            <a:ext cx="4832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000" b="1" dirty="0"/>
              <a:t>5- أي صورة يتضمن اسمها </a:t>
            </a:r>
            <a:r>
              <a:rPr lang="ar-AE" sz="2000" b="1" u="sng" dirty="0"/>
              <a:t>مد الياء</a:t>
            </a:r>
            <a:r>
              <a:rPr lang="ar-AE" sz="2000" b="1" dirty="0"/>
              <a:t>:-</a:t>
            </a:r>
            <a:endParaRPr lang="en-US" sz="2000" b="1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3776289-9E9E-48B1-912C-B4E3CAD35CE4}"/>
              </a:ext>
            </a:extLst>
          </p:cNvPr>
          <p:cNvSpPr txBox="1"/>
          <p:nvPr/>
        </p:nvSpPr>
        <p:spPr>
          <a:xfrm>
            <a:off x="1730614" y="7604682"/>
            <a:ext cx="4832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000" b="1" dirty="0"/>
              <a:t>6- أي صورة يتضمن اسمها </a:t>
            </a:r>
            <a:r>
              <a:rPr lang="ar-AE" sz="2000" b="1" u="sng" dirty="0"/>
              <a:t>مد الألف</a:t>
            </a:r>
            <a:r>
              <a:rPr lang="ar-AE" sz="2000" b="1" dirty="0"/>
              <a:t>:-</a:t>
            </a:r>
            <a:endParaRPr lang="en-US" sz="20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8CFB4D-0F98-42B1-9601-30DFC044D0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650" y="1074416"/>
            <a:ext cx="930242" cy="6156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8D23BE-70F3-4499-A696-AC153996FF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4" r="20914"/>
          <a:stretch/>
        </p:blipFill>
        <p:spPr>
          <a:xfrm>
            <a:off x="1094851" y="790472"/>
            <a:ext cx="680537" cy="80331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B422DDA-7467-4582-BA57-D75CC629DA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230" y="1061623"/>
            <a:ext cx="770006" cy="578180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F4C6BE02-7A3D-4785-8B6F-BC5955E4DC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800" y="2582068"/>
            <a:ext cx="770006" cy="5781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851A388-C24F-418B-A5F4-315BFF232D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687" y="2462525"/>
            <a:ext cx="770007" cy="74826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7622E92-7F64-415A-A9AB-DB7A0FA5A9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354" y="3630222"/>
            <a:ext cx="756227" cy="81924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525ABA1-1CD3-479D-8E32-B609CCA308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958" y="8188054"/>
            <a:ext cx="1254848" cy="65252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B8EF48F-61F5-4629-AF42-9E2A3AD293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602" y="8064262"/>
            <a:ext cx="1166636" cy="80659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40FC8AD-D38F-4746-9766-D246FD65A6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664" y="8055341"/>
            <a:ext cx="863808" cy="815515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A82031C4-359E-43F0-99A2-F973648AFD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895" y="6659223"/>
            <a:ext cx="1166636" cy="80659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D67470E-871F-4468-959E-26570A5E5E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996" y="6680622"/>
            <a:ext cx="740151" cy="88818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4D510DA0-DA9A-4125-A311-9D3A933E0F7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691" y="6633544"/>
            <a:ext cx="899381" cy="899381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70CD224-1E9F-4318-8A24-FF09F4A383C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9776" y="5470568"/>
            <a:ext cx="1166636" cy="871089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CDCD66B-0BA7-42C0-AEE8-DC6AA469536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578" y="5647405"/>
            <a:ext cx="1062358" cy="531179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C4CC0523-6A26-46D1-B980-305AC8C2BA0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111" y="5523181"/>
            <a:ext cx="862082" cy="67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979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72F7C8-A608-4EAC-9FBE-7EA4A8103A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34" t="13265" r="33072" b="6289"/>
          <a:stretch/>
        </p:blipFill>
        <p:spPr>
          <a:xfrm>
            <a:off x="0" y="0"/>
            <a:ext cx="6857999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998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DB83E1-7E2C-4576-82B9-24DA5F1273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17914" r="22858" b="12334"/>
          <a:stretch/>
        </p:blipFill>
        <p:spPr>
          <a:xfrm>
            <a:off x="0" y="143435"/>
            <a:ext cx="6858000" cy="900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90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D0867F-1608-44C7-839B-D352EAEB73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38" t="14195" r="50000" b="10474"/>
          <a:stretch/>
        </p:blipFill>
        <p:spPr>
          <a:xfrm>
            <a:off x="0" y="0"/>
            <a:ext cx="6858000" cy="914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516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CA4FC0-CFF2-40DD-8657-33EA336DDD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281" t="20010" r="23399" b="6913"/>
          <a:stretch/>
        </p:blipFill>
        <p:spPr>
          <a:xfrm>
            <a:off x="0" y="0"/>
            <a:ext cx="6858000" cy="914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36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758685-E9C4-4568-A84F-1FE6B1B826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961" t="19775" r="50000" b="8149"/>
          <a:stretch/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528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675F89-E245-4D86-913D-CA2A76E688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696" t="15589" r="23137" b="10474"/>
          <a:stretch/>
        </p:blipFill>
        <p:spPr>
          <a:xfrm>
            <a:off x="0" y="0"/>
            <a:ext cx="6857999" cy="914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432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F8D6DE-024C-41E4-BC60-6E46F0EA84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38" t="17914" r="50000" b="11404"/>
          <a:stretch/>
        </p:blipFill>
        <p:spPr>
          <a:xfrm>
            <a:off x="0" y="197224"/>
            <a:ext cx="6858000" cy="894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878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39B1C8-BE1E-4832-99B0-7018AE0D58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1" t="18379" r="23137" b="8614"/>
          <a:stretch/>
        </p:blipFill>
        <p:spPr>
          <a:xfrm>
            <a:off x="0" y="0"/>
            <a:ext cx="6857999" cy="914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38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66C5FB-059A-4602-A7F1-CD0E4F745B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99" t="19311" r="50000" b="7219"/>
          <a:stretch/>
        </p:blipFill>
        <p:spPr>
          <a:xfrm>
            <a:off x="0" y="0"/>
            <a:ext cx="6858000" cy="926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285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880</TotalTime>
  <Words>67</Words>
  <Application>Microsoft Office PowerPoint</Application>
  <PresentationFormat>On-screen Show (4:3)</PresentationFormat>
  <Paragraphs>18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فاطمة عبد الله الشحي</dc:creator>
  <cp:lastModifiedBy>Amal Ali Tammam Abdelhakam Marreez</cp:lastModifiedBy>
  <cp:revision>32</cp:revision>
  <dcterms:created xsi:type="dcterms:W3CDTF">2019-10-26T13:15:35Z</dcterms:created>
  <dcterms:modified xsi:type="dcterms:W3CDTF">2022-02-19T13:51:22Z</dcterms:modified>
</cp:coreProperties>
</file>