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8" r:id="rId9"/>
    <p:sldId id="267" r:id="rId10"/>
    <p:sldId id="262" r:id="rId11"/>
    <p:sldId id="263" r:id="rId12"/>
    <p:sldId id="265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E10"/>
    <a:srgbClr val="FFFFFF"/>
    <a:srgbClr val="AB121C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51" d="100"/>
          <a:sy n="51" d="100"/>
        </p:scale>
        <p:origin x="992" y="1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C036-4A63-4602-A103-2FDD75DDB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F5C3B-D05B-4324-BE86-2FE5AA66E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C47CA-9DE8-4119-B0B0-5C47619D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38F2-59B5-40B3-AE8F-D71315B9C416}" type="datetimeFigureOut">
              <a:rPr lang="en-AE" smtClean="0"/>
              <a:t>08/11/2021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CC52-779E-4E1D-8DDE-D6A7BB11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C2EC1-DC6D-4983-8D18-751FFBEE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0272-A857-4076-8876-4FEBD421A9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1146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1FE1-FF55-443A-AE93-8329F2E8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A2DB8-4795-44E4-965C-D3F99575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1FCD9-06D1-4D78-A44E-370A2285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38F2-59B5-40B3-AE8F-D71315B9C416}" type="datetimeFigureOut">
              <a:rPr lang="en-AE" smtClean="0"/>
              <a:t>08/11/2021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3EF9D-3B23-4FB4-B912-BFD11AF3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DD93E-7637-4329-8B49-08A126F8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0272-A857-4076-8876-4FEBD421A9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4966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F0E326-50B5-413C-BB53-4AA666F85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BED45-DF66-4625-A1EF-64E57A70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1C5F2-12E7-45CA-96CD-2A20B8D0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38F2-59B5-40B3-AE8F-D71315B9C416}" type="datetimeFigureOut">
              <a:rPr lang="en-AE" smtClean="0"/>
              <a:t>08/11/2021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1241E-8B9B-4E08-9F44-8B79D33A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92B88-C07E-4D59-A703-2095A9A6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0272-A857-4076-8876-4FEBD421A9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9516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2198-5207-4DDA-B9E6-F57B3756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0CA54-BE23-4F6C-BBAC-2BB6236C3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001CB-0D12-4B82-8DBE-88F84A2D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38F2-59B5-40B3-AE8F-D71315B9C416}" type="datetimeFigureOut">
              <a:rPr lang="en-AE" smtClean="0"/>
              <a:t>08/11/2021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689C4-562D-40F9-B397-1B802C52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E184-9027-4404-BCE4-74878E7C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0272-A857-4076-8876-4FEBD421A9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9843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EDBE-F05D-45FA-8DD0-B9A64DB8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6CD29-28C2-4C72-BE0E-5B067CB49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46758-C7E1-4B12-B2F2-0C453D61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38F2-59B5-40B3-AE8F-D71315B9C416}" type="datetimeFigureOut">
              <a:rPr lang="en-AE" smtClean="0"/>
              <a:t>08/11/2021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D305E-794E-4C27-8952-B23ACEF3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DD715-58B1-4084-AF5C-79E78D5F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0272-A857-4076-8876-4FEBD421A9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0184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19548-41AF-45E4-A251-41A9E873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DD3A-1A6A-436D-B964-80989C0CC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6AA22-35B4-4A37-8CD3-F894A87D5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A109-3A82-42B1-8454-23B48D0A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38F2-59B5-40B3-AE8F-D71315B9C416}" type="datetimeFigureOut">
              <a:rPr lang="en-AE" smtClean="0"/>
              <a:t>08/11/2021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0A48-20F8-434F-89B7-03394B37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B21D0-F833-4FBC-9219-582A7A98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0272-A857-4076-8876-4FEBD421A9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5903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EAFE-0BD1-4458-9BB3-AFB8D920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DC5FA-5464-41BC-893F-B1518E9C1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0E4D9-8F69-4A74-9571-8B6130642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FC931-7BF9-4E63-A0D6-520A41127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0D4C2-3BA6-466B-B8DF-26ADBEE21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4BBA2-8C8D-411F-80C5-C995F6FE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38F2-59B5-40B3-AE8F-D71315B9C416}" type="datetimeFigureOut">
              <a:rPr lang="en-AE" smtClean="0"/>
              <a:t>08/11/2021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EFBCE-0AA6-4F59-BE9B-FBEB5671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227FA-B6D5-4B17-976D-50B5C72D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0272-A857-4076-8876-4FEBD421A9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531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A1EE-B6A1-4463-9174-D45D93F3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A79F8-CBA1-470F-B41B-0BB80798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38F2-59B5-40B3-AE8F-D71315B9C416}" type="datetimeFigureOut">
              <a:rPr lang="en-AE" smtClean="0"/>
              <a:t>08/11/2021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49051-D699-458A-A1C6-F14B1868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749E7-75AD-4AF9-B3A9-406BE793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0272-A857-4076-8876-4FEBD421A9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809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B0885-7C57-46DB-ABF0-94C3B74A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38F2-59B5-40B3-AE8F-D71315B9C416}" type="datetimeFigureOut">
              <a:rPr lang="en-AE" smtClean="0"/>
              <a:t>08/11/2021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B61EE-9FD5-41CB-B025-81CEA059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124CB-12E9-4B71-8552-225763E8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0272-A857-4076-8876-4FEBD421A9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6695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DC89-BC05-4F3B-B619-CA35DD0B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8B3AB-1286-4A41-AFEC-1414CC90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8ECFC-2869-4529-9CF0-FACA02AC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0E942-58BD-45AC-AC46-54C6CDDA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38F2-59B5-40B3-AE8F-D71315B9C416}" type="datetimeFigureOut">
              <a:rPr lang="en-AE" smtClean="0"/>
              <a:t>08/11/2021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71409-7584-46EB-A8E0-7529F776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0FC99-4499-49AC-9039-2874A9B4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0272-A857-4076-8876-4FEBD421A9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7200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D1AE-C0DC-4105-83A0-87714AB4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3797EF-DE93-40BF-9B43-B8E1732CC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F6B91-B869-4AF9-A307-48B51CC35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244CD-E436-46FF-8FCC-2411FA7D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38F2-59B5-40B3-AE8F-D71315B9C416}" type="datetimeFigureOut">
              <a:rPr lang="en-AE" smtClean="0"/>
              <a:t>08/11/2021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FE3AA-A140-487F-86DE-E79FD70D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297AF-5FA9-48E7-B1AC-00797D0B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0272-A857-4076-8876-4FEBD421A9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2573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D6665-1DFC-4510-8C21-50425502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55AD1-87AC-4C9F-8F55-F6145A08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6813F-0A09-4EBF-BC27-58867ADBE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738F2-59B5-40B3-AE8F-D71315B9C416}" type="datetimeFigureOut">
              <a:rPr lang="en-AE" smtClean="0"/>
              <a:t>08/11/2021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42978-2D77-4560-8765-F7F9CD58B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3EC7C-2702-47FE-AD94-60F23BE70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10272-A857-4076-8876-4FEBD421A9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6160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1.em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2.png"/><Relationship Id="rId10" Type="http://schemas.openxmlformats.org/officeDocument/2006/relationships/image" Target="../media/image5.svg"/><Relationship Id="rId4" Type="http://schemas.openxmlformats.org/officeDocument/2006/relationships/audio" Target="../media/media3.WAV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0.png"/><Relationship Id="rId2" Type="http://schemas.openxmlformats.org/officeDocument/2006/relationships/audio" Target="../media/media2.WAV"/><Relationship Id="rId16" Type="http://schemas.openxmlformats.org/officeDocument/2006/relationships/image" Target="../media/image13.png"/><Relationship Id="rId1" Type="http://schemas.microsoft.com/office/2007/relationships/media" Target="../media/media2.WAV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2.png"/><Relationship Id="rId10" Type="http://schemas.openxmlformats.org/officeDocument/2006/relationships/image" Target="../media/image5.svg"/><Relationship Id="rId4" Type="http://schemas.openxmlformats.org/officeDocument/2006/relationships/audio" Target="../media/media3.WAV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0.png"/><Relationship Id="rId2" Type="http://schemas.openxmlformats.org/officeDocument/2006/relationships/audio" Target="../media/media2.WAV"/><Relationship Id="rId16" Type="http://schemas.openxmlformats.org/officeDocument/2006/relationships/image" Target="../media/image14.jpeg"/><Relationship Id="rId1" Type="http://schemas.microsoft.com/office/2007/relationships/media" Target="../media/media2.WAV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2.png"/><Relationship Id="rId10" Type="http://schemas.openxmlformats.org/officeDocument/2006/relationships/image" Target="../media/image5.svg"/><Relationship Id="rId4" Type="http://schemas.openxmlformats.org/officeDocument/2006/relationships/audio" Target="../media/media3.WAV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0.png"/><Relationship Id="rId2" Type="http://schemas.openxmlformats.org/officeDocument/2006/relationships/audio" Target="../media/media2.WAV"/><Relationship Id="rId16" Type="http://schemas.openxmlformats.org/officeDocument/2006/relationships/image" Target="../media/image15.png"/><Relationship Id="rId1" Type="http://schemas.microsoft.com/office/2007/relationships/media" Target="../media/media2.WAV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2.png"/><Relationship Id="rId10" Type="http://schemas.openxmlformats.org/officeDocument/2006/relationships/image" Target="../media/image5.svg"/><Relationship Id="rId4" Type="http://schemas.openxmlformats.org/officeDocument/2006/relationships/audio" Target="../media/media3.WAV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microsoft.com/office/2007/relationships/media" Target="../media/media3.WAV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7.jpe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2.png"/><Relationship Id="rId10" Type="http://schemas.openxmlformats.org/officeDocument/2006/relationships/image" Target="../media/image5.svg"/><Relationship Id="rId4" Type="http://schemas.openxmlformats.org/officeDocument/2006/relationships/audio" Target="../media/media3.WAV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4AC696-111C-4B7A-9A09-C187985C43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96F0DE5-050A-4F45-BBC9-ADF140EE1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337881"/>
            <a:ext cx="12192000" cy="2250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0C3F51-6985-420A-ABC1-1EE411398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9891" y="2288587"/>
            <a:ext cx="4476287" cy="456893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15BD59D-EC87-43C0-AFC2-2220BDA6CC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36621" y="2136187"/>
            <a:ext cx="2852439" cy="277336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26B5B9-1DFD-4C14-8683-96E2E8CA6511}"/>
              </a:ext>
            </a:extLst>
          </p:cNvPr>
          <p:cNvSpPr/>
          <p:nvPr/>
        </p:nvSpPr>
        <p:spPr>
          <a:xfrm>
            <a:off x="3791915" y="2243023"/>
            <a:ext cx="2689412" cy="1801906"/>
          </a:xfrm>
          <a:custGeom>
            <a:avLst/>
            <a:gdLst>
              <a:gd name="connsiteX0" fmla="*/ 0 w 2163624"/>
              <a:gd name="connsiteY0" fmla="*/ 1559858 h 1631576"/>
              <a:gd name="connsiteX1" fmla="*/ 17930 w 2163624"/>
              <a:gd name="connsiteY1" fmla="*/ 1506070 h 1631576"/>
              <a:gd name="connsiteX2" fmla="*/ 35859 w 2163624"/>
              <a:gd name="connsiteY2" fmla="*/ 1425388 h 1631576"/>
              <a:gd name="connsiteX3" fmla="*/ 116542 w 2163624"/>
              <a:gd name="connsiteY3" fmla="*/ 1308847 h 1631576"/>
              <a:gd name="connsiteX4" fmla="*/ 197224 w 2163624"/>
              <a:gd name="connsiteY4" fmla="*/ 1228164 h 1631576"/>
              <a:gd name="connsiteX5" fmla="*/ 322730 w 2163624"/>
              <a:gd name="connsiteY5" fmla="*/ 950258 h 1631576"/>
              <a:gd name="connsiteX6" fmla="*/ 376518 w 2163624"/>
              <a:gd name="connsiteY6" fmla="*/ 887505 h 1631576"/>
              <a:gd name="connsiteX7" fmla="*/ 403412 w 2163624"/>
              <a:gd name="connsiteY7" fmla="*/ 851647 h 1631576"/>
              <a:gd name="connsiteX8" fmla="*/ 493059 w 2163624"/>
              <a:gd name="connsiteY8" fmla="*/ 762000 h 1631576"/>
              <a:gd name="connsiteX9" fmla="*/ 591671 w 2163624"/>
              <a:gd name="connsiteY9" fmla="*/ 636494 h 1631576"/>
              <a:gd name="connsiteX10" fmla="*/ 663389 w 2163624"/>
              <a:gd name="connsiteY10" fmla="*/ 564776 h 1631576"/>
              <a:gd name="connsiteX11" fmla="*/ 851647 w 2163624"/>
              <a:gd name="connsiteY11" fmla="*/ 349623 h 1631576"/>
              <a:gd name="connsiteX12" fmla="*/ 1039906 w 2163624"/>
              <a:gd name="connsiteY12" fmla="*/ 215152 h 1631576"/>
              <a:gd name="connsiteX13" fmla="*/ 1228165 w 2163624"/>
              <a:gd name="connsiteY13" fmla="*/ 116541 h 1631576"/>
              <a:gd name="connsiteX14" fmla="*/ 1434353 w 2163624"/>
              <a:gd name="connsiteY14" fmla="*/ 35858 h 1631576"/>
              <a:gd name="connsiteX15" fmla="*/ 1640542 w 2163624"/>
              <a:gd name="connsiteY15" fmla="*/ 0 h 1631576"/>
              <a:gd name="connsiteX16" fmla="*/ 1810871 w 2163624"/>
              <a:gd name="connsiteY16" fmla="*/ 8964 h 1631576"/>
              <a:gd name="connsiteX17" fmla="*/ 1837765 w 2163624"/>
              <a:gd name="connsiteY17" fmla="*/ 26894 h 1631576"/>
              <a:gd name="connsiteX18" fmla="*/ 1891553 w 2163624"/>
              <a:gd name="connsiteY18" fmla="*/ 53788 h 1631576"/>
              <a:gd name="connsiteX19" fmla="*/ 1909483 w 2163624"/>
              <a:gd name="connsiteY19" fmla="*/ 107576 h 1631576"/>
              <a:gd name="connsiteX20" fmla="*/ 1927412 w 2163624"/>
              <a:gd name="connsiteY20" fmla="*/ 134470 h 1631576"/>
              <a:gd name="connsiteX21" fmla="*/ 1936377 w 2163624"/>
              <a:gd name="connsiteY21" fmla="*/ 179294 h 1631576"/>
              <a:gd name="connsiteX22" fmla="*/ 1873624 w 2163624"/>
              <a:gd name="connsiteY22" fmla="*/ 268941 h 1631576"/>
              <a:gd name="connsiteX23" fmla="*/ 1864659 w 2163624"/>
              <a:gd name="connsiteY23" fmla="*/ 295835 h 1631576"/>
              <a:gd name="connsiteX24" fmla="*/ 1748118 w 2163624"/>
              <a:gd name="connsiteY24" fmla="*/ 358588 h 1631576"/>
              <a:gd name="connsiteX25" fmla="*/ 1712259 w 2163624"/>
              <a:gd name="connsiteY25" fmla="*/ 385482 h 1631576"/>
              <a:gd name="connsiteX26" fmla="*/ 1676400 w 2163624"/>
              <a:gd name="connsiteY26" fmla="*/ 448235 h 1631576"/>
              <a:gd name="connsiteX27" fmla="*/ 1721224 w 2163624"/>
              <a:gd name="connsiteY27" fmla="*/ 493058 h 1631576"/>
              <a:gd name="connsiteX28" fmla="*/ 1775012 w 2163624"/>
              <a:gd name="connsiteY28" fmla="*/ 555811 h 1631576"/>
              <a:gd name="connsiteX29" fmla="*/ 1837765 w 2163624"/>
              <a:gd name="connsiteY29" fmla="*/ 600635 h 1631576"/>
              <a:gd name="connsiteX30" fmla="*/ 1963271 w 2163624"/>
              <a:gd name="connsiteY30" fmla="*/ 708211 h 1631576"/>
              <a:gd name="connsiteX31" fmla="*/ 2052918 w 2163624"/>
              <a:gd name="connsiteY31" fmla="*/ 788894 h 1631576"/>
              <a:gd name="connsiteX32" fmla="*/ 2115671 w 2163624"/>
              <a:gd name="connsiteY32" fmla="*/ 914400 h 1631576"/>
              <a:gd name="connsiteX33" fmla="*/ 2151530 w 2163624"/>
              <a:gd name="connsiteY33" fmla="*/ 986117 h 1631576"/>
              <a:gd name="connsiteX34" fmla="*/ 2160494 w 2163624"/>
              <a:gd name="connsiteY34" fmla="*/ 1013011 h 1631576"/>
              <a:gd name="connsiteX35" fmla="*/ 2034989 w 2163624"/>
              <a:gd name="connsiteY35" fmla="*/ 977152 h 1631576"/>
              <a:gd name="connsiteX36" fmla="*/ 2017059 w 2163624"/>
              <a:gd name="connsiteY36" fmla="*/ 959223 h 1631576"/>
              <a:gd name="connsiteX37" fmla="*/ 1900518 w 2163624"/>
              <a:gd name="connsiteY37" fmla="*/ 932329 h 1631576"/>
              <a:gd name="connsiteX38" fmla="*/ 1855694 w 2163624"/>
              <a:gd name="connsiteY38" fmla="*/ 914400 h 1631576"/>
              <a:gd name="connsiteX39" fmla="*/ 1810871 w 2163624"/>
              <a:gd name="connsiteY39" fmla="*/ 905435 h 1631576"/>
              <a:gd name="connsiteX40" fmla="*/ 1783977 w 2163624"/>
              <a:gd name="connsiteY40" fmla="*/ 896470 h 1631576"/>
              <a:gd name="connsiteX41" fmla="*/ 1936377 w 2163624"/>
              <a:gd name="connsiteY41" fmla="*/ 1147482 h 1631576"/>
              <a:gd name="connsiteX42" fmla="*/ 1972236 w 2163624"/>
              <a:gd name="connsiteY42" fmla="*/ 1201270 h 1631576"/>
              <a:gd name="connsiteX43" fmla="*/ 2017059 w 2163624"/>
              <a:gd name="connsiteY43" fmla="*/ 1264023 h 1631576"/>
              <a:gd name="connsiteX44" fmla="*/ 2008094 w 2163624"/>
              <a:gd name="connsiteY44" fmla="*/ 1461247 h 1631576"/>
              <a:gd name="connsiteX45" fmla="*/ 1792942 w 2163624"/>
              <a:gd name="connsiteY45" fmla="*/ 1362635 h 1631576"/>
              <a:gd name="connsiteX46" fmla="*/ 1712259 w 2163624"/>
              <a:gd name="connsiteY46" fmla="*/ 1326776 h 1631576"/>
              <a:gd name="connsiteX47" fmla="*/ 1658471 w 2163624"/>
              <a:gd name="connsiteY47" fmla="*/ 1308847 h 1631576"/>
              <a:gd name="connsiteX48" fmla="*/ 1532965 w 2163624"/>
              <a:gd name="connsiteY48" fmla="*/ 1326776 h 1631576"/>
              <a:gd name="connsiteX49" fmla="*/ 1524000 w 2163624"/>
              <a:gd name="connsiteY49" fmla="*/ 1443317 h 1631576"/>
              <a:gd name="connsiteX50" fmla="*/ 1506071 w 2163624"/>
              <a:gd name="connsiteY50" fmla="*/ 1479176 h 1631576"/>
              <a:gd name="connsiteX51" fmla="*/ 1398494 w 2163624"/>
              <a:gd name="connsiteY51" fmla="*/ 1506070 h 1631576"/>
              <a:gd name="connsiteX52" fmla="*/ 1264024 w 2163624"/>
              <a:gd name="connsiteY52" fmla="*/ 1479176 h 1631576"/>
              <a:gd name="connsiteX53" fmla="*/ 1228165 w 2163624"/>
              <a:gd name="connsiteY53" fmla="*/ 1470211 h 1631576"/>
              <a:gd name="connsiteX54" fmla="*/ 986118 w 2163624"/>
              <a:gd name="connsiteY54" fmla="*/ 1488141 h 1631576"/>
              <a:gd name="connsiteX55" fmla="*/ 851647 w 2163624"/>
              <a:gd name="connsiteY55" fmla="*/ 1506070 h 1631576"/>
              <a:gd name="connsiteX56" fmla="*/ 672353 w 2163624"/>
              <a:gd name="connsiteY56" fmla="*/ 1524000 h 1631576"/>
              <a:gd name="connsiteX57" fmla="*/ 564777 w 2163624"/>
              <a:gd name="connsiteY57" fmla="*/ 1550894 h 1631576"/>
              <a:gd name="connsiteX58" fmla="*/ 519953 w 2163624"/>
              <a:gd name="connsiteY58" fmla="*/ 1568823 h 1631576"/>
              <a:gd name="connsiteX59" fmla="*/ 385483 w 2163624"/>
              <a:gd name="connsiteY59" fmla="*/ 1586752 h 1631576"/>
              <a:gd name="connsiteX60" fmla="*/ 286871 w 2163624"/>
              <a:gd name="connsiteY60" fmla="*/ 1604682 h 1631576"/>
              <a:gd name="connsiteX61" fmla="*/ 188259 w 2163624"/>
              <a:gd name="connsiteY61" fmla="*/ 1631576 h 1631576"/>
              <a:gd name="connsiteX62" fmla="*/ 17930 w 2163624"/>
              <a:gd name="connsiteY62" fmla="*/ 1622611 h 1631576"/>
              <a:gd name="connsiteX63" fmla="*/ 0 w 2163624"/>
              <a:gd name="connsiteY63" fmla="*/ 1559858 h 163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63624" h="1631576">
                <a:moveTo>
                  <a:pt x="0" y="1559858"/>
                </a:moveTo>
                <a:cubicBezTo>
                  <a:pt x="0" y="1540435"/>
                  <a:pt x="13060" y="1524331"/>
                  <a:pt x="17930" y="1506070"/>
                </a:cubicBezTo>
                <a:cubicBezTo>
                  <a:pt x="25029" y="1479450"/>
                  <a:pt x="23538" y="1450029"/>
                  <a:pt x="35859" y="1425388"/>
                </a:cubicBezTo>
                <a:cubicBezTo>
                  <a:pt x="56989" y="1383128"/>
                  <a:pt x="83133" y="1342257"/>
                  <a:pt x="116542" y="1308847"/>
                </a:cubicBezTo>
                <a:lnTo>
                  <a:pt x="197224" y="1228164"/>
                </a:lnTo>
                <a:cubicBezTo>
                  <a:pt x="239059" y="1135529"/>
                  <a:pt x="256581" y="1027432"/>
                  <a:pt x="322730" y="950258"/>
                </a:cubicBezTo>
                <a:cubicBezTo>
                  <a:pt x="340659" y="929340"/>
                  <a:pt x="359072" y="908828"/>
                  <a:pt x="376518" y="887505"/>
                </a:cubicBezTo>
                <a:cubicBezTo>
                  <a:pt x="385979" y="875941"/>
                  <a:pt x="393245" y="862596"/>
                  <a:pt x="403412" y="851647"/>
                </a:cubicBezTo>
                <a:cubicBezTo>
                  <a:pt x="432168" y="820679"/>
                  <a:pt x="466950" y="795230"/>
                  <a:pt x="493059" y="762000"/>
                </a:cubicBezTo>
                <a:cubicBezTo>
                  <a:pt x="525930" y="720165"/>
                  <a:pt x="554050" y="674115"/>
                  <a:pt x="591671" y="636494"/>
                </a:cubicBezTo>
                <a:cubicBezTo>
                  <a:pt x="615577" y="612588"/>
                  <a:pt x="641466" y="590512"/>
                  <a:pt x="663389" y="564776"/>
                </a:cubicBezTo>
                <a:cubicBezTo>
                  <a:pt x="771753" y="437567"/>
                  <a:pt x="755377" y="420934"/>
                  <a:pt x="851647" y="349623"/>
                </a:cubicBezTo>
                <a:cubicBezTo>
                  <a:pt x="913615" y="303720"/>
                  <a:pt x="971593" y="250935"/>
                  <a:pt x="1039906" y="215152"/>
                </a:cubicBezTo>
                <a:cubicBezTo>
                  <a:pt x="1102659" y="182282"/>
                  <a:pt x="1163264" y="144935"/>
                  <a:pt x="1228165" y="116541"/>
                </a:cubicBezTo>
                <a:cubicBezTo>
                  <a:pt x="1293747" y="87849"/>
                  <a:pt x="1362183" y="50292"/>
                  <a:pt x="1434353" y="35858"/>
                </a:cubicBezTo>
                <a:cubicBezTo>
                  <a:pt x="1502760" y="22177"/>
                  <a:pt x="1640542" y="0"/>
                  <a:pt x="1640542" y="0"/>
                </a:cubicBezTo>
                <a:cubicBezTo>
                  <a:pt x="1697318" y="2988"/>
                  <a:pt x="1754537" y="1282"/>
                  <a:pt x="1810871" y="8964"/>
                </a:cubicBezTo>
                <a:cubicBezTo>
                  <a:pt x="1821547" y="10420"/>
                  <a:pt x="1828347" y="21661"/>
                  <a:pt x="1837765" y="26894"/>
                </a:cubicBezTo>
                <a:cubicBezTo>
                  <a:pt x="1855288" y="36629"/>
                  <a:pt x="1873624" y="44823"/>
                  <a:pt x="1891553" y="53788"/>
                </a:cubicBezTo>
                <a:cubicBezTo>
                  <a:pt x="1897530" y="71717"/>
                  <a:pt x="1901807" y="90306"/>
                  <a:pt x="1909483" y="107576"/>
                </a:cubicBezTo>
                <a:cubicBezTo>
                  <a:pt x="1913859" y="117422"/>
                  <a:pt x="1923629" y="124382"/>
                  <a:pt x="1927412" y="134470"/>
                </a:cubicBezTo>
                <a:cubicBezTo>
                  <a:pt x="1932762" y="148737"/>
                  <a:pt x="1933389" y="164353"/>
                  <a:pt x="1936377" y="179294"/>
                </a:cubicBezTo>
                <a:cubicBezTo>
                  <a:pt x="1915459" y="209176"/>
                  <a:pt x="1892741" y="237876"/>
                  <a:pt x="1873624" y="268941"/>
                </a:cubicBezTo>
                <a:cubicBezTo>
                  <a:pt x="1868671" y="276989"/>
                  <a:pt x="1871771" y="289612"/>
                  <a:pt x="1864659" y="295835"/>
                </a:cubicBezTo>
                <a:cubicBezTo>
                  <a:pt x="1840061" y="317358"/>
                  <a:pt x="1777226" y="341123"/>
                  <a:pt x="1748118" y="358588"/>
                </a:cubicBezTo>
                <a:cubicBezTo>
                  <a:pt x="1735306" y="366275"/>
                  <a:pt x="1724212" y="376517"/>
                  <a:pt x="1712259" y="385482"/>
                </a:cubicBezTo>
                <a:cubicBezTo>
                  <a:pt x="1700306" y="406400"/>
                  <a:pt x="1674399" y="424226"/>
                  <a:pt x="1676400" y="448235"/>
                </a:cubicBezTo>
                <a:cubicBezTo>
                  <a:pt x="1678155" y="469292"/>
                  <a:pt x="1706946" y="477482"/>
                  <a:pt x="1721224" y="493058"/>
                </a:cubicBezTo>
                <a:cubicBezTo>
                  <a:pt x="1739840" y="513367"/>
                  <a:pt x="1754768" y="537124"/>
                  <a:pt x="1775012" y="555811"/>
                </a:cubicBezTo>
                <a:cubicBezTo>
                  <a:pt x="1793901" y="573247"/>
                  <a:pt x="1817785" y="584461"/>
                  <a:pt x="1837765" y="600635"/>
                </a:cubicBezTo>
                <a:cubicBezTo>
                  <a:pt x="1880591" y="635304"/>
                  <a:pt x="1921124" y="672719"/>
                  <a:pt x="1963271" y="708211"/>
                </a:cubicBezTo>
                <a:cubicBezTo>
                  <a:pt x="2040942" y="773618"/>
                  <a:pt x="1976511" y="712487"/>
                  <a:pt x="2052918" y="788894"/>
                </a:cubicBezTo>
                <a:cubicBezTo>
                  <a:pt x="2130274" y="962944"/>
                  <a:pt x="2053257" y="798488"/>
                  <a:pt x="2115671" y="914400"/>
                </a:cubicBezTo>
                <a:cubicBezTo>
                  <a:pt x="2128342" y="937933"/>
                  <a:pt x="2140470" y="961785"/>
                  <a:pt x="2151530" y="986117"/>
                </a:cubicBezTo>
                <a:cubicBezTo>
                  <a:pt x="2155440" y="994720"/>
                  <a:pt x="2169916" y="1013736"/>
                  <a:pt x="2160494" y="1013011"/>
                </a:cubicBezTo>
                <a:cubicBezTo>
                  <a:pt x="2117113" y="1009674"/>
                  <a:pt x="2076824" y="989105"/>
                  <a:pt x="2034989" y="977152"/>
                </a:cubicBezTo>
                <a:cubicBezTo>
                  <a:pt x="2029012" y="971176"/>
                  <a:pt x="2024907" y="962362"/>
                  <a:pt x="2017059" y="959223"/>
                </a:cubicBezTo>
                <a:cubicBezTo>
                  <a:pt x="1948751" y="931900"/>
                  <a:pt x="1958256" y="949650"/>
                  <a:pt x="1900518" y="932329"/>
                </a:cubicBezTo>
                <a:cubicBezTo>
                  <a:pt x="1885104" y="927705"/>
                  <a:pt x="1871108" y="919024"/>
                  <a:pt x="1855694" y="914400"/>
                </a:cubicBezTo>
                <a:cubicBezTo>
                  <a:pt x="1841100" y="910022"/>
                  <a:pt x="1825653" y="909131"/>
                  <a:pt x="1810871" y="905435"/>
                </a:cubicBezTo>
                <a:cubicBezTo>
                  <a:pt x="1801704" y="903143"/>
                  <a:pt x="1792942" y="899458"/>
                  <a:pt x="1783977" y="896470"/>
                </a:cubicBezTo>
                <a:cubicBezTo>
                  <a:pt x="1863764" y="1042748"/>
                  <a:pt x="1822231" y="972459"/>
                  <a:pt x="1936377" y="1147482"/>
                </a:cubicBezTo>
                <a:cubicBezTo>
                  <a:pt x="1948148" y="1165531"/>
                  <a:pt x="1959970" y="1183553"/>
                  <a:pt x="1972236" y="1201270"/>
                </a:cubicBezTo>
                <a:cubicBezTo>
                  <a:pt x="1986868" y="1222405"/>
                  <a:pt x="2017059" y="1264023"/>
                  <a:pt x="2017059" y="1264023"/>
                </a:cubicBezTo>
                <a:cubicBezTo>
                  <a:pt x="2014071" y="1329764"/>
                  <a:pt x="2051815" y="1412060"/>
                  <a:pt x="2008094" y="1461247"/>
                </a:cubicBezTo>
                <a:cubicBezTo>
                  <a:pt x="1961377" y="1513803"/>
                  <a:pt x="1821612" y="1382484"/>
                  <a:pt x="1792942" y="1362635"/>
                </a:cubicBezTo>
                <a:cubicBezTo>
                  <a:pt x="1777348" y="1351839"/>
                  <a:pt x="1727758" y="1332412"/>
                  <a:pt x="1712259" y="1326776"/>
                </a:cubicBezTo>
                <a:cubicBezTo>
                  <a:pt x="1694498" y="1320317"/>
                  <a:pt x="1658471" y="1308847"/>
                  <a:pt x="1658471" y="1308847"/>
                </a:cubicBezTo>
                <a:cubicBezTo>
                  <a:pt x="1616636" y="1314823"/>
                  <a:pt x="1562847" y="1296894"/>
                  <a:pt x="1532965" y="1326776"/>
                </a:cubicBezTo>
                <a:cubicBezTo>
                  <a:pt x="1505415" y="1354326"/>
                  <a:pt x="1530771" y="1404948"/>
                  <a:pt x="1524000" y="1443317"/>
                </a:cubicBezTo>
                <a:cubicBezTo>
                  <a:pt x="1521678" y="1456477"/>
                  <a:pt x="1516218" y="1470479"/>
                  <a:pt x="1506071" y="1479176"/>
                </a:cubicBezTo>
                <a:cubicBezTo>
                  <a:pt x="1482873" y="1499060"/>
                  <a:pt x="1423021" y="1502566"/>
                  <a:pt x="1398494" y="1506070"/>
                </a:cubicBezTo>
                <a:lnTo>
                  <a:pt x="1264024" y="1479176"/>
                </a:lnTo>
                <a:cubicBezTo>
                  <a:pt x="1251967" y="1476638"/>
                  <a:pt x="1240486" y="1470211"/>
                  <a:pt x="1228165" y="1470211"/>
                </a:cubicBezTo>
                <a:cubicBezTo>
                  <a:pt x="1189609" y="1470211"/>
                  <a:pt x="1037481" y="1482434"/>
                  <a:pt x="986118" y="1488141"/>
                </a:cubicBezTo>
                <a:cubicBezTo>
                  <a:pt x="835012" y="1504930"/>
                  <a:pt x="1017877" y="1489446"/>
                  <a:pt x="851647" y="1506070"/>
                </a:cubicBezTo>
                <a:cubicBezTo>
                  <a:pt x="818462" y="1509389"/>
                  <a:pt x="713894" y="1515692"/>
                  <a:pt x="672353" y="1524000"/>
                </a:cubicBezTo>
                <a:cubicBezTo>
                  <a:pt x="636109" y="1531249"/>
                  <a:pt x="599096" y="1537167"/>
                  <a:pt x="564777" y="1550894"/>
                </a:cubicBezTo>
                <a:cubicBezTo>
                  <a:pt x="549836" y="1556870"/>
                  <a:pt x="535733" y="1565667"/>
                  <a:pt x="519953" y="1568823"/>
                </a:cubicBezTo>
                <a:cubicBezTo>
                  <a:pt x="475611" y="1577691"/>
                  <a:pt x="430249" y="1580357"/>
                  <a:pt x="385483" y="1586752"/>
                </a:cubicBezTo>
                <a:cubicBezTo>
                  <a:pt x="366830" y="1589417"/>
                  <a:pt x="307466" y="1599533"/>
                  <a:pt x="286871" y="1604682"/>
                </a:cubicBezTo>
                <a:cubicBezTo>
                  <a:pt x="253817" y="1612946"/>
                  <a:pt x="221130" y="1622611"/>
                  <a:pt x="188259" y="1631576"/>
                </a:cubicBezTo>
                <a:cubicBezTo>
                  <a:pt x="131483" y="1628588"/>
                  <a:pt x="73781" y="1633249"/>
                  <a:pt x="17930" y="1622611"/>
                </a:cubicBezTo>
                <a:cubicBezTo>
                  <a:pt x="7346" y="1620595"/>
                  <a:pt x="0" y="1579281"/>
                  <a:pt x="0" y="15598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7742F42-689A-496F-8278-A62346555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483" y="1330025"/>
            <a:ext cx="3799643" cy="56001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8C43D6-59CF-4F78-87A1-0FB9FED139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6178" y="6562964"/>
            <a:ext cx="2415822" cy="382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38CFA3-72F4-4DF8-A871-7091BA1C04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1696" y="-263658"/>
            <a:ext cx="7868607" cy="2773361"/>
          </a:xfrm>
          <a:prstGeom prst="rect">
            <a:avLst/>
          </a:prstGeom>
        </p:spPr>
      </p:pic>
      <p:pic>
        <p:nvPicPr>
          <p:cNvPr id="4" name="صوت سيارة إطفاء (320 kbps)">
            <a:hlinkClick r:id="" action="ppaction://media"/>
            <a:extLst>
              <a:ext uri="{FF2B5EF4-FFF2-40B4-BE49-F238E27FC236}">
                <a16:creationId xmlns:a16="http://schemas.microsoft.com/office/drawing/2014/main" id="{E85BC41A-BADC-45E2-ADB2-B0988D6EF4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4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41926" y="79521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1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224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417588-EEFE-41F5-81F6-F28CCCA4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AA582B-4A7C-438B-9E7B-178324E9AB88}"/>
              </a:ext>
            </a:extLst>
          </p:cNvPr>
          <p:cNvSpPr/>
          <p:nvPr/>
        </p:nvSpPr>
        <p:spPr>
          <a:xfrm>
            <a:off x="403689" y="286871"/>
            <a:ext cx="11474824" cy="6338047"/>
          </a:xfrm>
          <a:custGeom>
            <a:avLst/>
            <a:gdLst>
              <a:gd name="connsiteX0" fmla="*/ 0 w 11474824"/>
              <a:gd name="connsiteY0" fmla="*/ 0 h 6338047"/>
              <a:gd name="connsiteX1" fmla="*/ 344245 w 11474824"/>
              <a:gd name="connsiteY1" fmla="*/ 0 h 6338047"/>
              <a:gd name="connsiteX2" fmla="*/ 917986 w 11474824"/>
              <a:gd name="connsiteY2" fmla="*/ 0 h 6338047"/>
              <a:gd name="connsiteX3" fmla="*/ 1376979 w 11474824"/>
              <a:gd name="connsiteY3" fmla="*/ 0 h 6338047"/>
              <a:gd name="connsiteX4" fmla="*/ 1835972 w 11474824"/>
              <a:gd name="connsiteY4" fmla="*/ 0 h 6338047"/>
              <a:gd name="connsiteX5" fmla="*/ 2524461 w 11474824"/>
              <a:gd name="connsiteY5" fmla="*/ 0 h 6338047"/>
              <a:gd name="connsiteX6" fmla="*/ 2753958 w 11474824"/>
              <a:gd name="connsiteY6" fmla="*/ 0 h 6338047"/>
              <a:gd name="connsiteX7" fmla="*/ 3557195 w 11474824"/>
              <a:gd name="connsiteY7" fmla="*/ 0 h 6338047"/>
              <a:gd name="connsiteX8" fmla="*/ 4130937 w 11474824"/>
              <a:gd name="connsiteY8" fmla="*/ 0 h 6338047"/>
              <a:gd name="connsiteX9" fmla="*/ 4934174 w 11474824"/>
              <a:gd name="connsiteY9" fmla="*/ 0 h 6338047"/>
              <a:gd name="connsiteX10" fmla="*/ 5737412 w 11474824"/>
              <a:gd name="connsiteY10" fmla="*/ 0 h 6338047"/>
              <a:gd name="connsiteX11" fmla="*/ 6081657 w 11474824"/>
              <a:gd name="connsiteY11" fmla="*/ 0 h 6338047"/>
              <a:gd name="connsiteX12" fmla="*/ 6311153 w 11474824"/>
              <a:gd name="connsiteY12" fmla="*/ 0 h 6338047"/>
              <a:gd name="connsiteX13" fmla="*/ 6770146 w 11474824"/>
              <a:gd name="connsiteY13" fmla="*/ 0 h 6338047"/>
              <a:gd name="connsiteX14" fmla="*/ 7573384 w 11474824"/>
              <a:gd name="connsiteY14" fmla="*/ 0 h 6338047"/>
              <a:gd name="connsiteX15" fmla="*/ 7802880 w 11474824"/>
              <a:gd name="connsiteY15" fmla="*/ 0 h 6338047"/>
              <a:gd name="connsiteX16" fmla="*/ 8261873 w 11474824"/>
              <a:gd name="connsiteY16" fmla="*/ 0 h 6338047"/>
              <a:gd name="connsiteX17" fmla="*/ 8835614 w 11474824"/>
              <a:gd name="connsiteY17" fmla="*/ 0 h 6338047"/>
              <a:gd name="connsiteX18" fmla="*/ 9409356 w 11474824"/>
              <a:gd name="connsiteY18" fmla="*/ 0 h 6338047"/>
              <a:gd name="connsiteX19" fmla="*/ 9753600 w 11474824"/>
              <a:gd name="connsiteY19" fmla="*/ 0 h 6338047"/>
              <a:gd name="connsiteX20" fmla="*/ 10212593 w 11474824"/>
              <a:gd name="connsiteY20" fmla="*/ 0 h 6338047"/>
              <a:gd name="connsiteX21" fmla="*/ 10786335 w 11474824"/>
              <a:gd name="connsiteY21" fmla="*/ 0 h 6338047"/>
              <a:gd name="connsiteX22" fmla="*/ 11474824 w 11474824"/>
              <a:gd name="connsiteY22" fmla="*/ 0 h 6338047"/>
              <a:gd name="connsiteX23" fmla="*/ 11474824 w 11474824"/>
              <a:gd name="connsiteY23" fmla="*/ 512806 h 6338047"/>
              <a:gd name="connsiteX24" fmla="*/ 11474824 w 11474824"/>
              <a:gd name="connsiteY24" fmla="*/ 898850 h 6338047"/>
              <a:gd name="connsiteX25" fmla="*/ 11474824 w 11474824"/>
              <a:gd name="connsiteY25" fmla="*/ 1601797 h 6338047"/>
              <a:gd name="connsiteX26" fmla="*/ 11474824 w 11474824"/>
              <a:gd name="connsiteY26" fmla="*/ 2051222 h 6338047"/>
              <a:gd name="connsiteX27" fmla="*/ 11474824 w 11474824"/>
              <a:gd name="connsiteY27" fmla="*/ 2437267 h 6338047"/>
              <a:gd name="connsiteX28" fmla="*/ 11474824 w 11474824"/>
              <a:gd name="connsiteY28" fmla="*/ 3076834 h 6338047"/>
              <a:gd name="connsiteX29" fmla="*/ 11474824 w 11474824"/>
              <a:gd name="connsiteY29" fmla="*/ 3526259 h 6338047"/>
              <a:gd name="connsiteX30" fmla="*/ 11474824 w 11474824"/>
              <a:gd name="connsiteY30" fmla="*/ 4039064 h 6338047"/>
              <a:gd name="connsiteX31" fmla="*/ 11474824 w 11474824"/>
              <a:gd name="connsiteY31" fmla="*/ 4615251 h 6338047"/>
              <a:gd name="connsiteX32" fmla="*/ 11474824 w 11474824"/>
              <a:gd name="connsiteY32" fmla="*/ 5254817 h 6338047"/>
              <a:gd name="connsiteX33" fmla="*/ 11474824 w 11474824"/>
              <a:gd name="connsiteY33" fmla="*/ 5767623 h 6338047"/>
              <a:gd name="connsiteX34" fmla="*/ 11474824 w 11474824"/>
              <a:gd name="connsiteY34" fmla="*/ 6338047 h 6338047"/>
              <a:gd name="connsiteX35" fmla="*/ 10786335 w 11474824"/>
              <a:gd name="connsiteY35" fmla="*/ 6338047 h 6338047"/>
              <a:gd name="connsiteX36" fmla="*/ 10212593 w 11474824"/>
              <a:gd name="connsiteY36" fmla="*/ 6338047 h 6338047"/>
              <a:gd name="connsiteX37" fmla="*/ 9983097 w 11474824"/>
              <a:gd name="connsiteY37" fmla="*/ 6338047 h 6338047"/>
              <a:gd name="connsiteX38" fmla="*/ 9524104 w 11474824"/>
              <a:gd name="connsiteY38" fmla="*/ 6338047 h 6338047"/>
              <a:gd name="connsiteX39" fmla="*/ 9065111 w 11474824"/>
              <a:gd name="connsiteY39" fmla="*/ 6338047 h 6338047"/>
              <a:gd name="connsiteX40" fmla="*/ 8491370 w 11474824"/>
              <a:gd name="connsiteY40" fmla="*/ 6338047 h 6338047"/>
              <a:gd name="connsiteX41" fmla="*/ 8261873 w 11474824"/>
              <a:gd name="connsiteY41" fmla="*/ 6338047 h 6338047"/>
              <a:gd name="connsiteX42" fmla="*/ 7917629 w 11474824"/>
              <a:gd name="connsiteY42" fmla="*/ 6338047 h 6338047"/>
              <a:gd name="connsiteX43" fmla="*/ 7343887 w 11474824"/>
              <a:gd name="connsiteY43" fmla="*/ 6338047 h 6338047"/>
              <a:gd name="connsiteX44" fmla="*/ 7114391 w 11474824"/>
              <a:gd name="connsiteY44" fmla="*/ 6338047 h 6338047"/>
              <a:gd name="connsiteX45" fmla="*/ 6655398 w 11474824"/>
              <a:gd name="connsiteY45" fmla="*/ 6338047 h 6338047"/>
              <a:gd name="connsiteX46" fmla="*/ 6081657 w 11474824"/>
              <a:gd name="connsiteY46" fmla="*/ 6338047 h 6338047"/>
              <a:gd name="connsiteX47" fmla="*/ 5852160 w 11474824"/>
              <a:gd name="connsiteY47" fmla="*/ 6338047 h 6338047"/>
              <a:gd name="connsiteX48" fmla="*/ 5163671 w 11474824"/>
              <a:gd name="connsiteY48" fmla="*/ 6338047 h 6338047"/>
              <a:gd name="connsiteX49" fmla="*/ 4704678 w 11474824"/>
              <a:gd name="connsiteY49" fmla="*/ 6338047 h 6338047"/>
              <a:gd name="connsiteX50" fmla="*/ 3901440 w 11474824"/>
              <a:gd name="connsiteY50" fmla="*/ 6338047 h 6338047"/>
              <a:gd name="connsiteX51" fmla="*/ 3098202 w 11474824"/>
              <a:gd name="connsiteY51" fmla="*/ 6338047 h 6338047"/>
              <a:gd name="connsiteX52" fmla="*/ 2294965 w 11474824"/>
              <a:gd name="connsiteY52" fmla="*/ 6338047 h 6338047"/>
              <a:gd name="connsiteX53" fmla="*/ 1835972 w 11474824"/>
              <a:gd name="connsiteY53" fmla="*/ 6338047 h 6338047"/>
              <a:gd name="connsiteX54" fmla="*/ 1376979 w 11474824"/>
              <a:gd name="connsiteY54" fmla="*/ 6338047 h 6338047"/>
              <a:gd name="connsiteX55" fmla="*/ 688489 w 11474824"/>
              <a:gd name="connsiteY55" fmla="*/ 6338047 h 6338047"/>
              <a:gd name="connsiteX56" fmla="*/ 0 w 11474824"/>
              <a:gd name="connsiteY56" fmla="*/ 6338047 h 6338047"/>
              <a:gd name="connsiteX57" fmla="*/ 0 w 11474824"/>
              <a:gd name="connsiteY57" fmla="*/ 5825241 h 6338047"/>
              <a:gd name="connsiteX58" fmla="*/ 0 w 11474824"/>
              <a:gd name="connsiteY58" fmla="*/ 5185675 h 6338047"/>
              <a:gd name="connsiteX59" fmla="*/ 0 w 11474824"/>
              <a:gd name="connsiteY59" fmla="*/ 4799630 h 6338047"/>
              <a:gd name="connsiteX60" fmla="*/ 0 w 11474824"/>
              <a:gd name="connsiteY60" fmla="*/ 4286825 h 6338047"/>
              <a:gd name="connsiteX61" fmla="*/ 0 w 11474824"/>
              <a:gd name="connsiteY61" fmla="*/ 3710638 h 6338047"/>
              <a:gd name="connsiteX62" fmla="*/ 0 w 11474824"/>
              <a:gd name="connsiteY62" fmla="*/ 3134452 h 6338047"/>
              <a:gd name="connsiteX63" fmla="*/ 0 w 11474824"/>
              <a:gd name="connsiteY63" fmla="*/ 2685027 h 6338047"/>
              <a:gd name="connsiteX64" fmla="*/ 0 w 11474824"/>
              <a:gd name="connsiteY64" fmla="*/ 2108841 h 6338047"/>
              <a:gd name="connsiteX65" fmla="*/ 0 w 11474824"/>
              <a:gd name="connsiteY65" fmla="*/ 1659416 h 6338047"/>
              <a:gd name="connsiteX66" fmla="*/ 0 w 11474824"/>
              <a:gd name="connsiteY66" fmla="*/ 1083230 h 6338047"/>
              <a:gd name="connsiteX67" fmla="*/ 0 w 11474824"/>
              <a:gd name="connsiteY67" fmla="*/ 570424 h 6338047"/>
              <a:gd name="connsiteX68" fmla="*/ 0 w 11474824"/>
              <a:gd name="connsiteY68" fmla="*/ 0 h 633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474824" h="6338047" fill="none" extrusionOk="0">
                <a:moveTo>
                  <a:pt x="0" y="0"/>
                </a:moveTo>
                <a:cubicBezTo>
                  <a:pt x="101208" y="-634"/>
                  <a:pt x="222673" y="11009"/>
                  <a:pt x="344245" y="0"/>
                </a:cubicBezTo>
                <a:cubicBezTo>
                  <a:pt x="465818" y="-11009"/>
                  <a:pt x="672790" y="61646"/>
                  <a:pt x="917986" y="0"/>
                </a:cubicBezTo>
                <a:cubicBezTo>
                  <a:pt x="1163182" y="-61646"/>
                  <a:pt x="1246861" y="42200"/>
                  <a:pt x="1376979" y="0"/>
                </a:cubicBezTo>
                <a:cubicBezTo>
                  <a:pt x="1507097" y="-42200"/>
                  <a:pt x="1630719" y="12926"/>
                  <a:pt x="1835972" y="0"/>
                </a:cubicBezTo>
                <a:cubicBezTo>
                  <a:pt x="2041225" y="-12926"/>
                  <a:pt x="2237154" y="21728"/>
                  <a:pt x="2524461" y="0"/>
                </a:cubicBezTo>
                <a:cubicBezTo>
                  <a:pt x="2811768" y="-21728"/>
                  <a:pt x="2701288" y="9776"/>
                  <a:pt x="2753958" y="0"/>
                </a:cubicBezTo>
                <a:cubicBezTo>
                  <a:pt x="2806628" y="-9776"/>
                  <a:pt x="3172492" y="45821"/>
                  <a:pt x="3557195" y="0"/>
                </a:cubicBezTo>
                <a:cubicBezTo>
                  <a:pt x="3941898" y="-45821"/>
                  <a:pt x="3948209" y="5306"/>
                  <a:pt x="4130937" y="0"/>
                </a:cubicBezTo>
                <a:cubicBezTo>
                  <a:pt x="4313665" y="-5306"/>
                  <a:pt x="4662313" y="10430"/>
                  <a:pt x="4934174" y="0"/>
                </a:cubicBezTo>
                <a:cubicBezTo>
                  <a:pt x="5206035" y="-10430"/>
                  <a:pt x="5419078" y="56765"/>
                  <a:pt x="5737412" y="0"/>
                </a:cubicBezTo>
                <a:cubicBezTo>
                  <a:pt x="6055746" y="-56765"/>
                  <a:pt x="5992313" y="25163"/>
                  <a:pt x="6081657" y="0"/>
                </a:cubicBezTo>
                <a:cubicBezTo>
                  <a:pt x="6171001" y="-25163"/>
                  <a:pt x="6257951" y="23945"/>
                  <a:pt x="6311153" y="0"/>
                </a:cubicBezTo>
                <a:cubicBezTo>
                  <a:pt x="6364355" y="-23945"/>
                  <a:pt x="6644580" y="37179"/>
                  <a:pt x="6770146" y="0"/>
                </a:cubicBezTo>
                <a:cubicBezTo>
                  <a:pt x="6895712" y="-37179"/>
                  <a:pt x="7183290" y="62609"/>
                  <a:pt x="7573384" y="0"/>
                </a:cubicBezTo>
                <a:cubicBezTo>
                  <a:pt x="7963478" y="-62609"/>
                  <a:pt x="7701621" y="13412"/>
                  <a:pt x="7802880" y="0"/>
                </a:cubicBezTo>
                <a:cubicBezTo>
                  <a:pt x="7904139" y="-13412"/>
                  <a:pt x="8094171" y="37245"/>
                  <a:pt x="8261873" y="0"/>
                </a:cubicBezTo>
                <a:cubicBezTo>
                  <a:pt x="8429575" y="-37245"/>
                  <a:pt x="8643381" y="1226"/>
                  <a:pt x="8835614" y="0"/>
                </a:cubicBezTo>
                <a:cubicBezTo>
                  <a:pt x="9027847" y="-1226"/>
                  <a:pt x="9168328" y="11275"/>
                  <a:pt x="9409356" y="0"/>
                </a:cubicBezTo>
                <a:cubicBezTo>
                  <a:pt x="9650384" y="-11275"/>
                  <a:pt x="9650085" y="2461"/>
                  <a:pt x="9753600" y="0"/>
                </a:cubicBezTo>
                <a:cubicBezTo>
                  <a:pt x="9857115" y="-2461"/>
                  <a:pt x="10105250" y="6589"/>
                  <a:pt x="10212593" y="0"/>
                </a:cubicBezTo>
                <a:cubicBezTo>
                  <a:pt x="10319936" y="-6589"/>
                  <a:pt x="10540112" y="51510"/>
                  <a:pt x="10786335" y="0"/>
                </a:cubicBezTo>
                <a:cubicBezTo>
                  <a:pt x="11032558" y="-51510"/>
                  <a:pt x="11264901" y="18824"/>
                  <a:pt x="11474824" y="0"/>
                </a:cubicBezTo>
                <a:cubicBezTo>
                  <a:pt x="11522908" y="177254"/>
                  <a:pt x="11464906" y="395827"/>
                  <a:pt x="11474824" y="512806"/>
                </a:cubicBezTo>
                <a:cubicBezTo>
                  <a:pt x="11484742" y="629785"/>
                  <a:pt x="11442686" y="750212"/>
                  <a:pt x="11474824" y="898850"/>
                </a:cubicBezTo>
                <a:cubicBezTo>
                  <a:pt x="11506962" y="1047488"/>
                  <a:pt x="11405308" y="1428712"/>
                  <a:pt x="11474824" y="1601797"/>
                </a:cubicBezTo>
                <a:cubicBezTo>
                  <a:pt x="11544340" y="1774882"/>
                  <a:pt x="11472388" y="1838259"/>
                  <a:pt x="11474824" y="2051222"/>
                </a:cubicBezTo>
                <a:cubicBezTo>
                  <a:pt x="11477260" y="2264186"/>
                  <a:pt x="11458214" y="2341176"/>
                  <a:pt x="11474824" y="2437267"/>
                </a:cubicBezTo>
                <a:cubicBezTo>
                  <a:pt x="11491434" y="2533359"/>
                  <a:pt x="11440594" y="2821159"/>
                  <a:pt x="11474824" y="3076834"/>
                </a:cubicBezTo>
                <a:cubicBezTo>
                  <a:pt x="11509054" y="3332509"/>
                  <a:pt x="11471658" y="3380726"/>
                  <a:pt x="11474824" y="3526259"/>
                </a:cubicBezTo>
                <a:cubicBezTo>
                  <a:pt x="11477990" y="3671793"/>
                  <a:pt x="11442799" y="3823191"/>
                  <a:pt x="11474824" y="4039064"/>
                </a:cubicBezTo>
                <a:cubicBezTo>
                  <a:pt x="11506849" y="4254937"/>
                  <a:pt x="11448225" y="4458097"/>
                  <a:pt x="11474824" y="4615251"/>
                </a:cubicBezTo>
                <a:cubicBezTo>
                  <a:pt x="11501423" y="4772405"/>
                  <a:pt x="11400061" y="4952278"/>
                  <a:pt x="11474824" y="5254817"/>
                </a:cubicBezTo>
                <a:cubicBezTo>
                  <a:pt x="11549587" y="5557356"/>
                  <a:pt x="11454632" y="5544166"/>
                  <a:pt x="11474824" y="5767623"/>
                </a:cubicBezTo>
                <a:cubicBezTo>
                  <a:pt x="11495016" y="5991080"/>
                  <a:pt x="11473492" y="6175250"/>
                  <a:pt x="11474824" y="6338047"/>
                </a:cubicBezTo>
                <a:cubicBezTo>
                  <a:pt x="11152767" y="6364506"/>
                  <a:pt x="11062654" y="6333331"/>
                  <a:pt x="10786335" y="6338047"/>
                </a:cubicBezTo>
                <a:cubicBezTo>
                  <a:pt x="10510016" y="6342763"/>
                  <a:pt x="10406894" y="6271253"/>
                  <a:pt x="10212593" y="6338047"/>
                </a:cubicBezTo>
                <a:cubicBezTo>
                  <a:pt x="10018292" y="6404841"/>
                  <a:pt x="10034044" y="6334819"/>
                  <a:pt x="9983097" y="6338047"/>
                </a:cubicBezTo>
                <a:cubicBezTo>
                  <a:pt x="9932150" y="6341275"/>
                  <a:pt x="9710752" y="6292863"/>
                  <a:pt x="9524104" y="6338047"/>
                </a:cubicBezTo>
                <a:cubicBezTo>
                  <a:pt x="9337456" y="6383231"/>
                  <a:pt x="9252681" y="6292380"/>
                  <a:pt x="9065111" y="6338047"/>
                </a:cubicBezTo>
                <a:cubicBezTo>
                  <a:pt x="8877541" y="6383714"/>
                  <a:pt x="8685689" y="6316776"/>
                  <a:pt x="8491370" y="6338047"/>
                </a:cubicBezTo>
                <a:cubicBezTo>
                  <a:pt x="8297051" y="6359318"/>
                  <a:pt x="8361857" y="6332086"/>
                  <a:pt x="8261873" y="6338047"/>
                </a:cubicBezTo>
                <a:cubicBezTo>
                  <a:pt x="8161889" y="6344008"/>
                  <a:pt x="8072195" y="6301318"/>
                  <a:pt x="7917629" y="6338047"/>
                </a:cubicBezTo>
                <a:cubicBezTo>
                  <a:pt x="7763063" y="6374776"/>
                  <a:pt x="7479995" y="6320814"/>
                  <a:pt x="7343887" y="6338047"/>
                </a:cubicBezTo>
                <a:cubicBezTo>
                  <a:pt x="7207779" y="6355280"/>
                  <a:pt x="7222300" y="6324946"/>
                  <a:pt x="7114391" y="6338047"/>
                </a:cubicBezTo>
                <a:cubicBezTo>
                  <a:pt x="7006482" y="6351148"/>
                  <a:pt x="6769481" y="6304271"/>
                  <a:pt x="6655398" y="6338047"/>
                </a:cubicBezTo>
                <a:cubicBezTo>
                  <a:pt x="6541315" y="6371823"/>
                  <a:pt x="6228326" y="6291219"/>
                  <a:pt x="6081657" y="6338047"/>
                </a:cubicBezTo>
                <a:cubicBezTo>
                  <a:pt x="5934988" y="6384875"/>
                  <a:pt x="5912968" y="6320262"/>
                  <a:pt x="5852160" y="6338047"/>
                </a:cubicBezTo>
                <a:cubicBezTo>
                  <a:pt x="5791352" y="6355832"/>
                  <a:pt x="5305621" y="6294095"/>
                  <a:pt x="5163671" y="6338047"/>
                </a:cubicBezTo>
                <a:cubicBezTo>
                  <a:pt x="5021721" y="6381999"/>
                  <a:pt x="4906338" y="6329175"/>
                  <a:pt x="4704678" y="6338047"/>
                </a:cubicBezTo>
                <a:cubicBezTo>
                  <a:pt x="4503018" y="6346919"/>
                  <a:pt x="4131777" y="6250617"/>
                  <a:pt x="3901440" y="6338047"/>
                </a:cubicBezTo>
                <a:cubicBezTo>
                  <a:pt x="3671103" y="6425477"/>
                  <a:pt x="3264813" y="6243273"/>
                  <a:pt x="3098202" y="6338047"/>
                </a:cubicBezTo>
                <a:cubicBezTo>
                  <a:pt x="2931591" y="6432821"/>
                  <a:pt x="2638931" y="6258949"/>
                  <a:pt x="2294965" y="6338047"/>
                </a:cubicBezTo>
                <a:cubicBezTo>
                  <a:pt x="1950999" y="6417145"/>
                  <a:pt x="1954894" y="6297314"/>
                  <a:pt x="1835972" y="6338047"/>
                </a:cubicBezTo>
                <a:cubicBezTo>
                  <a:pt x="1717050" y="6378780"/>
                  <a:pt x="1508276" y="6324273"/>
                  <a:pt x="1376979" y="6338047"/>
                </a:cubicBezTo>
                <a:cubicBezTo>
                  <a:pt x="1245682" y="6351821"/>
                  <a:pt x="1012656" y="6333554"/>
                  <a:pt x="688489" y="6338047"/>
                </a:cubicBezTo>
                <a:cubicBezTo>
                  <a:pt x="364322" y="6342540"/>
                  <a:pt x="237680" y="6295281"/>
                  <a:pt x="0" y="6338047"/>
                </a:cubicBezTo>
                <a:cubicBezTo>
                  <a:pt x="-60917" y="6179000"/>
                  <a:pt x="41250" y="6039460"/>
                  <a:pt x="0" y="5825241"/>
                </a:cubicBezTo>
                <a:cubicBezTo>
                  <a:pt x="-41250" y="5611022"/>
                  <a:pt x="74856" y="5380665"/>
                  <a:pt x="0" y="5185675"/>
                </a:cubicBezTo>
                <a:cubicBezTo>
                  <a:pt x="-74856" y="4990685"/>
                  <a:pt x="42383" y="4944105"/>
                  <a:pt x="0" y="4799630"/>
                </a:cubicBezTo>
                <a:cubicBezTo>
                  <a:pt x="-42383" y="4655155"/>
                  <a:pt x="22241" y="4484434"/>
                  <a:pt x="0" y="4286825"/>
                </a:cubicBezTo>
                <a:cubicBezTo>
                  <a:pt x="-22241" y="4089217"/>
                  <a:pt x="37178" y="3945333"/>
                  <a:pt x="0" y="3710638"/>
                </a:cubicBezTo>
                <a:cubicBezTo>
                  <a:pt x="-37178" y="3475943"/>
                  <a:pt x="12387" y="3327095"/>
                  <a:pt x="0" y="3134452"/>
                </a:cubicBezTo>
                <a:cubicBezTo>
                  <a:pt x="-12387" y="2941809"/>
                  <a:pt x="4684" y="2897706"/>
                  <a:pt x="0" y="2685027"/>
                </a:cubicBezTo>
                <a:cubicBezTo>
                  <a:pt x="-4684" y="2472349"/>
                  <a:pt x="8125" y="2250889"/>
                  <a:pt x="0" y="2108841"/>
                </a:cubicBezTo>
                <a:cubicBezTo>
                  <a:pt x="-8125" y="1966793"/>
                  <a:pt x="16957" y="1826889"/>
                  <a:pt x="0" y="1659416"/>
                </a:cubicBezTo>
                <a:cubicBezTo>
                  <a:pt x="-16957" y="1491944"/>
                  <a:pt x="34500" y="1356208"/>
                  <a:pt x="0" y="1083230"/>
                </a:cubicBezTo>
                <a:cubicBezTo>
                  <a:pt x="-34500" y="810252"/>
                  <a:pt x="22880" y="787874"/>
                  <a:pt x="0" y="570424"/>
                </a:cubicBezTo>
                <a:cubicBezTo>
                  <a:pt x="-22880" y="352974"/>
                  <a:pt x="6560" y="169106"/>
                  <a:pt x="0" y="0"/>
                </a:cubicBezTo>
                <a:close/>
              </a:path>
              <a:path w="11474824" h="6338047" stroke="0" extrusionOk="0">
                <a:moveTo>
                  <a:pt x="0" y="0"/>
                </a:moveTo>
                <a:cubicBezTo>
                  <a:pt x="157269" y="-26787"/>
                  <a:pt x="361835" y="35715"/>
                  <a:pt x="458993" y="0"/>
                </a:cubicBezTo>
                <a:cubicBezTo>
                  <a:pt x="556151" y="-35715"/>
                  <a:pt x="981916" y="6131"/>
                  <a:pt x="1147482" y="0"/>
                </a:cubicBezTo>
                <a:cubicBezTo>
                  <a:pt x="1313048" y="-6131"/>
                  <a:pt x="1691354" y="7938"/>
                  <a:pt x="1835972" y="0"/>
                </a:cubicBezTo>
                <a:cubicBezTo>
                  <a:pt x="1980590" y="-7938"/>
                  <a:pt x="2102756" y="11025"/>
                  <a:pt x="2294965" y="0"/>
                </a:cubicBezTo>
                <a:cubicBezTo>
                  <a:pt x="2487174" y="-11025"/>
                  <a:pt x="2467575" y="6553"/>
                  <a:pt x="2524461" y="0"/>
                </a:cubicBezTo>
                <a:cubicBezTo>
                  <a:pt x="2581347" y="-6553"/>
                  <a:pt x="2889325" y="33252"/>
                  <a:pt x="3098202" y="0"/>
                </a:cubicBezTo>
                <a:cubicBezTo>
                  <a:pt x="3307079" y="-33252"/>
                  <a:pt x="3367907" y="28610"/>
                  <a:pt x="3557195" y="0"/>
                </a:cubicBezTo>
                <a:cubicBezTo>
                  <a:pt x="3746483" y="-28610"/>
                  <a:pt x="3940991" y="31365"/>
                  <a:pt x="4130937" y="0"/>
                </a:cubicBezTo>
                <a:cubicBezTo>
                  <a:pt x="4320883" y="-31365"/>
                  <a:pt x="4490949" y="36456"/>
                  <a:pt x="4819426" y="0"/>
                </a:cubicBezTo>
                <a:cubicBezTo>
                  <a:pt x="5147903" y="-36456"/>
                  <a:pt x="5268981" y="47532"/>
                  <a:pt x="5507916" y="0"/>
                </a:cubicBezTo>
                <a:cubicBezTo>
                  <a:pt x="5746851" y="-47532"/>
                  <a:pt x="5642017" y="9830"/>
                  <a:pt x="5737412" y="0"/>
                </a:cubicBezTo>
                <a:cubicBezTo>
                  <a:pt x="5832807" y="-9830"/>
                  <a:pt x="6275886" y="45779"/>
                  <a:pt x="6540650" y="0"/>
                </a:cubicBezTo>
                <a:cubicBezTo>
                  <a:pt x="6805414" y="-45779"/>
                  <a:pt x="7130084" y="23008"/>
                  <a:pt x="7343887" y="0"/>
                </a:cubicBezTo>
                <a:cubicBezTo>
                  <a:pt x="7557690" y="-23008"/>
                  <a:pt x="7871371" y="78723"/>
                  <a:pt x="8147125" y="0"/>
                </a:cubicBezTo>
                <a:cubicBezTo>
                  <a:pt x="8422879" y="-78723"/>
                  <a:pt x="8404170" y="22484"/>
                  <a:pt x="8606118" y="0"/>
                </a:cubicBezTo>
                <a:cubicBezTo>
                  <a:pt x="8808066" y="-22484"/>
                  <a:pt x="8730295" y="6150"/>
                  <a:pt x="8835614" y="0"/>
                </a:cubicBezTo>
                <a:cubicBezTo>
                  <a:pt x="8940933" y="-6150"/>
                  <a:pt x="8996896" y="24814"/>
                  <a:pt x="9065111" y="0"/>
                </a:cubicBezTo>
                <a:cubicBezTo>
                  <a:pt x="9133326" y="-24814"/>
                  <a:pt x="9529385" y="263"/>
                  <a:pt x="9868349" y="0"/>
                </a:cubicBezTo>
                <a:cubicBezTo>
                  <a:pt x="10207313" y="-263"/>
                  <a:pt x="10067587" y="5868"/>
                  <a:pt x="10212593" y="0"/>
                </a:cubicBezTo>
                <a:cubicBezTo>
                  <a:pt x="10357599" y="-5868"/>
                  <a:pt x="10407758" y="17766"/>
                  <a:pt x="10556838" y="0"/>
                </a:cubicBezTo>
                <a:cubicBezTo>
                  <a:pt x="10705918" y="-17766"/>
                  <a:pt x="11101002" y="89485"/>
                  <a:pt x="11474824" y="0"/>
                </a:cubicBezTo>
                <a:cubicBezTo>
                  <a:pt x="11507769" y="114878"/>
                  <a:pt x="11440476" y="254422"/>
                  <a:pt x="11474824" y="386045"/>
                </a:cubicBezTo>
                <a:cubicBezTo>
                  <a:pt x="11509172" y="517669"/>
                  <a:pt x="11448051" y="792503"/>
                  <a:pt x="11474824" y="898850"/>
                </a:cubicBezTo>
                <a:cubicBezTo>
                  <a:pt x="11501597" y="1005197"/>
                  <a:pt x="11454155" y="1200481"/>
                  <a:pt x="11474824" y="1411656"/>
                </a:cubicBezTo>
                <a:cubicBezTo>
                  <a:pt x="11495493" y="1622831"/>
                  <a:pt x="11429407" y="1652624"/>
                  <a:pt x="11474824" y="1861081"/>
                </a:cubicBezTo>
                <a:cubicBezTo>
                  <a:pt x="11520241" y="2069539"/>
                  <a:pt x="11407964" y="2180719"/>
                  <a:pt x="11474824" y="2437267"/>
                </a:cubicBezTo>
                <a:cubicBezTo>
                  <a:pt x="11541684" y="2693815"/>
                  <a:pt x="11426745" y="2814149"/>
                  <a:pt x="11474824" y="3013453"/>
                </a:cubicBezTo>
                <a:cubicBezTo>
                  <a:pt x="11522903" y="3212757"/>
                  <a:pt x="11421499" y="3461881"/>
                  <a:pt x="11474824" y="3589639"/>
                </a:cubicBezTo>
                <a:cubicBezTo>
                  <a:pt x="11528149" y="3717397"/>
                  <a:pt x="11450937" y="4021697"/>
                  <a:pt x="11474824" y="4229206"/>
                </a:cubicBezTo>
                <a:cubicBezTo>
                  <a:pt x="11498711" y="4436715"/>
                  <a:pt x="11436703" y="4510963"/>
                  <a:pt x="11474824" y="4678631"/>
                </a:cubicBezTo>
                <a:cubicBezTo>
                  <a:pt x="11512945" y="4846300"/>
                  <a:pt x="11415736" y="4959121"/>
                  <a:pt x="11474824" y="5191437"/>
                </a:cubicBezTo>
                <a:cubicBezTo>
                  <a:pt x="11533912" y="5423753"/>
                  <a:pt x="11451139" y="5678613"/>
                  <a:pt x="11474824" y="5831003"/>
                </a:cubicBezTo>
                <a:cubicBezTo>
                  <a:pt x="11498509" y="5983393"/>
                  <a:pt x="11449320" y="6181533"/>
                  <a:pt x="11474824" y="6338047"/>
                </a:cubicBezTo>
                <a:cubicBezTo>
                  <a:pt x="11235229" y="6375061"/>
                  <a:pt x="11182078" y="6306578"/>
                  <a:pt x="10901083" y="6338047"/>
                </a:cubicBezTo>
                <a:cubicBezTo>
                  <a:pt x="10620088" y="6369516"/>
                  <a:pt x="10608198" y="6324889"/>
                  <a:pt x="10442090" y="6338047"/>
                </a:cubicBezTo>
                <a:cubicBezTo>
                  <a:pt x="10275982" y="6351205"/>
                  <a:pt x="10272386" y="6336218"/>
                  <a:pt x="10212593" y="6338047"/>
                </a:cubicBezTo>
                <a:cubicBezTo>
                  <a:pt x="10152800" y="6339876"/>
                  <a:pt x="9938217" y="6302054"/>
                  <a:pt x="9753600" y="6338047"/>
                </a:cubicBezTo>
                <a:cubicBezTo>
                  <a:pt x="9568983" y="6374040"/>
                  <a:pt x="9235063" y="6268572"/>
                  <a:pt x="9065111" y="6338047"/>
                </a:cubicBezTo>
                <a:cubicBezTo>
                  <a:pt x="8895159" y="6407522"/>
                  <a:pt x="8683941" y="6296460"/>
                  <a:pt x="8491370" y="6338047"/>
                </a:cubicBezTo>
                <a:cubicBezTo>
                  <a:pt x="8298799" y="6379634"/>
                  <a:pt x="8332772" y="6313556"/>
                  <a:pt x="8261873" y="6338047"/>
                </a:cubicBezTo>
                <a:cubicBezTo>
                  <a:pt x="8190974" y="6362538"/>
                  <a:pt x="7835927" y="6272002"/>
                  <a:pt x="7688132" y="6338047"/>
                </a:cubicBezTo>
                <a:cubicBezTo>
                  <a:pt x="7540337" y="6404092"/>
                  <a:pt x="7410325" y="6308443"/>
                  <a:pt x="7229139" y="6338047"/>
                </a:cubicBezTo>
                <a:cubicBezTo>
                  <a:pt x="7047953" y="6367651"/>
                  <a:pt x="6901850" y="6303497"/>
                  <a:pt x="6770146" y="6338047"/>
                </a:cubicBezTo>
                <a:cubicBezTo>
                  <a:pt x="6638442" y="6372597"/>
                  <a:pt x="6518709" y="6308163"/>
                  <a:pt x="6425901" y="6338047"/>
                </a:cubicBezTo>
                <a:cubicBezTo>
                  <a:pt x="6333093" y="6367931"/>
                  <a:pt x="6027317" y="6329658"/>
                  <a:pt x="5737412" y="6338047"/>
                </a:cubicBezTo>
                <a:cubicBezTo>
                  <a:pt x="5447507" y="6346436"/>
                  <a:pt x="5275053" y="6323604"/>
                  <a:pt x="5048923" y="6338047"/>
                </a:cubicBezTo>
                <a:cubicBezTo>
                  <a:pt x="4822793" y="6352490"/>
                  <a:pt x="4608641" y="6320375"/>
                  <a:pt x="4245685" y="6338047"/>
                </a:cubicBezTo>
                <a:cubicBezTo>
                  <a:pt x="3882729" y="6355719"/>
                  <a:pt x="3762126" y="6326311"/>
                  <a:pt x="3557195" y="6338047"/>
                </a:cubicBezTo>
                <a:cubicBezTo>
                  <a:pt x="3352264" y="6349783"/>
                  <a:pt x="3249481" y="6317168"/>
                  <a:pt x="3098202" y="6338047"/>
                </a:cubicBezTo>
                <a:cubicBezTo>
                  <a:pt x="2946923" y="6358926"/>
                  <a:pt x="2821054" y="6326510"/>
                  <a:pt x="2639210" y="6338047"/>
                </a:cubicBezTo>
                <a:cubicBezTo>
                  <a:pt x="2457366" y="6349584"/>
                  <a:pt x="2211420" y="6335411"/>
                  <a:pt x="2065468" y="6338047"/>
                </a:cubicBezTo>
                <a:cubicBezTo>
                  <a:pt x="1919516" y="6340683"/>
                  <a:pt x="1706702" y="6309485"/>
                  <a:pt x="1606475" y="6338047"/>
                </a:cubicBezTo>
                <a:cubicBezTo>
                  <a:pt x="1506248" y="6366609"/>
                  <a:pt x="1178310" y="6311639"/>
                  <a:pt x="1032734" y="6338047"/>
                </a:cubicBezTo>
                <a:cubicBezTo>
                  <a:pt x="887158" y="6364455"/>
                  <a:pt x="383849" y="6308808"/>
                  <a:pt x="0" y="6338047"/>
                </a:cubicBezTo>
                <a:cubicBezTo>
                  <a:pt x="-44300" y="6190705"/>
                  <a:pt x="18213" y="6042166"/>
                  <a:pt x="0" y="5825241"/>
                </a:cubicBezTo>
                <a:cubicBezTo>
                  <a:pt x="-18213" y="5608316"/>
                  <a:pt x="51965" y="5491146"/>
                  <a:pt x="0" y="5375816"/>
                </a:cubicBezTo>
                <a:cubicBezTo>
                  <a:pt x="-51965" y="5260487"/>
                  <a:pt x="56986" y="4887926"/>
                  <a:pt x="0" y="4736250"/>
                </a:cubicBezTo>
                <a:cubicBezTo>
                  <a:pt x="-56986" y="4584574"/>
                  <a:pt x="33370" y="4319002"/>
                  <a:pt x="0" y="4096683"/>
                </a:cubicBezTo>
                <a:cubicBezTo>
                  <a:pt x="-33370" y="3874364"/>
                  <a:pt x="62402" y="3594622"/>
                  <a:pt x="0" y="3393736"/>
                </a:cubicBezTo>
                <a:cubicBezTo>
                  <a:pt x="-62402" y="3192850"/>
                  <a:pt x="39668" y="2938154"/>
                  <a:pt x="0" y="2817550"/>
                </a:cubicBezTo>
                <a:cubicBezTo>
                  <a:pt x="-39668" y="2696946"/>
                  <a:pt x="5316" y="2459658"/>
                  <a:pt x="0" y="2304744"/>
                </a:cubicBezTo>
                <a:cubicBezTo>
                  <a:pt x="-5316" y="2149830"/>
                  <a:pt x="33287" y="1980028"/>
                  <a:pt x="0" y="1791939"/>
                </a:cubicBezTo>
                <a:cubicBezTo>
                  <a:pt x="-33287" y="1603850"/>
                  <a:pt x="55859" y="1455763"/>
                  <a:pt x="0" y="1152372"/>
                </a:cubicBezTo>
                <a:cubicBezTo>
                  <a:pt x="-55859" y="848981"/>
                  <a:pt x="33683" y="791567"/>
                  <a:pt x="0" y="576186"/>
                </a:cubicBezTo>
                <a:cubicBezTo>
                  <a:pt x="-33683" y="360805"/>
                  <a:pt x="51850" y="12813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100295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6E0DF6-BF11-45C7-B7BB-E2AC9168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95328"/>
            <a:ext cx="1843088" cy="2716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D79EF-48CC-464F-AE5B-CBE22FB2A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016697" y="4445697"/>
            <a:ext cx="2415822" cy="38242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828FA3-EDC4-44AD-A523-C9C09FDF84C6}"/>
              </a:ext>
            </a:extLst>
          </p:cNvPr>
          <p:cNvCxnSpPr>
            <a:cxnSpLocks/>
          </p:cNvCxnSpPr>
          <p:nvPr/>
        </p:nvCxnSpPr>
        <p:spPr>
          <a:xfrm flipH="1">
            <a:off x="3598863" y="5818892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182254E-42AD-4C5C-BF83-FD4F174AFE26}"/>
              </a:ext>
            </a:extLst>
          </p:cNvPr>
          <p:cNvSpPr txBox="1"/>
          <p:nvPr/>
        </p:nvSpPr>
        <p:spPr>
          <a:xfrm>
            <a:off x="6708820" y="835040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90EB4-FEBB-4B65-9C78-C3656898D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302" y="3040167"/>
            <a:ext cx="1700333" cy="11831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1595E7-E36C-4BEE-AF5D-E0149F53450D}"/>
              </a:ext>
            </a:extLst>
          </p:cNvPr>
          <p:cNvSpPr/>
          <p:nvPr/>
        </p:nvSpPr>
        <p:spPr>
          <a:xfrm>
            <a:off x="9218126" y="1806398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رٌ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C5814A-944D-4D25-8FEF-28715AFBD682}"/>
              </a:ext>
            </a:extLst>
          </p:cNvPr>
          <p:cNvSpPr/>
          <p:nvPr/>
        </p:nvSpPr>
        <p:spPr>
          <a:xfrm>
            <a:off x="3356030" y="1628881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ـزَ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8029F9-B612-4B7A-89E6-6FEA3EB98FB2}"/>
              </a:ext>
            </a:extLst>
          </p:cNvPr>
          <p:cNvSpPr/>
          <p:nvPr/>
        </p:nvSpPr>
        <p:spPr>
          <a:xfrm>
            <a:off x="6470303" y="1628881"/>
            <a:ext cx="202651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جَـ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39AFA0F1-20D7-4F7F-A9BD-151149A0DBD6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EBE1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41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463 L 0.15104 0.307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23425 0.307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29661 0.28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417588-EEFE-41F5-81F6-F28CCCA4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AA582B-4A7C-438B-9E7B-178324E9AB88}"/>
              </a:ext>
            </a:extLst>
          </p:cNvPr>
          <p:cNvSpPr/>
          <p:nvPr/>
        </p:nvSpPr>
        <p:spPr>
          <a:xfrm>
            <a:off x="403689" y="286871"/>
            <a:ext cx="11474824" cy="6338047"/>
          </a:xfrm>
          <a:custGeom>
            <a:avLst/>
            <a:gdLst>
              <a:gd name="connsiteX0" fmla="*/ 0 w 11474824"/>
              <a:gd name="connsiteY0" fmla="*/ 0 h 6338047"/>
              <a:gd name="connsiteX1" fmla="*/ 344245 w 11474824"/>
              <a:gd name="connsiteY1" fmla="*/ 0 h 6338047"/>
              <a:gd name="connsiteX2" fmla="*/ 917986 w 11474824"/>
              <a:gd name="connsiteY2" fmla="*/ 0 h 6338047"/>
              <a:gd name="connsiteX3" fmla="*/ 1376979 w 11474824"/>
              <a:gd name="connsiteY3" fmla="*/ 0 h 6338047"/>
              <a:gd name="connsiteX4" fmla="*/ 1835972 w 11474824"/>
              <a:gd name="connsiteY4" fmla="*/ 0 h 6338047"/>
              <a:gd name="connsiteX5" fmla="*/ 2524461 w 11474824"/>
              <a:gd name="connsiteY5" fmla="*/ 0 h 6338047"/>
              <a:gd name="connsiteX6" fmla="*/ 2753958 w 11474824"/>
              <a:gd name="connsiteY6" fmla="*/ 0 h 6338047"/>
              <a:gd name="connsiteX7" fmla="*/ 3557195 w 11474824"/>
              <a:gd name="connsiteY7" fmla="*/ 0 h 6338047"/>
              <a:gd name="connsiteX8" fmla="*/ 4130937 w 11474824"/>
              <a:gd name="connsiteY8" fmla="*/ 0 h 6338047"/>
              <a:gd name="connsiteX9" fmla="*/ 4934174 w 11474824"/>
              <a:gd name="connsiteY9" fmla="*/ 0 h 6338047"/>
              <a:gd name="connsiteX10" fmla="*/ 5737412 w 11474824"/>
              <a:gd name="connsiteY10" fmla="*/ 0 h 6338047"/>
              <a:gd name="connsiteX11" fmla="*/ 6081657 w 11474824"/>
              <a:gd name="connsiteY11" fmla="*/ 0 h 6338047"/>
              <a:gd name="connsiteX12" fmla="*/ 6311153 w 11474824"/>
              <a:gd name="connsiteY12" fmla="*/ 0 h 6338047"/>
              <a:gd name="connsiteX13" fmla="*/ 6770146 w 11474824"/>
              <a:gd name="connsiteY13" fmla="*/ 0 h 6338047"/>
              <a:gd name="connsiteX14" fmla="*/ 7573384 w 11474824"/>
              <a:gd name="connsiteY14" fmla="*/ 0 h 6338047"/>
              <a:gd name="connsiteX15" fmla="*/ 7802880 w 11474824"/>
              <a:gd name="connsiteY15" fmla="*/ 0 h 6338047"/>
              <a:gd name="connsiteX16" fmla="*/ 8261873 w 11474824"/>
              <a:gd name="connsiteY16" fmla="*/ 0 h 6338047"/>
              <a:gd name="connsiteX17" fmla="*/ 8835614 w 11474824"/>
              <a:gd name="connsiteY17" fmla="*/ 0 h 6338047"/>
              <a:gd name="connsiteX18" fmla="*/ 9409356 w 11474824"/>
              <a:gd name="connsiteY18" fmla="*/ 0 h 6338047"/>
              <a:gd name="connsiteX19" fmla="*/ 9753600 w 11474824"/>
              <a:gd name="connsiteY19" fmla="*/ 0 h 6338047"/>
              <a:gd name="connsiteX20" fmla="*/ 10212593 w 11474824"/>
              <a:gd name="connsiteY20" fmla="*/ 0 h 6338047"/>
              <a:gd name="connsiteX21" fmla="*/ 10786335 w 11474824"/>
              <a:gd name="connsiteY21" fmla="*/ 0 h 6338047"/>
              <a:gd name="connsiteX22" fmla="*/ 11474824 w 11474824"/>
              <a:gd name="connsiteY22" fmla="*/ 0 h 6338047"/>
              <a:gd name="connsiteX23" fmla="*/ 11474824 w 11474824"/>
              <a:gd name="connsiteY23" fmla="*/ 512806 h 6338047"/>
              <a:gd name="connsiteX24" fmla="*/ 11474824 w 11474824"/>
              <a:gd name="connsiteY24" fmla="*/ 898850 h 6338047"/>
              <a:gd name="connsiteX25" fmla="*/ 11474824 w 11474824"/>
              <a:gd name="connsiteY25" fmla="*/ 1601797 h 6338047"/>
              <a:gd name="connsiteX26" fmla="*/ 11474824 w 11474824"/>
              <a:gd name="connsiteY26" fmla="*/ 2051222 h 6338047"/>
              <a:gd name="connsiteX27" fmla="*/ 11474824 w 11474824"/>
              <a:gd name="connsiteY27" fmla="*/ 2437267 h 6338047"/>
              <a:gd name="connsiteX28" fmla="*/ 11474824 w 11474824"/>
              <a:gd name="connsiteY28" fmla="*/ 3076834 h 6338047"/>
              <a:gd name="connsiteX29" fmla="*/ 11474824 w 11474824"/>
              <a:gd name="connsiteY29" fmla="*/ 3526259 h 6338047"/>
              <a:gd name="connsiteX30" fmla="*/ 11474824 w 11474824"/>
              <a:gd name="connsiteY30" fmla="*/ 4039064 h 6338047"/>
              <a:gd name="connsiteX31" fmla="*/ 11474824 w 11474824"/>
              <a:gd name="connsiteY31" fmla="*/ 4615251 h 6338047"/>
              <a:gd name="connsiteX32" fmla="*/ 11474824 w 11474824"/>
              <a:gd name="connsiteY32" fmla="*/ 5254817 h 6338047"/>
              <a:gd name="connsiteX33" fmla="*/ 11474824 w 11474824"/>
              <a:gd name="connsiteY33" fmla="*/ 5767623 h 6338047"/>
              <a:gd name="connsiteX34" fmla="*/ 11474824 w 11474824"/>
              <a:gd name="connsiteY34" fmla="*/ 6338047 h 6338047"/>
              <a:gd name="connsiteX35" fmla="*/ 10786335 w 11474824"/>
              <a:gd name="connsiteY35" fmla="*/ 6338047 h 6338047"/>
              <a:gd name="connsiteX36" fmla="*/ 10212593 w 11474824"/>
              <a:gd name="connsiteY36" fmla="*/ 6338047 h 6338047"/>
              <a:gd name="connsiteX37" fmla="*/ 9983097 w 11474824"/>
              <a:gd name="connsiteY37" fmla="*/ 6338047 h 6338047"/>
              <a:gd name="connsiteX38" fmla="*/ 9524104 w 11474824"/>
              <a:gd name="connsiteY38" fmla="*/ 6338047 h 6338047"/>
              <a:gd name="connsiteX39" fmla="*/ 9065111 w 11474824"/>
              <a:gd name="connsiteY39" fmla="*/ 6338047 h 6338047"/>
              <a:gd name="connsiteX40" fmla="*/ 8491370 w 11474824"/>
              <a:gd name="connsiteY40" fmla="*/ 6338047 h 6338047"/>
              <a:gd name="connsiteX41" fmla="*/ 8261873 w 11474824"/>
              <a:gd name="connsiteY41" fmla="*/ 6338047 h 6338047"/>
              <a:gd name="connsiteX42" fmla="*/ 7917629 w 11474824"/>
              <a:gd name="connsiteY42" fmla="*/ 6338047 h 6338047"/>
              <a:gd name="connsiteX43" fmla="*/ 7343887 w 11474824"/>
              <a:gd name="connsiteY43" fmla="*/ 6338047 h 6338047"/>
              <a:gd name="connsiteX44" fmla="*/ 7114391 w 11474824"/>
              <a:gd name="connsiteY44" fmla="*/ 6338047 h 6338047"/>
              <a:gd name="connsiteX45" fmla="*/ 6655398 w 11474824"/>
              <a:gd name="connsiteY45" fmla="*/ 6338047 h 6338047"/>
              <a:gd name="connsiteX46" fmla="*/ 6081657 w 11474824"/>
              <a:gd name="connsiteY46" fmla="*/ 6338047 h 6338047"/>
              <a:gd name="connsiteX47" fmla="*/ 5852160 w 11474824"/>
              <a:gd name="connsiteY47" fmla="*/ 6338047 h 6338047"/>
              <a:gd name="connsiteX48" fmla="*/ 5163671 w 11474824"/>
              <a:gd name="connsiteY48" fmla="*/ 6338047 h 6338047"/>
              <a:gd name="connsiteX49" fmla="*/ 4704678 w 11474824"/>
              <a:gd name="connsiteY49" fmla="*/ 6338047 h 6338047"/>
              <a:gd name="connsiteX50" fmla="*/ 3901440 w 11474824"/>
              <a:gd name="connsiteY50" fmla="*/ 6338047 h 6338047"/>
              <a:gd name="connsiteX51" fmla="*/ 3098202 w 11474824"/>
              <a:gd name="connsiteY51" fmla="*/ 6338047 h 6338047"/>
              <a:gd name="connsiteX52" fmla="*/ 2294965 w 11474824"/>
              <a:gd name="connsiteY52" fmla="*/ 6338047 h 6338047"/>
              <a:gd name="connsiteX53" fmla="*/ 1835972 w 11474824"/>
              <a:gd name="connsiteY53" fmla="*/ 6338047 h 6338047"/>
              <a:gd name="connsiteX54" fmla="*/ 1376979 w 11474824"/>
              <a:gd name="connsiteY54" fmla="*/ 6338047 h 6338047"/>
              <a:gd name="connsiteX55" fmla="*/ 688489 w 11474824"/>
              <a:gd name="connsiteY55" fmla="*/ 6338047 h 6338047"/>
              <a:gd name="connsiteX56" fmla="*/ 0 w 11474824"/>
              <a:gd name="connsiteY56" fmla="*/ 6338047 h 6338047"/>
              <a:gd name="connsiteX57" fmla="*/ 0 w 11474824"/>
              <a:gd name="connsiteY57" fmla="*/ 5825241 h 6338047"/>
              <a:gd name="connsiteX58" fmla="*/ 0 w 11474824"/>
              <a:gd name="connsiteY58" fmla="*/ 5185675 h 6338047"/>
              <a:gd name="connsiteX59" fmla="*/ 0 w 11474824"/>
              <a:gd name="connsiteY59" fmla="*/ 4799630 h 6338047"/>
              <a:gd name="connsiteX60" fmla="*/ 0 w 11474824"/>
              <a:gd name="connsiteY60" fmla="*/ 4286825 h 6338047"/>
              <a:gd name="connsiteX61" fmla="*/ 0 w 11474824"/>
              <a:gd name="connsiteY61" fmla="*/ 3710638 h 6338047"/>
              <a:gd name="connsiteX62" fmla="*/ 0 w 11474824"/>
              <a:gd name="connsiteY62" fmla="*/ 3134452 h 6338047"/>
              <a:gd name="connsiteX63" fmla="*/ 0 w 11474824"/>
              <a:gd name="connsiteY63" fmla="*/ 2685027 h 6338047"/>
              <a:gd name="connsiteX64" fmla="*/ 0 w 11474824"/>
              <a:gd name="connsiteY64" fmla="*/ 2108841 h 6338047"/>
              <a:gd name="connsiteX65" fmla="*/ 0 w 11474824"/>
              <a:gd name="connsiteY65" fmla="*/ 1659416 h 6338047"/>
              <a:gd name="connsiteX66" fmla="*/ 0 w 11474824"/>
              <a:gd name="connsiteY66" fmla="*/ 1083230 h 6338047"/>
              <a:gd name="connsiteX67" fmla="*/ 0 w 11474824"/>
              <a:gd name="connsiteY67" fmla="*/ 570424 h 6338047"/>
              <a:gd name="connsiteX68" fmla="*/ 0 w 11474824"/>
              <a:gd name="connsiteY68" fmla="*/ 0 h 633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474824" h="6338047" fill="none" extrusionOk="0">
                <a:moveTo>
                  <a:pt x="0" y="0"/>
                </a:moveTo>
                <a:cubicBezTo>
                  <a:pt x="101208" y="-634"/>
                  <a:pt x="222673" y="11009"/>
                  <a:pt x="344245" y="0"/>
                </a:cubicBezTo>
                <a:cubicBezTo>
                  <a:pt x="465818" y="-11009"/>
                  <a:pt x="672790" y="61646"/>
                  <a:pt x="917986" y="0"/>
                </a:cubicBezTo>
                <a:cubicBezTo>
                  <a:pt x="1163182" y="-61646"/>
                  <a:pt x="1246861" y="42200"/>
                  <a:pt x="1376979" y="0"/>
                </a:cubicBezTo>
                <a:cubicBezTo>
                  <a:pt x="1507097" y="-42200"/>
                  <a:pt x="1630719" y="12926"/>
                  <a:pt x="1835972" y="0"/>
                </a:cubicBezTo>
                <a:cubicBezTo>
                  <a:pt x="2041225" y="-12926"/>
                  <a:pt x="2237154" y="21728"/>
                  <a:pt x="2524461" y="0"/>
                </a:cubicBezTo>
                <a:cubicBezTo>
                  <a:pt x="2811768" y="-21728"/>
                  <a:pt x="2701288" y="9776"/>
                  <a:pt x="2753958" y="0"/>
                </a:cubicBezTo>
                <a:cubicBezTo>
                  <a:pt x="2806628" y="-9776"/>
                  <a:pt x="3172492" y="45821"/>
                  <a:pt x="3557195" y="0"/>
                </a:cubicBezTo>
                <a:cubicBezTo>
                  <a:pt x="3941898" y="-45821"/>
                  <a:pt x="3948209" y="5306"/>
                  <a:pt x="4130937" y="0"/>
                </a:cubicBezTo>
                <a:cubicBezTo>
                  <a:pt x="4313665" y="-5306"/>
                  <a:pt x="4662313" y="10430"/>
                  <a:pt x="4934174" y="0"/>
                </a:cubicBezTo>
                <a:cubicBezTo>
                  <a:pt x="5206035" y="-10430"/>
                  <a:pt x="5419078" y="56765"/>
                  <a:pt x="5737412" y="0"/>
                </a:cubicBezTo>
                <a:cubicBezTo>
                  <a:pt x="6055746" y="-56765"/>
                  <a:pt x="5992313" y="25163"/>
                  <a:pt x="6081657" y="0"/>
                </a:cubicBezTo>
                <a:cubicBezTo>
                  <a:pt x="6171001" y="-25163"/>
                  <a:pt x="6257951" y="23945"/>
                  <a:pt x="6311153" y="0"/>
                </a:cubicBezTo>
                <a:cubicBezTo>
                  <a:pt x="6364355" y="-23945"/>
                  <a:pt x="6644580" y="37179"/>
                  <a:pt x="6770146" y="0"/>
                </a:cubicBezTo>
                <a:cubicBezTo>
                  <a:pt x="6895712" y="-37179"/>
                  <a:pt x="7183290" y="62609"/>
                  <a:pt x="7573384" y="0"/>
                </a:cubicBezTo>
                <a:cubicBezTo>
                  <a:pt x="7963478" y="-62609"/>
                  <a:pt x="7701621" y="13412"/>
                  <a:pt x="7802880" y="0"/>
                </a:cubicBezTo>
                <a:cubicBezTo>
                  <a:pt x="7904139" y="-13412"/>
                  <a:pt x="8094171" y="37245"/>
                  <a:pt x="8261873" y="0"/>
                </a:cubicBezTo>
                <a:cubicBezTo>
                  <a:pt x="8429575" y="-37245"/>
                  <a:pt x="8643381" y="1226"/>
                  <a:pt x="8835614" y="0"/>
                </a:cubicBezTo>
                <a:cubicBezTo>
                  <a:pt x="9027847" y="-1226"/>
                  <a:pt x="9168328" y="11275"/>
                  <a:pt x="9409356" y="0"/>
                </a:cubicBezTo>
                <a:cubicBezTo>
                  <a:pt x="9650384" y="-11275"/>
                  <a:pt x="9650085" y="2461"/>
                  <a:pt x="9753600" y="0"/>
                </a:cubicBezTo>
                <a:cubicBezTo>
                  <a:pt x="9857115" y="-2461"/>
                  <a:pt x="10105250" y="6589"/>
                  <a:pt x="10212593" y="0"/>
                </a:cubicBezTo>
                <a:cubicBezTo>
                  <a:pt x="10319936" y="-6589"/>
                  <a:pt x="10540112" y="51510"/>
                  <a:pt x="10786335" y="0"/>
                </a:cubicBezTo>
                <a:cubicBezTo>
                  <a:pt x="11032558" y="-51510"/>
                  <a:pt x="11264901" y="18824"/>
                  <a:pt x="11474824" y="0"/>
                </a:cubicBezTo>
                <a:cubicBezTo>
                  <a:pt x="11522908" y="177254"/>
                  <a:pt x="11464906" y="395827"/>
                  <a:pt x="11474824" y="512806"/>
                </a:cubicBezTo>
                <a:cubicBezTo>
                  <a:pt x="11484742" y="629785"/>
                  <a:pt x="11442686" y="750212"/>
                  <a:pt x="11474824" y="898850"/>
                </a:cubicBezTo>
                <a:cubicBezTo>
                  <a:pt x="11506962" y="1047488"/>
                  <a:pt x="11405308" y="1428712"/>
                  <a:pt x="11474824" y="1601797"/>
                </a:cubicBezTo>
                <a:cubicBezTo>
                  <a:pt x="11544340" y="1774882"/>
                  <a:pt x="11472388" y="1838259"/>
                  <a:pt x="11474824" y="2051222"/>
                </a:cubicBezTo>
                <a:cubicBezTo>
                  <a:pt x="11477260" y="2264186"/>
                  <a:pt x="11458214" y="2341176"/>
                  <a:pt x="11474824" y="2437267"/>
                </a:cubicBezTo>
                <a:cubicBezTo>
                  <a:pt x="11491434" y="2533359"/>
                  <a:pt x="11440594" y="2821159"/>
                  <a:pt x="11474824" y="3076834"/>
                </a:cubicBezTo>
                <a:cubicBezTo>
                  <a:pt x="11509054" y="3332509"/>
                  <a:pt x="11471658" y="3380726"/>
                  <a:pt x="11474824" y="3526259"/>
                </a:cubicBezTo>
                <a:cubicBezTo>
                  <a:pt x="11477990" y="3671793"/>
                  <a:pt x="11442799" y="3823191"/>
                  <a:pt x="11474824" y="4039064"/>
                </a:cubicBezTo>
                <a:cubicBezTo>
                  <a:pt x="11506849" y="4254937"/>
                  <a:pt x="11448225" y="4458097"/>
                  <a:pt x="11474824" y="4615251"/>
                </a:cubicBezTo>
                <a:cubicBezTo>
                  <a:pt x="11501423" y="4772405"/>
                  <a:pt x="11400061" y="4952278"/>
                  <a:pt x="11474824" y="5254817"/>
                </a:cubicBezTo>
                <a:cubicBezTo>
                  <a:pt x="11549587" y="5557356"/>
                  <a:pt x="11454632" y="5544166"/>
                  <a:pt x="11474824" y="5767623"/>
                </a:cubicBezTo>
                <a:cubicBezTo>
                  <a:pt x="11495016" y="5991080"/>
                  <a:pt x="11473492" y="6175250"/>
                  <a:pt x="11474824" y="6338047"/>
                </a:cubicBezTo>
                <a:cubicBezTo>
                  <a:pt x="11152767" y="6364506"/>
                  <a:pt x="11062654" y="6333331"/>
                  <a:pt x="10786335" y="6338047"/>
                </a:cubicBezTo>
                <a:cubicBezTo>
                  <a:pt x="10510016" y="6342763"/>
                  <a:pt x="10406894" y="6271253"/>
                  <a:pt x="10212593" y="6338047"/>
                </a:cubicBezTo>
                <a:cubicBezTo>
                  <a:pt x="10018292" y="6404841"/>
                  <a:pt x="10034044" y="6334819"/>
                  <a:pt x="9983097" y="6338047"/>
                </a:cubicBezTo>
                <a:cubicBezTo>
                  <a:pt x="9932150" y="6341275"/>
                  <a:pt x="9710752" y="6292863"/>
                  <a:pt x="9524104" y="6338047"/>
                </a:cubicBezTo>
                <a:cubicBezTo>
                  <a:pt x="9337456" y="6383231"/>
                  <a:pt x="9252681" y="6292380"/>
                  <a:pt x="9065111" y="6338047"/>
                </a:cubicBezTo>
                <a:cubicBezTo>
                  <a:pt x="8877541" y="6383714"/>
                  <a:pt x="8685689" y="6316776"/>
                  <a:pt x="8491370" y="6338047"/>
                </a:cubicBezTo>
                <a:cubicBezTo>
                  <a:pt x="8297051" y="6359318"/>
                  <a:pt x="8361857" y="6332086"/>
                  <a:pt x="8261873" y="6338047"/>
                </a:cubicBezTo>
                <a:cubicBezTo>
                  <a:pt x="8161889" y="6344008"/>
                  <a:pt x="8072195" y="6301318"/>
                  <a:pt x="7917629" y="6338047"/>
                </a:cubicBezTo>
                <a:cubicBezTo>
                  <a:pt x="7763063" y="6374776"/>
                  <a:pt x="7479995" y="6320814"/>
                  <a:pt x="7343887" y="6338047"/>
                </a:cubicBezTo>
                <a:cubicBezTo>
                  <a:pt x="7207779" y="6355280"/>
                  <a:pt x="7222300" y="6324946"/>
                  <a:pt x="7114391" y="6338047"/>
                </a:cubicBezTo>
                <a:cubicBezTo>
                  <a:pt x="7006482" y="6351148"/>
                  <a:pt x="6769481" y="6304271"/>
                  <a:pt x="6655398" y="6338047"/>
                </a:cubicBezTo>
                <a:cubicBezTo>
                  <a:pt x="6541315" y="6371823"/>
                  <a:pt x="6228326" y="6291219"/>
                  <a:pt x="6081657" y="6338047"/>
                </a:cubicBezTo>
                <a:cubicBezTo>
                  <a:pt x="5934988" y="6384875"/>
                  <a:pt x="5912968" y="6320262"/>
                  <a:pt x="5852160" y="6338047"/>
                </a:cubicBezTo>
                <a:cubicBezTo>
                  <a:pt x="5791352" y="6355832"/>
                  <a:pt x="5305621" y="6294095"/>
                  <a:pt x="5163671" y="6338047"/>
                </a:cubicBezTo>
                <a:cubicBezTo>
                  <a:pt x="5021721" y="6381999"/>
                  <a:pt x="4906338" y="6329175"/>
                  <a:pt x="4704678" y="6338047"/>
                </a:cubicBezTo>
                <a:cubicBezTo>
                  <a:pt x="4503018" y="6346919"/>
                  <a:pt x="4131777" y="6250617"/>
                  <a:pt x="3901440" y="6338047"/>
                </a:cubicBezTo>
                <a:cubicBezTo>
                  <a:pt x="3671103" y="6425477"/>
                  <a:pt x="3264813" y="6243273"/>
                  <a:pt x="3098202" y="6338047"/>
                </a:cubicBezTo>
                <a:cubicBezTo>
                  <a:pt x="2931591" y="6432821"/>
                  <a:pt x="2638931" y="6258949"/>
                  <a:pt x="2294965" y="6338047"/>
                </a:cubicBezTo>
                <a:cubicBezTo>
                  <a:pt x="1950999" y="6417145"/>
                  <a:pt x="1954894" y="6297314"/>
                  <a:pt x="1835972" y="6338047"/>
                </a:cubicBezTo>
                <a:cubicBezTo>
                  <a:pt x="1717050" y="6378780"/>
                  <a:pt x="1508276" y="6324273"/>
                  <a:pt x="1376979" y="6338047"/>
                </a:cubicBezTo>
                <a:cubicBezTo>
                  <a:pt x="1245682" y="6351821"/>
                  <a:pt x="1012656" y="6333554"/>
                  <a:pt x="688489" y="6338047"/>
                </a:cubicBezTo>
                <a:cubicBezTo>
                  <a:pt x="364322" y="6342540"/>
                  <a:pt x="237680" y="6295281"/>
                  <a:pt x="0" y="6338047"/>
                </a:cubicBezTo>
                <a:cubicBezTo>
                  <a:pt x="-60917" y="6179000"/>
                  <a:pt x="41250" y="6039460"/>
                  <a:pt x="0" y="5825241"/>
                </a:cubicBezTo>
                <a:cubicBezTo>
                  <a:pt x="-41250" y="5611022"/>
                  <a:pt x="74856" y="5380665"/>
                  <a:pt x="0" y="5185675"/>
                </a:cubicBezTo>
                <a:cubicBezTo>
                  <a:pt x="-74856" y="4990685"/>
                  <a:pt x="42383" y="4944105"/>
                  <a:pt x="0" y="4799630"/>
                </a:cubicBezTo>
                <a:cubicBezTo>
                  <a:pt x="-42383" y="4655155"/>
                  <a:pt x="22241" y="4484434"/>
                  <a:pt x="0" y="4286825"/>
                </a:cubicBezTo>
                <a:cubicBezTo>
                  <a:pt x="-22241" y="4089217"/>
                  <a:pt x="37178" y="3945333"/>
                  <a:pt x="0" y="3710638"/>
                </a:cubicBezTo>
                <a:cubicBezTo>
                  <a:pt x="-37178" y="3475943"/>
                  <a:pt x="12387" y="3327095"/>
                  <a:pt x="0" y="3134452"/>
                </a:cubicBezTo>
                <a:cubicBezTo>
                  <a:pt x="-12387" y="2941809"/>
                  <a:pt x="4684" y="2897706"/>
                  <a:pt x="0" y="2685027"/>
                </a:cubicBezTo>
                <a:cubicBezTo>
                  <a:pt x="-4684" y="2472349"/>
                  <a:pt x="8125" y="2250889"/>
                  <a:pt x="0" y="2108841"/>
                </a:cubicBezTo>
                <a:cubicBezTo>
                  <a:pt x="-8125" y="1966793"/>
                  <a:pt x="16957" y="1826889"/>
                  <a:pt x="0" y="1659416"/>
                </a:cubicBezTo>
                <a:cubicBezTo>
                  <a:pt x="-16957" y="1491944"/>
                  <a:pt x="34500" y="1356208"/>
                  <a:pt x="0" y="1083230"/>
                </a:cubicBezTo>
                <a:cubicBezTo>
                  <a:pt x="-34500" y="810252"/>
                  <a:pt x="22880" y="787874"/>
                  <a:pt x="0" y="570424"/>
                </a:cubicBezTo>
                <a:cubicBezTo>
                  <a:pt x="-22880" y="352974"/>
                  <a:pt x="6560" y="169106"/>
                  <a:pt x="0" y="0"/>
                </a:cubicBezTo>
                <a:close/>
              </a:path>
              <a:path w="11474824" h="6338047" stroke="0" extrusionOk="0">
                <a:moveTo>
                  <a:pt x="0" y="0"/>
                </a:moveTo>
                <a:cubicBezTo>
                  <a:pt x="157269" y="-26787"/>
                  <a:pt x="361835" y="35715"/>
                  <a:pt x="458993" y="0"/>
                </a:cubicBezTo>
                <a:cubicBezTo>
                  <a:pt x="556151" y="-35715"/>
                  <a:pt x="981916" y="6131"/>
                  <a:pt x="1147482" y="0"/>
                </a:cubicBezTo>
                <a:cubicBezTo>
                  <a:pt x="1313048" y="-6131"/>
                  <a:pt x="1691354" y="7938"/>
                  <a:pt x="1835972" y="0"/>
                </a:cubicBezTo>
                <a:cubicBezTo>
                  <a:pt x="1980590" y="-7938"/>
                  <a:pt x="2102756" y="11025"/>
                  <a:pt x="2294965" y="0"/>
                </a:cubicBezTo>
                <a:cubicBezTo>
                  <a:pt x="2487174" y="-11025"/>
                  <a:pt x="2467575" y="6553"/>
                  <a:pt x="2524461" y="0"/>
                </a:cubicBezTo>
                <a:cubicBezTo>
                  <a:pt x="2581347" y="-6553"/>
                  <a:pt x="2889325" y="33252"/>
                  <a:pt x="3098202" y="0"/>
                </a:cubicBezTo>
                <a:cubicBezTo>
                  <a:pt x="3307079" y="-33252"/>
                  <a:pt x="3367907" y="28610"/>
                  <a:pt x="3557195" y="0"/>
                </a:cubicBezTo>
                <a:cubicBezTo>
                  <a:pt x="3746483" y="-28610"/>
                  <a:pt x="3940991" y="31365"/>
                  <a:pt x="4130937" y="0"/>
                </a:cubicBezTo>
                <a:cubicBezTo>
                  <a:pt x="4320883" y="-31365"/>
                  <a:pt x="4490949" y="36456"/>
                  <a:pt x="4819426" y="0"/>
                </a:cubicBezTo>
                <a:cubicBezTo>
                  <a:pt x="5147903" y="-36456"/>
                  <a:pt x="5268981" y="47532"/>
                  <a:pt x="5507916" y="0"/>
                </a:cubicBezTo>
                <a:cubicBezTo>
                  <a:pt x="5746851" y="-47532"/>
                  <a:pt x="5642017" y="9830"/>
                  <a:pt x="5737412" y="0"/>
                </a:cubicBezTo>
                <a:cubicBezTo>
                  <a:pt x="5832807" y="-9830"/>
                  <a:pt x="6275886" y="45779"/>
                  <a:pt x="6540650" y="0"/>
                </a:cubicBezTo>
                <a:cubicBezTo>
                  <a:pt x="6805414" y="-45779"/>
                  <a:pt x="7130084" y="23008"/>
                  <a:pt x="7343887" y="0"/>
                </a:cubicBezTo>
                <a:cubicBezTo>
                  <a:pt x="7557690" y="-23008"/>
                  <a:pt x="7871371" y="78723"/>
                  <a:pt x="8147125" y="0"/>
                </a:cubicBezTo>
                <a:cubicBezTo>
                  <a:pt x="8422879" y="-78723"/>
                  <a:pt x="8404170" y="22484"/>
                  <a:pt x="8606118" y="0"/>
                </a:cubicBezTo>
                <a:cubicBezTo>
                  <a:pt x="8808066" y="-22484"/>
                  <a:pt x="8730295" y="6150"/>
                  <a:pt x="8835614" y="0"/>
                </a:cubicBezTo>
                <a:cubicBezTo>
                  <a:pt x="8940933" y="-6150"/>
                  <a:pt x="8996896" y="24814"/>
                  <a:pt x="9065111" y="0"/>
                </a:cubicBezTo>
                <a:cubicBezTo>
                  <a:pt x="9133326" y="-24814"/>
                  <a:pt x="9529385" y="263"/>
                  <a:pt x="9868349" y="0"/>
                </a:cubicBezTo>
                <a:cubicBezTo>
                  <a:pt x="10207313" y="-263"/>
                  <a:pt x="10067587" y="5868"/>
                  <a:pt x="10212593" y="0"/>
                </a:cubicBezTo>
                <a:cubicBezTo>
                  <a:pt x="10357599" y="-5868"/>
                  <a:pt x="10407758" y="17766"/>
                  <a:pt x="10556838" y="0"/>
                </a:cubicBezTo>
                <a:cubicBezTo>
                  <a:pt x="10705918" y="-17766"/>
                  <a:pt x="11101002" y="89485"/>
                  <a:pt x="11474824" y="0"/>
                </a:cubicBezTo>
                <a:cubicBezTo>
                  <a:pt x="11507769" y="114878"/>
                  <a:pt x="11440476" y="254422"/>
                  <a:pt x="11474824" y="386045"/>
                </a:cubicBezTo>
                <a:cubicBezTo>
                  <a:pt x="11509172" y="517669"/>
                  <a:pt x="11448051" y="792503"/>
                  <a:pt x="11474824" y="898850"/>
                </a:cubicBezTo>
                <a:cubicBezTo>
                  <a:pt x="11501597" y="1005197"/>
                  <a:pt x="11454155" y="1200481"/>
                  <a:pt x="11474824" y="1411656"/>
                </a:cubicBezTo>
                <a:cubicBezTo>
                  <a:pt x="11495493" y="1622831"/>
                  <a:pt x="11429407" y="1652624"/>
                  <a:pt x="11474824" y="1861081"/>
                </a:cubicBezTo>
                <a:cubicBezTo>
                  <a:pt x="11520241" y="2069539"/>
                  <a:pt x="11407964" y="2180719"/>
                  <a:pt x="11474824" y="2437267"/>
                </a:cubicBezTo>
                <a:cubicBezTo>
                  <a:pt x="11541684" y="2693815"/>
                  <a:pt x="11426745" y="2814149"/>
                  <a:pt x="11474824" y="3013453"/>
                </a:cubicBezTo>
                <a:cubicBezTo>
                  <a:pt x="11522903" y="3212757"/>
                  <a:pt x="11421499" y="3461881"/>
                  <a:pt x="11474824" y="3589639"/>
                </a:cubicBezTo>
                <a:cubicBezTo>
                  <a:pt x="11528149" y="3717397"/>
                  <a:pt x="11450937" y="4021697"/>
                  <a:pt x="11474824" y="4229206"/>
                </a:cubicBezTo>
                <a:cubicBezTo>
                  <a:pt x="11498711" y="4436715"/>
                  <a:pt x="11436703" y="4510963"/>
                  <a:pt x="11474824" y="4678631"/>
                </a:cubicBezTo>
                <a:cubicBezTo>
                  <a:pt x="11512945" y="4846300"/>
                  <a:pt x="11415736" y="4959121"/>
                  <a:pt x="11474824" y="5191437"/>
                </a:cubicBezTo>
                <a:cubicBezTo>
                  <a:pt x="11533912" y="5423753"/>
                  <a:pt x="11451139" y="5678613"/>
                  <a:pt x="11474824" y="5831003"/>
                </a:cubicBezTo>
                <a:cubicBezTo>
                  <a:pt x="11498509" y="5983393"/>
                  <a:pt x="11449320" y="6181533"/>
                  <a:pt x="11474824" y="6338047"/>
                </a:cubicBezTo>
                <a:cubicBezTo>
                  <a:pt x="11235229" y="6375061"/>
                  <a:pt x="11182078" y="6306578"/>
                  <a:pt x="10901083" y="6338047"/>
                </a:cubicBezTo>
                <a:cubicBezTo>
                  <a:pt x="10620088" y="6369516"/>
                  <a:pt x="10608198" y="6324889"/>
                  <a:pt x="10442090" y="6338047"/>
                </a:cubicBezTo>
                <a:cubicBezTo>
                  <a:pt x="10275982" y="6351205"/>
                  <a:pt x="10272386" y="6336218"/>
                  <a:pt x="10212593" y="6338047"/>
                </a:cubicBezTo>
                <a:cubicBezTo>
                  <a:pt x="10152800" y="6339876"/>
                  <a:pt x="9938217" y="6302054"/>
                  <a:pt x="9753600" y="6338047"/>
                </a:cubicBezTo>
                <a:cubicBezTo>
                  <a:pt x="9568983" y="6374040"/>
                  <a:pt x="9235063" y="6268572"/>
                  <a:pt x="9065111" y="6338047"/>
                </a:cubicBezTo>
                <a:cubicBezTo>
                  <a:pt x="8895159" y="6407522"/>
                  <a:pt x="8683941" y="6296460"/>
                  <a:pt x="8491370" y="6338047"/>
                </a:cubicBezTo>
                <a:cubicBezTo>
                  <a:pt x="8298799" y="6379634"/>
                  <a:pt x="8332772" y="6313556"/>
                  <a:pt x="8261873" y="6338047"/>
                </a:cubicBezTo>
                <a:cubicBezTo>
                  <a:pt x="8190974" y="6362538"/>
                  <a:pt x="7835927" y="6272002"/>
                  <a:pt x="7688132" y="6338047"/>
                </a:cubicBezTo>
                <a:cubicBezTo>
                  <a:pt x="7540337" y="6404092"/>
                  <a:pt x="7410325" y="6308443"/>
                  <a:pt x="7229139" y="6338047"/>
                </a:cubicBezTo>
                <a:cubicBezTo>
                  <a:pt x="7047953" y="6367651"/>
                  <a:pt x="6901850" y="6303497"/>
                  <a:pt x="6770146" y="6338047"/>
                </a:cubicBezTo>
                <a:cubicBezTo>
                  <a:pt x="6638442" y="6372597"/>
                  <a:pt x="6518709" y="6308163"/>
                  <a:pt x="6425901" y="6338047"/>
                </a:cubicBezTo>
                <a:cubicBezTo>
                  <a:pt x="6333093" y="6367931"/>
                  <a:pt x="6027317" y="6329658"/>
                  <a:pt x="5737412" y="6338047"/>
                </a:cubicBezTo>
                <a:cubicBezTo>
                  <a:pt x="5447507" y="6346436"/>
                  <a:pt x="5275053" y="6323604"/>
                  <a:pt x="5048923" y="6338047"/>
                </a:cubicBezTo>
                <a:cubicBezTo>
                  <a:pt x="4822793" y="6352490"/>
                  <a:pt x="4608641" y="6320375"/>
                  <a:pt x="4245685" y="6338047"/>
                </a:cubicBezTo>
                <a:cubicBezTo>
                  <a:pt x="3882729" y="6355719"/>
                  <a:pt x="3762126" y="6326311"/>
                  <a:pt x="3557195" y="6338047"/>
                </a:cubicBezTo>
                <a:cubicBezTo>
                  <a:pt x="3352264" y="6349783"/>
                  <a:pt x="3249481" y="6317168"/>
                  <a:pt x="3098202" y="6338047"/>
                </a:cubicBezTo>
                <a:cubicBezTo>
                  <a:pt x="2946923" y="6358926"/>
                  <a:pt x="2821054" y="6326510"/>
                  <a:pt x="2639210" y="6338047"/>
                </a:cubicBezTo>
                <a:cubicBezTo>
                  <a:pt x="2457366" y="6349584"/>
                  <a:pt x="2211420" y="6335411"/>
                  <a:pt x="2065468" y="6338047"/>
                </a:cubicBezTo>
                <a:cubicBezTo>
                  <a:pt x="1919516" y="6340683"/>
                  <a:pt x="1706702" y="6309485"/>
                  <a:pt x="1606475" y="6338047"/>
                </a:cubicBezTo>
                <a:cubicBezTo>
                  <a:pt x="1506248" y="6366609"/>
                  <a:pt x="1178310" y="6311639"/>
                  <a:pt x="1032734" y="6338047"/>
                </a:cubicBezTo>
                <a:cubicBezTo>
                  <a:pt x="887158" y="6364455"/>
                  <a:pt x="383849" y="6308808"/>
                  <a:pt x="0" y="6338047"/>
                </a:cubicBezTo>
                <a:cubicBezTo>
                  <a:pt x="-44300" y="6190705"/>
                  <a:pt x="18213" y="6042166"/>
                  <a:pt x="0" y="5825241"/>
                </a:cubicBezTo>
                <a:cubicBezTo>
                  <a:pt x="-18213" y="5608316"/>
                  <a:pt x="51965" y="5491146"/>
                  <a:pt x="0" y="5375816"/>
                </a:cubicBezTo>
                <a:cubicBezTo>
                  <a:pt x="-51965" y="5260487"/>
                  <a:pt x="56986" y="4887926"/>
                  <a:pt x="0" y="4736250"/>
                </a:cubicBezTo>
                <a:cubicBezTo>
                  <a:pt x="-56986" y="4584574"/>
                  <a:pt x="33370" y="4319002"/>
                  <a:pt x="0" y="4096683"/>
                </a:cubicBezTo>
                <a:cubicBezTo>
                  <a:pt x="-33370" y="3874364"/>
                  <a:pt x="62402" y="3594622"/>
                  <a:pt x="0" y="3393736"/>
                </a:cubicBezTo>
                <a:cubicBezTo>
                  <a:pt x="-62402" y="3192850"/>
                  <a:pt x="39668" y="2938154"/>
                  <a:pt x="0" y="2817550"/>
                </a:cubicBezTo>
                <a:cubicBezTo>
                  <a:pt x="-39668" y="2696946"/>
                  <a:pt x="5316" y="2459658"/>
                  <a:pt x="0" y="2304744"/>
                </a:cubicBezTo>
                <a:cubicBezTo>
                  <a:pt x="-5316" y="2149830"/>
                  <a:pt x="33287" y="1980028"/>
                  <a:pt x="0" y="1791939"/>
                </a:cubicBezTo>
                <a:cubicBezTo>
                  <a:pt x="-33287" y="1603850"/>
                  <a:pt x="55859" y="1455763"/>
                  <a:pt x="0" y="1152372"/>
                </a:cubicBezTo>
                <a:cubicBezTo>
                  <a:pt x="-55859" y="848981"/>
                  <a:pt x="33683" y="791567"/>
                  <a:pt x="0" y="576186"/>
                </a:cubicBezTo>
                <a:cubicBezTo>
                  <a:pt x="-33683" y="360805"/>
                  <a:pt x="51850" y="12813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100295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6E0DF6-BF11-45C7-B7BB-E2AC9168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95328"/>
            <a:ext cx="1843088" cy="2716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D79EF-48CC-464F-AE5B-CBE22FB2A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016697" y="4445697"/>
            <a:ext cx="2415822" cy="38242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61E52C-F8B3-4416-B2F2-D972BEBDEB33}"/>
              </a:ext>
            </a:extLst>
          </p:cNvPr>
          <p:cNvCxnSpPr>
            <a:cxnSpLocks/>
          </p:cNvCxnSpPr>
          <p:nvPr/>
        </p:nvCxnSpPr>
        <p:spPr>
          <a:xfrm flipH="1">
            <a:off x="3772488" y="5572303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40C587-881F-485C-B859-E7ACF9133E38}"/>
              </a:ext>
            </a:extLst>
          </p:cNvPr>
          <p:cNvSpPr txBox="1"/>
          <p:nvPr/>
        </p:nvSpPr>
        <p:spPr>
          <a:xfrm>
            <a:off x="6882445" y="588451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867201-75CA-4AF4-B2BC-9A781B603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149" y="2706575"/>
            <a:ext cx="1700333" cy="11831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A9DF6B-F7CC-4EA4-9B69-6E3E37CE999B}"/>
              </a:ext>
            </a:extLst>
          </p:cNvPr>
          <p:cNvSpPr/>
          <p:nvPr/>
        </p:nvSpPr>
        <p:spPr>
          <a:xfrm>
            <a:off x="9091187" y="1559809"/>
            <a:ext cx="189026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بَــ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97FF67-A855-453F-A8BE-1714BCD2F5EB}"/>
              </a:ext>
            </a:extLst>
          </p:cNvPr>
          <p:cNvSpPr/>
          <p:nvPr/>
        </p:nvSpPr>
        <p:spPr>
          <a:xfrm>
            <a:off x="3529655" y="1382292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ــرَ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9E4FED-471A-4620-8C50-90B2D290E746}"/>
              </a:ext>
            </a:extLst>
          </p:cNvPr>
          <p:cNvSpPr/>
          <p:nvPr/>
        </p:nvSpPr>
        <p:spPr>
          <a:xfrm>
            <a:off x="7012618" y="1382292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383A971D-DCA0-4AC8-92A5-3370B522AF71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EBE1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21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05352 0.285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23425 0.307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10208 0.30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417588-EEFE-41F5-81F6-F28CCCA4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AA582B-4A7C-438B-9E7B-178324E9AB88}"/>
              </a:ext>
            </a:extLst>
          </p:cNvPr>
          <p:cNvSpPr/>
          <p:nvPr/>
        </p:nvSpPr>
        <p:spPr>
          <a:xfrm>
            <a:off x="403689" y="286871"/>
            <a:ext cx="11474824" cy="6338047"/>
          </a:xfrm>
          <a:custGeom>
            <a:avLst/>
            <a:gdLst>
              <a:gd name="connsiteX0" fmla="*/ 0 w 11474824"/>
              <a:gd name="connsiteY0" fmla="*/ 0 h 6338047"/>
              <a:gd name="connsiteX1" fmla="*/ 344245 w 11474824"/>
              <a:gd name="connsiteY1" fmla="*/ 0 h 6338047"/>
              <a:gd name="connsiteX2" fmla="*/ 917986 w 11474824"/>
              <a:gd name="connsiteY2" fmla="*/ 0 h 6338047"/>
              <a:gd name="connsiteX3" fmla="*/ 1376979 w 11474824"/>
              <a:gd name="connsiteY3" fmla="*/ 0 h 6338047"/>
              <a:gd name="connsiteX4" fmla="*/ 1835972 w 11474824"/>
              <a:gd name="connsiteY4" fmla="*/ 0 h 6338047"/>
              <a:gd name="connsiteX5" fmla="*/ 2524461 w 11474824"/>
              <a:gd name="connsiteY5" fmla="*/ 0 h 6338047"/>
              <a:gd name="connsiteX6" fmla="*/ 2753958 w 11474824"/>
              <a:gd name="connsiteY6" fmla="*/ 0 h 6338047"/>
              <a:gd name="connsiteX7" fmla="*/ 3557195 w 11474824"/>
              <a:gd name="connsiteY7" fmla="*/ 0 h 6338047"/>
              <a:gd name="connsiteX8" fmla="*/ 4130937 w 11474824"/>
              <a:gd name="connsiteY8" fmla="*/ 0 h 6338047"/>
              <a:gd name="connsiteX9" fmla="*/ 4934174 w 11474824"/>
              <a:gd name="connsiteY9" fmla="*/ 0 h 6338047"/>
              <a:gd name="connsiteX10" fmla="*/ 5737412 w 11474824"/>
              <a:gd name="connsiteY10" fmla="*/ 0 h 6338047"/>
              <a:gd name="connsiteX11" fmla="*/ 6081657 w 11474824"/>
              <a:gd name="connsiteY11" fmla="*/ 0 h 6338047"/>
              <a:gd name="connsiteX12" fmla="*/ 6311153 w 11474824"/>
              <a:gd name="connsiteY12" fmla="*/ 0 h 6338047"/>
              <a:gd name="connsiteX13" fmla="*/ 6770146 w 11474824"/>
              <a:gd name="connsiteY13" fmla="*/ 0 h 6338047"/>
              <a:gd name="connsiteX14" fmla="*/ 7573384 w 11474824"/>
              <a:gd name="connsiteY14" fmla="*/ 0 h 6338047"/>
              <a:gd name="connsiteX15" fmla="*/ 7802880 w 11474824"/>
              <a:gd name="connsiteY15" fmla="*/ 0 h 6338047"/>
              <a:gd name="connsiteX16" fmla="*/ 8261873 w 11474824"/>
              <a:gd name="connsiteY16" fmla="*/ 0 h 6338047"/>
              <a:gd name="connsiteX17" fmla="*/ 8835614 w 11474824"/>
              <a:gd name="connsiteY17" fmla="*/ 0 h 6338047"/>
              <a:gd name="connsiteX18" fmla="*/ 9409356 w 11474824"/>
              <a:gd name="connsiteY18" fmla="*/ 0 h 6338047"/>
              <a:gd name="connsiteX19" fmla="*/ 9753600 w 11474824"/>
              <a:gd name="connsiteY19" fmla="*/ 0 h 6338047"/>
              <a:gd name="connsiteX20" fmla="*/ 10212593 w 11474824"/>
              <a:gd name="connsiteY20" fmla="*/ 0 h 6338047"/>
              <a:gd name="connsiteX21" fmla="*/ 10786335 w 11474824"/>
              <a:gd name="connsiteY21" fmla="*/ 0 h 6338047"/>
              <a:gd name="connsiteX22" fmla="*/ 11474824 w 11474824"/>
              <a:gd name="connsiteY22" fmla="*/ 0 h 6338047"/>
              <a:gd name="connsiteX23" fmla="*/ 11474824 w 11474824"/>
              <a:gd name="connsiteY23" fmla="*/ 512806 h 6338047"/>
              <a:gd name="connsiteX24" fmla="*/ 11474824 w 11474824"/>
              <a:gd name="connsiteY24" fmla="*/ 898850 h 6338047"/>
              <a:gd name="connsiteX25" fmla="*/ 11474824 w 11474824"/>
              <a:gd name="connsiteY25" fmla="*/ 1601797 h 6338047"/>
              <a:gd name="connsiteX26" fmla="*/ 11474824 w 11474824"/>
              <a:gd name="connsiteY26" fmla="*/ 2051222 h 6338047"/>
              <a:gd name="connsiteX27" fmla="*/ 11474824 w 11474824"/>
              <a:gd name="connsiteY27" fmla="*/ 2437267 h 6338047"/>
              <a:gd name="connsiteX28" fmla="*/ 11474824 w 11474824"/>
              <a:gd name="connsiteY28" fmla="*/ 3076834 h 6338047"/>
              <a:gd name="connsiteX29" fmla="*/ 11474824 w 11474824"/>
              <a:gd name="connsiteY29" fmla="*/ 3526259 h 6338047"/>
              <a:gd name="connsiteX30" fmla="*/ 11474824 w 11474824"/>
              <a:gd name="connsiteY30" fmla="*/ 4039064 h 6338047"/>
              <a:gd name="connsiteX31" fmla="*/ 11474824 w 11474824"/>
              <a:gd name="connsiteY31" fmla="*/ 4615251 h 6338047"/>
              <a:gd name="connsiteX32" fmla="*/ 11474824 w 11474824"/>
              <a:gd name="connsiteY32" fmla="*/ 5254817 h 6338047"/>
              <a:gd name="connsiteX33" fmla="*/ 11474824 w 11474824"/>
              <a:gd name="connsiteY33" fmla="*/ 5767623 h 6338047"/>
              <a:gd name="connsiteX34" fmla="*/ 11474824 w 11474824"/>
              <a:gd name="connsiteY34" fmla="*/ 6338047 h 6338047"/>
              <a:gd name="connsiteX35" fmla="*/ 10786335 w 11474824"/>
              <a:gd name="connsiteY35" fmla="*/ 6338047 h 6338047"/>
              <a:gd name="connsiteX36" fmla="*/ 10212593 w 11474824"/>
              <a:gd name="connsiteY36" fmla="*/ 6338047 h 6338047"/>
              <a:gd name="connsiteX37" fmla="*/ 9983097 w 11474824"/>
              <a:gd name="connsiteY37" fmla="*/ 6338047 h 6338047"/>
              <a:gd name="connsiteX38" fmla="*/ 9524104 w 11474824"/>
              <a:gd name="connsiteY38" fmla="*/ 6338047 h 6338047"/>
              <a:gd name="connsiteX39" fmla="*/ 9065111 w 11474824"/>
              <a:gd name="connsiteY39" fmla="*/ 6338047 h 6338047"/>
              <a:gd name="connsiteX40" fmla="*/ 8491370 w 11474824"/>
              <a:gd name="connsiteY40" fmla="*/ 6338047 h 6338047"/>
              <a:gd name="connsiteX41" fmla="*/ 8261873 w 11474824"/>
              <a:gd name="connsiteY41" fmla="*/ 6338047 h 6338047"/>
              <a:gd name="connsiteX42" fmla="*/ 7917629 w 11474824"/>
              <a:gd name="connsiteY42" fmla="*/ 6338047 h 6338047"/>
              <a:gd name="connsiteX43" fmla="*/ 7343887 w 11474824"/>
              <a:gd name="connsiteY43" fmla="*/ 6338047 h 6338047"/>
              <a:gd name="connsiteX44" fmla="*/ 7114391 w 11474824"/>
              <a:gd name="connsiteY44" fmla="*/ 6338047 h 6338047"/>
              <a:gd name="connsiteX45" fmla="*/ 6655398 w 11474824"/>
              <a:gd name="connsiteY45" fmla="*/ 6338047 h 6338047"/>
              <a:gd name="connsiteX46" fmla="*/ 6081657 w 11474824"/>
              <a:gd name="connsiteY46" fmla="*/ 6338047 h 6338047"/>
              <a:gd name="connsiteX47" fmla="*/ 5852160 w 11474824"/>
              <a:gd name="connsiteY47" fmla="*/ 6338047 h 6338047"/>
              <a:gd name="connsiteX48" fmla="*/ 5163671 w 11474824"/>
              <a:gd name="connsiteY48" fmla="*/ 6338047 h 6338047"/>
              <a:gd name="connsiteX49" fmla="*/ 4704678 w 11474824"/>
              <a:gd name="connsiteY49" fmla="*/ 6338047 h 6338047"/>
              <a:gd name="connsiteX50" fmla="*/ 3901440 w 11474824"/>
              <a:gd name="connsiteY50" fmla="*/ 6338047 h 6338047"/>
              <a:gd name="connsiteX51" fmla="*/ 3098202 w 11474824"/>
              <a:gd name="connsiteY51" fmla="*/ 6338047 h 6338047"/>
              <a:gd name="connsiteX52" fmla="*/ 2294965 w 11474824"/>
              <a:gd name="connsiteY52" fmla="*/ 6338047 h 6338047"/>
              <a:gd name="connsiteX53" fmla="*/ 1835972 w 11474824"/>
              <a:gd name="connsiteY53" fmla="*/ 6338047 h 6338047"/>
              <a:gd name="connsiteX54" fmla="*/ 1376979 w 11474824"/>
              <a:gd name="connsiteY54" fmla="*/ 6338047 h 6338047"/>
              <a:gd name="connsiteX55" fmla="*/ 688489 w 11474824"/>
              <a:gd name="connsiteY55" fmla="*/ 6338047 h 6338047"/>
              <a:gd name="connsiteX56" fmla="*/ 0 w 11474824"/>
              <a:gd name="connsiteY56" fmla="*/ 6338047 h 6338047"/>
              <a:gd name="connsiteX57" fmla="*/ 0 w 11474824"/>
              <a:gd name="connsiteY57" fmla="*/ 5825241 h 6338047"/>
              <a:gd name="connsiteX58" fmla="*/ 0 w 11474824"/>
              <a:gd name="connsiteY58" fmla="*/ 5185675 h 6338047"/>
              <a:gd name="connsiteX59" fmla="*/ 0 w 11474824"/>
              <a:gd name="connsiteY59" fmla="*/ 4799630 h 6338047"/>
              <a:gd name="connsiteX60" fmla="*/ 0 w 11474824"/>
              <a:gd name="connsiteY60" fmla="*/ 4286825 h 6338047"/>
              <a:gd name="connsiteX61" fmla="*/ 0 w 11474824"/>
              <a:gd name="connsiteY61" fmla="*/ 3710638 h 6338047"/>
              <a:gd name="connsiteX62" fmla="*/ 0 w 11474824"/>
              <a:gd name="connsiteY62" fmla="*/ 3134452 h 6338047"/>
              <a:gd name="connsiteX63" fmla="*/ 0 w 11474824"/>
              <a:gd name="connsiteY63" fmla="*/ 2685027 h 6338047"/>
              <a:gd name="connsiteX64" fmla="*/ 0 w 11474824"/>
              <a:gd name="connsiteY64" fmla="*/ 2108841 h 6338047"/>
              <a:gd name="connsiteX65" fmla="*/ 0 w 11474824"/>
              <a:gd name="connsiteY65" fmla="*/ 1659416 h 6338047"/>
              <a:gd name="connsiteX66" fmla="*/ 0 w 11474824"/>
              <a:gd name="connsiteY66" fmla="*/ 1083230 h 6338047"/>
              <a:gd name="connsiteX67" fmla="*/ 0 w 11474824"/>
              <a:gd name="connsiteY67" fmla="*/ 570424 h 6338047"/>
              <a:gd name="connsiteX68" fmla="*/ 0 w 11474824"/>
              <a:gd name="connsiteY68" fmla="*/ 0 h 633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474824" h="6338047" fill="none" extrusionOk="0">
                <a:moveTo>
                  <a:pt x="0" y="0"/>
                </a:moveTo>
                <a:cubicBezTo>
                  <a:pt x="101208" y="-634"/>
                  <a:pt x="222673" y="11009"/>
                  <a:pt x="344245" y="0"/>
                </a:cubicBezTo>
                <a:cubicBezTo>
                  <a:pt x="465818" y="-11009"/>
                  <a:pt x="672790" y="61646"/>
                  <a:pt x="917986" y="0"/>
                </a:cubicBezTo>
                <a:cubicBezTo>
                  <a:pt x="1163182" y="-61646"/>
                  <a:pt x="1246861" y="42200"/>
                  <a:pt x="1376979" y="0"/>
                </a:cubicBezTo>
                <a:cubicBezTo>
                  <a:pt x="1507097" y="-42200"/>
                  <a:pt x="1630719" y="12926"/>
                  <a:pt x="1835972" y="0"/>
                </a:cubicBezTo>
                <a:cubicBezTo>
                  <a:pt x="2041225" y="-12926"/>
                  <a:pt x="2237154" y="21728"/>
                  <a:pt x="2524461" y="0"/>
                </a:cubicBezTo>
                <a:cubicBezTo>
                  <a:pt x="2811768" y="-21728"/>
                  <a:pt x="2701288" y="9776"/>
                  <a:pt x="2753958" y="0"/>
                </a:cubicBezTo>
                <a:cubicBezTo>
                  <a:pt x="2806628" y="-9776"/>
                  <a:pt x="3172492" y="45821"/>
                  <a:pt x="3557195" y="0"/>
                </a:cubicBezTo>
                <a:cubicBezTo>
                  <a:pt x="3941898" y="-45821"/>
                  <a:pt x="3948209" y="5306"/>
                  <a:pt x="4130937" y="0"/>
                </a:cubicBezTo>
                <a:cubicBezTo>
                  <a:pt x="4313665" y="-5306"/>
                  <a:pt x="4662313" y="10430"/>
                  <a:pt x="4934174" y="0"/>
                </a:cubicBezTo>
                <a:cubicBezTo>
                  <a:pt x="5206035" y="-10430"/>
                  <a:pt x="5419078" y="56765"/>
                  <a:pt x="5737412" y="0"/>
                </a:cubicBezTo>
                <a:cubicBezTo>
                  <a:pt x="6055746" y="-56765"/>
                  <a:pt x="5992313" y="25163"/>
                  <a:pt x="6081657" y="0"/>
                </a:cubicBezTo>
                <a:cubicBezTo>
                  <a:pt x="6171001" y="-25163"/>
                  <a:pt x="6257951" y="23945"/>
                  <a:pt x="6311153" y="0"/>
                </a:cubicBezTo>
                <a:cubicBezTo>
                  <a:pt x="6364355" y="-23945"/>
                  <a:pt x="6644580" y="37179"/>
                  <a:pt x="6770146" y="0"/>
                </a:cubicBezTo>
                <a:cubicBezTo>
                  <a:pt x="6895712" y="-37179"/>
                  <a:pt x="7183290" y="62609"/>
                  <a:pt x="7573384" y="0"/>
                </a:cubicBezTo>
                <a:cubicBezTo>
                  <a:pt x="7963478" y="-62609"/>
                  <a:pt x="7701621" y="13412"/>
                  <a:pt x="7802880" y="0"/>
                </a:cubicBezTo>
                <a:cubicBezTo>
                  <a:pt x="7904139" y="-13412"/>
                  <a:pt x="8094171" y="37245"/>
                  <a:pt x="8261873" y="0"/>
                </a:cubicBezTo>
                <a:cubicBezTo>
                  <a:pt x="8429575" y="-37245"/>
                  <a:pt x="8643381" y="1226"/>
                  <a:pt x="8835614" y="0"/>
                </a:cubicBezTo>
                <a:cubicBezTo>
                  <a:pt x="9027847" y="-1226"/>
                  <a:pt x="9168328" y="11275"/>
                  <a:pt x="9409356" y="0"/>
                </a:cubicBezTo>
                <a:cubicBezTo>
                  <a:pt x="9650384" y="-11275"/>
                  <a:pt x="9650085" y="2461"/>
                  <a:pt x="9753600" y="0"/>
                </a:cubicBezTo>
                <a:cubicBezTo>
                  <a:pt x="9857115" y="-2461"/>
                  <a:pt x="10105250" y="6589"/>
                  <a:pt x="10212593" y="0"/>
                </a:cubicBezTo>
                <a:cubicBezTo>
                  <a:pt x="10319936" y="-6589"/>
                  <a:pt x="10540112" y="51510"/>
                  <a:pt x="10786335" y="0"/>
                </a:cubicBezTo>
                <a:cubicBezTo>
                  <a:pt x="11032558" y="-51510"/>
                  <a:pt x="11264901" y="18824"/>
                  <a:pt x="11474824" y="0"/>
                </a:cubicBezTo>
                <a:cubicBezTo>
                  <a:pt x="11522908" y="177254"/>
                  <a:pt x="11464906" y="395827"/>
                  <a:pt x="11474824" y="512806"/>
                </a:cubicBezTo>
                <a:cubicBezTo>
                  <a:pt x="11484742" y="629785"/>
                  <a:pt x="11442686" y="750212"/>
                  <a:pt x="11474824" y="898850"/>
                </a:cubicBezTo>
                <a:cubicBezTo>
                  <a:pt x="11506962" y="1047488"/>
                  <a:pt x="11405308" y="1428712"/>
                  <a:pt x="11474824" y="1601797"/>
                </a:cubicBezTo>
                <a:cubicBezTo>
                  <a:pt x="11544340" y="1774882"/>
                  <a:pt x="11472388" y="1838259"/>
                  <a:pt x="11474824" y="2051222"/>
                </a:cubicBezTo>
                <a:cubicBezTo>
                  <a:pt x="11477260" y="2264186"/>
                  <a:pt x="11458214" y="2341176"/>
                  <a:pt x="11474824" y="2437267"/>
                </a:cubicBezTo>
                <a:cubicBezTo>
                  <a:pt x="11491434" y="2533359"/>
                  <a:pt x="11440594" y="2821159"/>
                  <a:pt x="11474824" y="3076834"/>
                </a:cubicBezTo>
                <a:cubicBezTo>
                  <a:pt x="11509054" y="3332509"/>
                  <a:pt x="11471658" y="3380726"/>
                  <a:pt x="11474824" y="3526259"/>
                </a:cubicBezTo>
                <a:cubicBezTo>
                  <a:pt x="11477990" y="3671793"/>
                  <a:pt x="11442799" y="3823191"/>
                  <a:pt x="11474824" y="4039064"/>
                </a:cubicBezTo>
                <a:cubicBezTo>
                  <a:pt x="11506849" y="4254937"/>
                  <a:pt x="11448225" y="4458097"/>
                  <a:pt x="11474824" y="4615251"/>
                </a:cubicBezTo>
                <a:cubicBezTo>
                  <a:pt x="11501423" y="4772405"/>
                  <a:pt x="11400061" y="4952278"/>
                  <a:pt x="11474824" y="5254817"/>
                </a:cubicBezTo>
                <a:cubicBezTo>
                  <a:pt x="11549587" y="5557356"/>
                  <a:pt x="11454632" y="5544166"/>
                  <a:pt x="11474824" y="5767623"/>
                </a:cubicBezTo>
                <a:cubicBezTo>
                  <a:pt x="11495016" y="5991080"/>
                  <a:pt x="11473492" y="6175250"/>
                  <a:pt x="11474824" y="6338047"/>
                </a:cubicBezTo>
                <a:cubicBezTo>
                  <a:pt x="11152767" y="6364506"/>
                  <a:pt x="11062654" y="6333331"/>
                  <a:pt x="10786335" y="6338047"/>
                </a:cubicBezTo>
                <a:cubicBezTo>
                  <a:pt x="10510016" y="6342763"/>
                  <a:pt x="10406894" y="6271253"/>
                  <a:pt x="10212593" y="6338047"/>
                </a:cubicBezTo>
                <a:cubicBezTo>
                  <a:pt x="10018292" y="6404841"/>
                  <a:pt x="10034044" y="6334819"/>
                  <a:pt x="9983097" y="6338047"/>
                </a:cubicBezTo>
                <a:cubicBezTo>
                  <a:pt x="9932150" y="6341275"/>
                  <a:pt x="9710752" y="6292863"/>
                  <a:pt x="9524104" y="6338047"/>
                </a:cubicBezTo>
                <a:cubicBezTo>
                  <a:pt x="9337456" y="6383231"/>
                  <a:pt x="9252681" y="6292380"/>
                  <a:pt x="9065111" y="6338047"/>
                </a:cubicBezTo>
                <a:cubicBezTo>
                  <a:pt x="8877541" y="6383714"/>
                  <a:pt x="8685689" y="6316776"/>
                  <a:pt x="8491370" y="6338047"/>
                </a:cubicBezTo>
                <a:cubicBezTo>
                  <a:pt x="8297051" y="6359318"/>
                  <a:pt x="8361857" y="6332086"/>
                  <a:pt x="8261873" y="6338047"/>
                </a:cubicBezTo>
                <a:cubicBezTo>
                  <a:pt x="8161889" y="6344008"/>
                  <a:pt x="8072195" y="6301318"/>
                  <a:pt x="7917629" y="6338047"/>
                </a:cubicBezTo>
                <a:cubicBezTo>
                  <a:pt x="7763063" y="6374776"/>
                  <a:pt x="7479995" y="6320814"/>
                  <a:pt x="7343887" y="6338047"/>
                </a:cubicBezTo>
                <a:cubicBezTo>
                  <a:pt x="7207779" y="6355280"/>
                  <a:pt x="7222300" y="6324946"/>
                  <a:pt x="7114391" y="6338047"/>
                </a:cubicBezTo>
                <a:cubicBezTo>
                  <a:pt x="7006482" y="6351148"/>
                  <a:pt x="6769481" y="6304271"/>
                  <a:pt x="6655398" y="6338047"/>
                </a:cubicBezTo>
                <a:cubicBezTo>
                  <a:pt x="6541315" y="6371823"/>
                  <a:pt x="6228326" y="6291219"/>
                  <a:pt x="6081657" y="6338047"/>
                </a:cubicBezTo>
                <a:cubicBezTo>
                  <a:pt x="5934988" y="6384875"/>
                  <a:pt x="5912968" y="6320262"/>
                  <a:pt x="5852160" y="6338047"/>
                </a:cubicBezTo>
                <a:cubicBezTo>
                  <a:pt x="5791352" y="6355832"/>
                  <a:pt x="5305621" y="6294095"/>
                  <a:pt x="5163671" y="6338047"/>
                </a:cubicBezTo>
                <a:cubicBezTo>
                  <a:pt x="5021721" y="6381999"/>
                  <a:pt x="4906338" y="6329175"/>
                  <a:pt x="4704678" y="6338047"/>
                </a:cubicBezTo>
                <a:cubicBezTo>
                  <a:pt x="4503018" y="6346919"/>
                  <a:pt x="4131777" y="6250617"/>
                  <a:pt x="3901440" y="6338047"/>
                </a:cubicBezTo>
                <a:cubicBezTo>
                  <a:pt x="3671103" y="6425477"/>
                  <a:pt x="3264813" y="6243273"/>
                  <a:pt x="3098202" y="6338047"/>
                </a:cubicBezTo>
                <a:cubicBezTo>
                  <a:pt x="2931591" y="6432821"/>
                  <a:pt x="2638931" y="6258949"/>
                  <a:pt x="2294965" y="6338047"/>
                </a:cubicBezTo>
                <a:cubicBezTo>
                  <a:pt x="1950999" y="6417145"/>
                  <a:pt x="1954894" y="6297314"/>
                  <a:pt x="1835972" y="6338047"/>
                </a:cubicBezTo>
                <a:cubicBezTo>
                  <a:pt x="1717050" y="6378780"/>
                  <a:pt x="1508276" y="6324273"/>
                  <a:pt x="1376979" y="6338047"/>
                </a:cubicBezTo>
                <a:cubicBezTo>
                  <a:pt x="1245682" y="6351821"/>
                  <a:pt x="1012656" y="6333554"/>
                  <a:pt x="688489" y="6338047"/>
                </a:cubicBezTo>
                <a:cubicBezTo>
                  <a:pt x="364322" y="6342540"/>
                  <a:pt x="237680" y="6295281"/>
                  <a:pt x="0" y="6338047"/>
                </a:cubicBezTo>
                <a:cubicBezTo>
                  <a:pt x="-60917" y="6179000"/>
                  <a:pt x="41250" y="6039460"/>
                  <a:pt x="0" y="5825241"/>
                </a:cubicBezTo>
                <a:cubicBezTo>
                  <a:pt x="-41250" y="5611022"/>
                  <a:pt x="74856" y="5380665"/>
                  <a:pt x="0" y="5185675"/>
                </a:cubicBezTo>
                <a:cubicBezTo>
                  <a:pt x="-74856" y="4990685"/>
                  <a:pt x="42383" y="4944105"/>
                  <a:pt x="0" y="4799630"/>
                </a:cubicBezTo>
                <a:cubicBezTo>
                  <a:pt x="-42383" y="4655155"/>
                  <a:pt x="22241" y="4484434"/>
                  <a:pt x="0" y="4286825"/>
                </a:cubicBezTo>
                <a:cubicBezTo>
                  <a:pt x="-22241" y="4089217"/>
                  <a:pt x="37178" y="3945333"/>
                  <a:pt x="0" y="3710638"/>
                </a:cubicBezTo>
                <a:cubicBezTo>
                  <a:pt x="-37178" y="3475943"/>
                  <a:pt x="12387" y="3327095"/>
                  <a:pt x="0" y="3134452"/>
                </a:cubicBezTo>
                <a:cubicBezTo>
                  <a:pt x="-12387" y="2941809"/>
                  <a:pt x="4684" y="2897706"/>
                  <a:pt x="0" y="2685027"/>
                </a:cubicBezTo>
                <a:cubicBezTo>
                  <a:pt x="-4684" y="2472349"/>
                  <a:pt x="8125" y="2250889"/>
                  <a:pt x="0" y="2108841"/>
                </a:cubicBezTo>
                <a:cubicBezTo>
                  <a:pt x="-8125" y="1966793"/>
                  <a:pt x="16957" y="1826889"/>
                  <a:pt x="0" y="1659416"/>
                </a:cubicBezTo>
                <a:cubicBezTo>
                  <a:pt x="-16957" y="1491944"/>
                  <a:pt x="34500" y="1356208"/>
                  <a:pt x="0" y="1083230"/>
                </a:cubicBezTo>
                <a:cubicBezTo>
                  <a:pt x="-34500" y="810252"/>
                  <a:pt x="22880" y="787874"/>
                  <a:pt x="0" y="570424"/>
                </a:cubicBezTo>
                <a:cubicBezTo>
                  <a:pt x="-22880" y="352974"/>
                  <a:pt x="6560" y="169106"/>
                  <a:pt x="0" y="0"/>
                </a:cubicBezTo>
                <a:close/>
              </a:path>
              <a:path w="11474824" h="6338047" stroke="0" extrusionOk="0">
                <a:moveTo>
                  <a:pt x="0" y="0"/>
                </a:moveTo>
                <a:cubicBezTo>
                  <a:pt x="157269" y="-26787"/>
                  <a:pt x="361835" y="35715"/>
                  <a:pt x="458993" y="0"/>
                </a:cubicBezTo>
                <a:cubicBezTo>
                  <a:pt x="556151" y="-35715"/>
                  <a:pt x="981916" y="6131"/>
                  <a:pt x="1147482" y="0"/>
                </a:cubicBezTo>
                <a:cubicBezTo>
                  <a:pt x="1313048" y="-6131"/>
                  <a:pt x="1691354" y="7938"/>
                  <a:pt x="1835972" y="0"/>
                </a:cubicBezTo>
                <a:cubicBezTo>
                  <a:pt x="1980590" y="-7938"/>
                  <a:pt x="2102756" y="11025"/>
                  <a:pt x="2294965" y="0"/>
                </a:cubicBezTo>
                <a:cubicBezTo>
                  <a:pt x="2487174" y="-11025"/>
                  <a:pt x="2467575" y="6553"/>
                  <a:pt x="2524461" y="0"/>
                </a:cubicBezTo>
                <a:cubicBezTo>
                  <a:pt x="2581347" y="-6553"/>
                  <a:pt x="2889325" y="33252"/>
                  <a:pt x="3098202" y="0"/>
                </a:cubicBezTo>
                <a:cubicBezTo>
                  <a:pt x="3307079" y="-33252"/>
                  <a:pt x="3367907" y="28610"/>
                  <a:pt x="3557195" y="0"/>
                </a:cubicBezTo>
                <a:cubicBezTo>
                  <a:pt x="3746483" y="-28610"/>
                  <a:pt x="3940991" y="31365"/>
                  <a:pt x="4130937" y="0"/>
                </a:cubicBezTo>
                <a:cubicBezTo>
                  <a:pt x="4320883" y="-31365"/>
                  <a:pt x="4490949" y="36456"/>
                  <a:pt x="4819426" y="0"/>
                </a:cubicBezTo>
                <a:cubicBezTo>
                  <a:pt x="5147903" y="-36456"/>
                  <a:pt x="5268981" y="47532"/>
                  <a:pt x="5507916" y="0"/>
                </a:cubicBezTo>
                <a:cubicBezTo>
                  <a:pt x="5746851" y="-47532"/>
                  <a:pt x="5642017" y="9830"/>
                  <a:pt x="5737412" y="0"/>
                </a:cubicBezTo>
                <a:cubicBezTo>
                  <a:pt x="5832807" y="-9830"/>
                  <a:pt x="6275886" y="45779"/>
                  <a:pt x="6540650" y="0"/>
                </a:cubicBezTo>
                <a:cubicBezTo>
                  <a:pt x="6805414" y="-45779"/>
                  <a:pt x="7130084" y="23008"/>
                  <a:pt x="7343887" y="0"/>
                </a:cubicBezTo>
                <a:cubicBezTo>
                  <a:pt x="7557690" y="-23008"/>
                  <a:pt x="7871371" y="78723"/>
                  <a:pt x="8147125" y="0"/>
                </a:cubicBezTo>
                <a:cubicBezTo>
                  <a:pt x="8422879" y="-78723"/>
                  <a:pt x="8404170" y="22484"/>
                  <a:pt x="8606118" y="0"/>
                </a:cubicBezTo>
                <a:cubicBezTo>
                  <a:pt x="8808066" y="-22484"/>
                  <a:pt x="8730295" y="6150"/>
                  <a:pt x="8835614" y="0"/>
                </a:cubicBezTo>
                <a:cubicBezTo>
                  <a:pt x="8940933" y="-6150"/>
                  <a:pt x="8996896" y="24814"/>
                  <a:pt x="9065111" y="0"/>
                </a:cubicBezTo>
                <a:cubicBezTo>
                  <a:pt x="9133326" y="-24814"/>
                  <a:pt x="9529385" y="263"/>
                  <a:pt x="9868349" y="0"/>
                </a:cubicBezTo>
                <a:cubicBezTo>
                  <a:pt x="10207313" y="-263"/>
                  <a:pt x="10067587" y="5868"/>
                  <a:pt x="10212593" y="0"/>
                </a:cubicBezTo>
                <a:cubicBezTo>
                  <a:pt x="10357599" y="-5868"/>
                  <a:pt x="10407758" y="17766"/>
                  <a:pt x="10556838" y="0"/>
                </a:cubicBezTo>
                <a:cubicBezTo>
                  <a:pt x="10705918" y="-17766"/>
                  <a:pt x="11101002" y="89485"/>
                  <a:pt x="11474824" y="0"/>
                </a:cubicBezTo>
                <a:cubicBezTo>
                  <a:pt x="11507769" y="114878"/>
                  <a:pt x="11440476" y="254422"/>
                  <a:pt x="11474824" y="386045"/>
                </a:cubicBezTo>
                <a:cubicBezTo>
                  <a:pt x="11509172" y="517669"/>
                  <a:pt x="11448051" y="792503"/>
                  <a:pt x="11474824" y="898850"/>
                </a:cubicBezTo>
                <a:cubicBezTo>
                  <a:pt x="11501597" y="1005197"/>
                  <a:pt x="11454155" y="1200481"/>
                  <a:pt x="11474824" y="1411656"/>
                </a:cubicBezTo>
                <a:cubicBezTo>
                  <a:pt x="11495493" y="1622831"/>
                  <a:pt x="11429407" y="1652624"/>
                  <a:pt x="11474824" y="1861081"/>
                </a:cubicBezTo>
                <a:cubicBezTo>
                  <a:pt x="11520241" y="2069539"/>
                  <a:pt x="11407964" y="2180719"/>
                  <a:pt x="11474824" y="2437267"/>
                </a:cubicBezTo>
                <a:cubicBezTo>
                  <a:pt x="11541684" y="2693815"/>
                  <a:pt x="11426745" y="2814149"/>
                  <a:pt x="11474824" y="3013453"/>
                </a:cubicBezTo>
                <a:cubicBezTo>
                  <a:pt x="11522903" y="3212757"/>
                  <a:pt x="11421499" y="3461881"/>
                  <a:pt x="11474824" y="3589639"/>
                </a:cubicBezTo>
                <a:cubicBezTo>
                  <a:pt x="11528149" y="3717397"/>
                  <a:pt x="11450937" y="4021697"/>
                  <a:pt x="11474824" y="4229206"/>
                </a:cubicBezTo>
                <a:cubicBezTo>
                  <a:pt x="11498711" y="4436715"/>
                  <a:pt x="11436703" y="4510963"/>
                  <a:pt x="11474824" y="4678631"/>
                </a:cubicBezTo>
                <a:cubicBezTo>
                  <a:pt x="11512945" y="4846300"/>
                  <a:pt x="11415736" y="4959121"/>
                  <a:pt x="11474824" y="5191437"/>
                </a:cubicBezTo>
                <a:cubicBezTo>
                  <a:pt x="11533912" y="5423753"/>
                  <a:pt x="11451139" y="5678613"/>
                  <a:pt x="11474824" y="5831003"/>
                </a:cubicBezTo>
                <a:cubicBezTo>
                  <a:pt x="11498509" y="5983393"/>
                  <a:pt x="11449320" y="6181533"/>
                  <a:pt x="11474824" y="6338047"/>
                </a:cubicBezTo>
                <a:cubicBezTo>
                  <a:pt x="11235229" y="6375061"/>
                  <a:pt x="11182078" y="6306578"/>
                  <a:pt x="10901083" y="6338047"/>
                </a:cubicBezTo>
                <a:cubicBezTo>
                  <a:pt x="10620088" y="6369516"/>
                  <a:pt x="10608198" y="6324889"/>
                  <a:pt x="10442090" y="6338047"/>
                </a:cubicBezTo>
                <a:cubicBezTo>
                  <a:pt x="10275982" y="6351205"/>
                  <a:pt x="10272386" y="6336218"/>
                  <a:pt x="10212593" y="6338047"/>
                </a:cubicBezTo>
                <a:cubicBezTo>
                  <a:pt x="10152800" y="6339876"/>
                  <a:pt x="9938217" y="6302054"/>
                  <a:pt x="9753600" y="6338047"/>
                </a:cubicBezTo>
                <a:cubicBezTo>
                  <a:pt x="9568983" y="6374040"/>
                  <a:pt x="9235063" y="6268572"/>
                  <a:pt x="9065111" y="6338047"/>
                </a:cubicBezTo>
                <a:cubicBezTo>
                  <a:pt x="8895159" y="6407522"/>
                  <a:pt x="8683941" y="6296460"/>
                  <a:pt x="8491370" y="6338047"/>
                </a:cubicBezTo>
                <a:cubicBezTo>
                  <a:pt x="8298799" y="6379634"/>
                  <a:pt x="8332772" y="6313556"/>
                  <a:pt x="8261873" y="6338047"/>
                </a:cubicBezTo>
                <a:cubicBezTo>
                  <a:pt x="8190974" y="6362538"/>
                  <a:pt x="7835927" y="6272002"/>
                  <a:pt x="7688132" y="6338047"/>
                </a:cubicBezTo>
                <a:cubicBezTo>
                  <a:pt x="7540337" y="6404092"/>
                  <a:pt x="7410325" y="6308443"/>
                  <a:pt x="7229139" y="6338047"/>
                </a:cubicBezTo>
                <a:cubicBezTo>
                  <a:pt x="7047953" y="6367651"/>
                  <a:pt x="6901850" y="6303497"/>
                  <a:pt x="6770146" y="6338047"/>
                </a:cubicBezTo>
                <a:cubicBezTo>
                  <a:pt x="6638442" y="6372597"/>
                  <a:pt x="6518709" y="6308163"/>
                  <a:pt x="6425901" y="6338047"/>
                </a:cubicBezTo>
                <a:cubicBezTo>
                  <a:pt x="6333093" y="6367931"/>
                  <a:pt x="6027317" y="6329658"/>
                  <a:pt x="5737412" y="6338047"/>
                </a:cubicBezTo>
                <a:cubicBezTo>
                  <a:pt x="5447507" y="6346436"/>
                  <a:pt x="5275053" y="6323604"/>
                  <a:pt x="5048923" y="6338047"/>
                </a:cubicBezTo>
                <a:cubicBezTo>
                  <a:pt x="4822793" y="6352490"/>
                  <a:pt x="4608641" y="6320375"/>
                  <a:pt x="4245685" y="6338047"/>
                </a:cubicBezTo>
                <a:cubicBezTo>
                  <a:pt x="3882729" y="6355719"/>
                  <a:pt x="3762126" y="6326311"/>
                  <a:pt x="3557195" y="6338047"/>
                </a:cubicBezTo>
                <a:cubicBezTo>
                  <a:pt x="3352264" y="6349783"/>
                  <a:pt x="3249481" y="6317168"/>
                  <a:pt x="3098202" y="6338047"/>
                </a:cubicBezTo>
                <a:cubicBezTo>
                  <a:pt x="2946923" y="6358926"/>
                  <a:pt x="2821054" y="6326510"/>
                  <a:pt x="2639210" y="6338047"/>
                </a:cubicBezTo>
                <a:cubicBezTo>
                  <a:pt x="2457366" y="6349584"/>
                  <a:pt x="2211420" y="6335411"/>
                  <a:pt x="2065468" y="6338047"/>
                </a:cubicBezTo>
                <a:cubicBezTo>
                  <a:pt x="1919516" y="6340683"/>
                  <a:pt x="1706702" y="6309485"/>
                  <a:pt x="1606475" y="6338047"/>
                </a:cubicBezTo>
                <a:cubicBezTo>
                  <a:pt x="1506248" y="6366609"/>
                  <a:pt x="1178310" y="6311639"/>
                  <a:pt x="1032734" y="6338047"/>
                </a:cubicBezTo>
                <a:cubicBezTo>
                  <a:pt x="887158" y="6364455"/>
                  <a:pt x="383849" y="6308808"/>
                  <a:pt x="0" y="6338047"/>
                </a:cubicBezTo>
                <a:cubicBezTo>
                  <a:pt x="-44300" y="6190705"/>
                  <a:pt x="18213" y="6042166"/>
                  <a:pt x="0" y="5825241"/>
                </a:cubicBezTo>
                <a:cubicBezTo>
                  <a:pt x="-18213" y="5608316"/>
                  <a:pt x="51965" y="5491146"/>
                  <a:pt x="0" y="5375816"/>
                </a:cubicBezTo>
                <a:cubicBezTo>
                  <a:pt x="-51965" y="5260487"/>
                  <a:pt x="56986" y="4887926"/>
                  <a:pt x="0" y="4736250"/>
                </a:cubicBezTo>
                <a:cubicBezTo>
                  <a:pt x="-56986" y="4584574"/>
                  <a:pt x="33370" y="4319002"/>
                  <a:pt x="0" y="4096683"/>
                </a:cubicBezTo>
                <a:cubicBezTo>
                  <a:pt x="-33370" y="3874364"/>
                  <a:pt x="62402" y="3594622"/>
                  <a:pt x="0" y="3393736"/>
                </a:cubicBezTo>
                <a:cubicBezTo>
                  <a:pt x="-62402" y="3192850"/>
                  <a:pt x="39668" y="2938154"/>
                  <a:pt x="0" y="2817550"/>
                </a:cubicBezTo>
                <a:cubicBezTo>
                  <a:pt x="-39668" y="2696946"/>
                  <a:pt x="5316" y="2459658"/>
                  <a:pt x="0" y="2304744"/>
                </a:cubicBezTo>
                <a:cubicBezTo>
                  <a:pt x="-5316" y="2149830"/>
                  <a:pt x="33287" y="1980028"/>
                  <a:pt x="0" y="1791939"/>
                </a:cubicBezTo>
                <a:cubicBezTo>
                  <a:pt x="-33287" y="1603850"/>
                  <a:pt x="55859" y="1455763"/>
                  <a:pt x="0" y="1152372"/>
                </a:cubicBezTo>
                <a:cubicBezTo>
                  <a:pt x="-55859" y="848981"/>
                  <a:pt x="33683" y="791567"/>
                  <a:pt x="0" y="576186"/>
                </a:cubicBezTo>
                <a:cubicBezTo>
                  <a:pt x="-33683" y="360805"/>
                  <a:pt x="51850" y="12813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100295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6E0DF6-BF11-45C7-B7BB-E2AC9168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95328"/>
            <a:ext cx="1843088" cy="2716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D79EF-48CC-464F-AE5B-CBE22FB2A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016697" y="4445697"/>
            <a:ext cx="2415822" cy="3824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4FFB62-5EAA-43D1-B6C3-103817B7DE15}"/>
              </a:ext>
            </a:extLst>
          </p:cNvPr>
          <p:cNvCxnSpPr>
            <a:cxnSpLocks/>
          </p:cNvCxnSpPr>
          <p:nvPr/>
        </p:nvCxnSpPr>
        <p:spPr>
          <a:xfrm flipH="1">
            <a:off x="3583873" y="569329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58068E6-86AC-4479-8277-E47A34B830BD}"/>
              </a:ext>
            </a:extLst>
          </p:cNvPr>
          <p:cNvSpPr txBox="1"/>
          <p:nvPr/>
        </p:nvSpPr>
        <p:spPr>
          <a:xfrm>
            <a:off x="6693830" y="70944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8CFB5-E68C-4610-A46F-807F10137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3211" y="2837426"/>
            <a:ext cx="1700333" cy="11831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9C9987-64CA-4A79-B6E2-678390111CA6}"/>
              </a:ext>
            </a:extLst>
          </p:cNvPr>
          <p:cNvSpPr/>
          <p:nvPr/>
        </p:nvSpPr>
        <p:spPr>
          <a:xfrm>
            <a:off x="9203136" y="1680800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8671E-BB3D-47A0-90C9-2230A2D4309A}"/>
              </a:ext>
            </a:extLst>
          </p:cNvPr>
          <p:cNvSpPr/>
          <p:nvPr/>
        </p:nvSpPr>
        <p:spPr>
          <a:xfrm>
            <a:off x="3341040" y="150328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68ECD61-FBEC-4643-A9C1-5D9E1AB8279E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EBE1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21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24466 0.3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27747 0.2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417588-EEFE-41F5-81F6-F28CCCA4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AA582B-4A7C-438B-9E7B-178324E9AB88}"/>
              </a:ext>
            </a:extLst>
          </p:cNvPr>
          <p:cNvSpPr/>
          <p:nvPr/>
        </p:nvSpPr>
        <p:spPr>
          <a:xfrm>
            <a:off x="403689" y="286871"/>
            <a:ext cx="11474824" cy="6338047"/>
          </a:xfrm>
          <a:custGeom>
            <a:avLst/>
            <a:gdLst>
              <a:gd name="connsiteX0" fmla="*/ 0 w 11474824"/>
              <a:gd name="connsiteY0" fmla="*/ 0 h 6338047"/>
              <a:gd name="connsiteX1" fmla="*/ 344245 w 11474824"/>
              <a:gd name="connsiteY1" fmla="*/ 0 h 6338047"/>
              <a:gd name="connsiteX2" fmla="*/ 917986 w 11474824"/>
              <a:gd name="connsiteY2" fmla="*/ 0 h 6338047"/>
              <a:gd name="connsiteX3" fmla="*/ 1376979 w 11474824"/>
              <a:gd name="connsiteY3" fmla="*/ 0 h 6338047"/>
              <a:gd name="connsiteX4" fmla="*/ 1835972 w 11474824"/>
              <a:gd name="connsiteY4" fmla="*/ 0 h 6338047"/>
              <a:gd name="connsiteX5" fmla="*/ 2524461 w 11474824"/>
              <a:gd name="connsiteY5" fmla="*/ 0 h 6338047"/>
              <a:gd name="connsiteX6" fmla="*/ 2753958 w 11474824"/>
              <a:gd name="connsiteY6" fmla="*/ 0 h 6338047"/>
              <a:gd name="connsiteX7" fmla="*/ 3557195 w 11474824"/>
              <a:gd name="connsiteY7" fmla="*/ 0 h 6338047"/>
              <a:gd name="connsiteX8" fmla="*/ 4130937 w 11474824"/>
              <a:gd name="connsiteY8" fmla="*/ 0 h 6338047"/>
              <a:gd name="connsiteX9" fmla="*/ 4934174 w 11474824"/>
              <a:gd name="connsiteY9" fmla="*/ 0 h 6338047"/>
              <a:gd name="connsiteX10" fmla="*/ 5737412 w 11474824"/>
              <a:gd name="connsiteY10" fmla="*/ 0 h 6338047"/>
              <a:gd name="connsiteX11" fmla="*/ 6081657 w 11474824"/>
              <a:gd name="connsiteY11" fmla="*/ 0 h 6338047"/>
              <a:gd name="connsiteX12" fmla="*/ 6311153 w 11474824"/>
              <a:gd name="connsiteY12" fmla="*/ 0 h 6338047"/>
              <a:gd name="connsiteX13" fmla="*/ 6770146 w 11474824"/>
              <a:gd name="connsiteY13" fmla="*/ 0 h 6338047"/>
              <a:gd name="connsiteX14" fmla="*/ 7573384 w 11474824"/>
              <a:gd name="connsiteY14" fmla="*/ 0 h 6338047"/>
              <a:gd name="connsiteX15" fmla="*/ 7802880 w 11474824"/>
              <a:gd name="connsiteY15" fmla="*/ 0 h 6338047"/>
              <a:gd name="connsiteX16" fmla="*/ 8261873 w 11474824"/>
              <a:gd name="connsiteY16" fmla="*/ 0 h 6338047"/>
              <a:gd name="connsiteX17" fmla="*/ 8835614 w 11474824"/>
              <a:gd name="connsiteY17" fmla="*/ 0 h 6338047"/>
              <a:gd name="connsiteX18" fmla="*/ 9409356 w 11474824"/>
              <a:gd name="connsiteY18" fmla="*/ 0 h 6338047"/>
              <a:gd name="connsiteX19" fmla="*/ 9753600 w 11474824"/>
              <a:gd name="connsiteY19" fmla="*/ 0 h 6338047"/>
              <a:gd name="connsiteX20" fmla="*/ 10212593 w 11474824"/>
              <a:gd name="connsiteY20" fmla="*/ 0 h 6338047"/>
              <a:gd name="connsiteX21" fmla="*/ 10786335 w 11474824"/>
              <a:gd name="connsiteY21" fmla="*/ 0 h 6338047"/>
              <a:gd name="connsiteX22" fmla="*/ 11474824 w 11474824"/>
              <a:gd name="connsiteY22" fmla="*/ 0 h 6338047"/>
              <a:gd name="connsiteX23" fmla="*/ 11474824 w 11474824"/>
              <a:gd name="connsiteY23" fmla="*/ 512806 h 6338047"/>
              <a:gd name="connsiteX24" fmla="*/ 11474824 w 11474824"/>
              <a:gd name="connsiteY24" fmla="*/ 898850 h 6338047"/>
              <a:gd name="connsiteX25" fmla="*/ 11474824 w 11474824"/>
              <a:gd name="connsiteY25" fmla="*/ 1601797 h 6338047"/>
              <a:gd name="connsiteX26" fmla="*/ 11474824 w 11474824"/>
              <a:gd name="connsiteY26" fmla="*/ 2051222 h 6338047"/>
              <a:gd name="connsiteX27" fmla="*/ 11474824 w 11474824"/>
              <a:gd name="connsiteY27" fmla="*/ 2437267 h 6338047"/>
              <a:gd name="connsiteX28" fmla="*/ 11474824 w 11474824"/>
              <a:gd name="connsiteY28" fmla="*/ 3076834 h 6338047"/>
              <a:gd name="connsiteX29" fmla="*/ 11474824 w 11474824"/>
              <a:gd name="connsiteY29" fmla="*/ 3526259 h 6338047"/>
              <a:gd name="connsiteX30" fmla="*/ 11474824 w 11474824"/>
              <a:gd name="connsiteY30" fmla="*/ 4039064 h 6338047"/>
              <a:gd name="connsiteX31" fmla="*/ 11474824 w 11474824"/>
              <a:gd name="connsiteY31" fmla="*/ 4615251 h 6338047"/>
              <a:gd name="connsiteX32" fmla="*/ 11474824 w 11474824"/>
              <a:gd name="connsiteY32" fmla="*/ 5254817 h 6338047"/>
              <a:gd name="connsiteX33" fmla="*/ 11474824 w 11474824"/>
              <a:gd name="connsiteY33" fmla="*/ 5767623 h 6338047"/>
              <a:gd name="connsiteX34" fmla="*/ 11474824 w 11474824"/>
              <a:gd name="connsiteY34" fmla="*/ 6338047 h 6338047"/>
              <a:gd name="connsiteX35" fmla="*/ 10786335 w 11474824"/>
              <a:gd name="connsiteY35" fmla="*/ 6338047 h 6338047"/>
              <a:gd name="connsiteX36" fmla="*/ 10212593 w 11474824"/>
              <a:gd name="connsiteY36" fmla="*/ 6338047 h 6338047"/>
              <a:gd name="connsiteX37" fmla="*/ 9983097 w 11474824"/>
              <a:gd name="connsiteY37" fmla="*/ 6338047 h 6338047"/>
              <a:gd name="connsiteX38" fmla="*/ 9524104 w 11474824"/>
              <a:gd name="connsiteY38" fmla="*/ 6338047 h 6338047"/>
              <a:gd name="connsiteX39" fmla="*/ 9065111 w 11474824"/>
              <a:gd name="connsiteY39" fmla="*/ 6338047 h 6338047"/>
              <a:gd name="connsiteX40" fmla="*/ 8491370 w 11474824"/>
              <a:gd name="connsiteY40" fmla="*/ 6338047 h 6338047"/>
              <a:gd name="connsiteX41" fmla="*/ 8261873 w 11474824"/>
              <a:gd name="connsiteY41" fmla="*/ 6338047 h 6338047"/>
              <a:gd name="connsiteX42" fmla="*/ 7917629 w 11474824"/>
              <a:gd name="connsiteY42" fmla="*/ 6338047 h 6338047"/>
              <a:gd name="connsiteX43" fmla="*/ 7343887 w 11474824"/>
              <a:gd name="connsiteY43" fmla="*/ 6338047 h 6338047"/>
              <a:gd name="connsiteX44" fmla="*/ 7114391 w 11474824"/>
              <a:gd name="connsiteY44" fmla="*/ 6338047 h 6338047"/>
              <a:gd name="connsiteX45" fmla="*/ 6655398 w 11474824"/>
              <a:gd name="connsiteY45" fmla="*/ 6338047 h 6338047"/>
              <a:gd name="connsiteX46" fmla="*/ 6081657 w 11474824"/>
              <a:gd name="connsiteY46" fmla="*/ 6338047 h 6338047"/>
              <a:gd name="connsiteX47" fmla="*/ 5852160 w 11474824"/>
              <a:gd name="connsiteY47" fmla="*/ 6338047 h 6338047"/>
              <a:gd name="connsiteX48" fmla="*/ 5163671 w 11474824"/>
              <a:gd name="connsiteY48" fmla="*/ 6338047 h 6338047"/>
              <a:gd name="connsiteX49" fmla="*/ 4704678 w 11474824"/>
              <a:gd name="connsiteY49" fmla="*/ 6338047 h 6338047"/>
              <a:gd name="connsiteX50" fmla="*/ 3901440 w 11474824"/>
              <a:gd name="connsiteY50" fmla="*/ 6338047 h 6338047"/>
              <a:gd name="connsiteX51" fmla="*/ 3098202 w 11474824"/>
              <a:gd name="connsiteY51" fmla="*/ 6338047 h 6338047"/>
              <a:gd name="connsiteX52" fmla="*/ 2294965 w 11474824"/>
              <a:gd name="connsiteY52" fmla="*/ 6338047 h 6338047"/>
              <a:gd name="connsiteX53" fmla="*/ 1835972 w 11474824"/>
              <a:gd name="connsiteY53" fmla="*/ 6338047 h 6338047"/>
              <a:gd name="connsiteX54" fmla="*/ 1376979 w 11474824"/>
              <a:gd name="connsiteY54" fmla="*/ 6338047 h 6338047"/>
              <a:gd name="connsiteX55" fmla="*/ 688489 w 11474824"/>
              <a:gd name="connsiteY55" fmla="*/ 6338047 h 6338047"/>
              <a:gd name="connsiteX56" fmla="*/ 0 w 11474824"/>
              <a:gd name="connsiteY56" fmla="*/ 6338047 h 6338047"/>
              <a:gd name="connsiteX57" fmla="*/ 0 w 11474824"/>
              <a:gd name="connsiteY57" fmla="*/ 5825241 h 6338047"/>
              <a:gd name="connsiteX58" fmla="*/ 0 w 11474824"/>
              <a:gd name="connsiteY58" fmla="*/ 5185675 h 6338047"/>
              <a:gd name="connsiteX59" fmla="*/ 0 w 11474824"/>
              <a:gd name="connsiteY59" fmla="*/ 4799630 h 6338047"/>
              <a:gd name="connsiteX60" fmla="*/ 0 w 11474824"/>
              <a:gd name="connsiteY60" fmla="*/ 4286825 h 6338047"/>
              <a:gd name="connsiteX61" fmla="*/ 0 w 11474824"/>
              <a:gd name="connsiteY61" fmla="*/ 3710638 h 6338047"/>
              <a:gd name="connsiteX62" fmla="*/ 0 w 11474824"/>
              <a:gd name="connsiteY62" fmla="*/ 3134452 h 6338047"/>
              <a:gd name="connsiteX63" fmla="*/ 0 w 11474824"/>
              <a:gd name="connsiteY63" fmla="*/ 2685027 h 6338047"/>
              <a:gd name="connsiteX64" fmla="*/ 0 w 11474824"/>
              <a:gd name="connsiteY64" fmla="*/ 2108841 h 6338047"/>
              <a:gd name="connsiteX65" fmla="*/ 0 w 11474824"/>
              <a:gd name="connsiteY65" fmla="*/ 1659416 h 6338047"/>
              <a:gd name="connsiteX66" fmla="*/ 0 w 11474824"/>
              <a:gd name="connsiteY66" fmla="*/ 1083230 h 6338047"/>
              <a:gd name="connsiteX67" fmla="*/ 0 w 11474824"/>
              <a:gd name="connsiteY67" fmla="*/ 570424 h 6338047"/>
              <a:gd name="connsiteX68" fmla="*/ 0 w 11474824"/>
              <a:gd name="connsiteY68" fmla="*/ 0 h 633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474824" h="6338047" fill="none" extrusionOk="0">
                <a:moveTo>
                  <a:pt x="0" y="0"/>
                </a:moveTo>
                <a:cubicBezTo>
                  <a:pt x="101208" y="-634"/>
                  <a:pt x="222673" y="11009"/>
                  <a:pt x="344245" y="0"/>
                </a:cubicBezTo>
                <a:cubicBezTo>
                  <a:pt x="465818" y="-11009"/>
                  <a:pt x="672790" y="61646"/>
                  <a:pt x="917986" y="0"/>
                </a:cubicBezTo>
                <a:cubicBezTo>
                  <a:pt x="1163182" y="-61646"/>
                  <a:pt x="1246861" y="42200"/>
                  <a:pt x="1376979" y="0"/>
                </a:cubicBezTo>
                <a:cubicBezTo>
                  <a:pt x="1507097" y="-42200"/>
                  <a:pt x="1630719" y="12926"/>
                  <a:pt x="1835972" y="0"/>
                </a:cubicBezTo>
                <a:cubicBezTo>
                  <a:pt x="2041225" y="-12926"/>
                  <a:pt x="2237154" y="21728"/>
                  <a:pt x="2524461" y="0"/>
                </a:cubicBezTo>
                <a:cubicBezTo>
                  <a:pt x="2811768" y="-21728"/>
                  <a:pt x="2701288" y="9776"/>
                  <a:pt x="2753958" y="0"/>
                </a:cubicBezTo>
                <a:cubicBezTo>
                  <a:pt x="2806628" y="-9776"/>
                  <a:pt x="3172492" y="45821"/>
                  <a:pt x="3557195" y="0"/>
                </a:cubicBezTo>
                <a:cubicBezTo>
                  <a:pt x="3941898" y="-45821"/>
                  <a:pt x="3948209" y="5306"/>
                  <a:pt x="4130937" y="0"/>
                </a:cubicBezTo>
                <a:cubicBezTo>
                  <a:pt x="4313665" y="-5306"/>
                  <a:pt x="4662313" y="10430"/>
                  <a:pt x="4934174" y="0"/>
                </a:cubicBezTo>
                <a:cubicBezTo>
                  <a:pt x="5206035" y="-10430"/>
                  <a:pt x="5419078" y="56765"/>
                  <a:pt x="5737412" y="0"/>
                </a:cubicBezTo>
                <a:cubicBezTo>
                  <a:pt x="6055746" y="-56765"/>
                  <a:pt x="5992313" y="25163"/>
                  <a:pt x="6081657" y="0"/>
                </a:cubicBezTo>
                <a:cubicBezTo>
                  <a:pt x="6171001" y="-25163"/>
                  <a:pt x="6257951" y="23945"/>
                  <a:pt x="6311153" y="0"/>
                </a:cubicBezTo>
                <a:cubicBezTo>
                  <a:pt x="6364355" y="-23945"/>
                  <a:pt x="6644580" y="37179"/>
                  <a:pt x="6770146" y="0"/>
                </a:cubicBezTo>
                <a:cubicBezTo>
                  <a:pt x="6895712" y="-37179"/>
                  <a:pt x="7183290" y="62609"/>
                  <a:pt x="7573384" y="0"/>
                </a:cubicBezTo>
                <a:cubicBezTo>
                  <a:pt x="7963478" y="-62609"/>
                  <a:pt x="7701621" y="13412"/>
                  <a:pt x="7802880" y="0"/>
                </a:cubicBezTo>
                <a:cubicBezTo>
                  <a:pt x="7904139" y="-13412"/>
                  <a:pt x="8094171" y="37245"/>
                  <a:pt x="8261873" y="0"/>
                </a:cubicBezTo>
                <a:cubicBezTo>
                  <a:pt x="8429575" y="-37245"/>
                  <a:pt x="8643381" y="1226"/>
                  <a:pt x="8835614" y="0"/>
                </a:cubicBezTo>
                <a:cubicBezTo>
                  <a:pt x="9027847" y="-1226"/>
                  <a:pt x="9168328" y="11275"/>
                  <a:pt x="9409356" y="0"/>
                </a:cubicBezTo>
                <a:cubicBezTo>
                  <a:pt x="9650384" y="-11275"/>
                  <a:pt x="9650085" y="2461"/>
                  <a:pt x="9753600" y="0"/>
                </a:cubicBezTo>
                <a:cubicBezTo>
                  <a:pt x="9857115" y="-2461"/>
                  <a:pt x="10105250" y="6589"/>
                  <a:pt x="10212593" y="0"/>
                </a:cubicBezTo>
                <a:cubicBezTo>
                  <a:pt x="10319936" y="-6589"/>
                  <a:pt x="10540112" y="51510"/>
                  <a:pt x="10786335" y="0"/>
                </a:cubicBezTo>
                <a:cubicBezTo>
                  <a:pt x="11032558" y="-51510"/>
                  <a:pt x="11264901" y="18824"/>
                  <a:pt x="11474824" y="0"/>
                </a:cubicBezTo>
                <a:cubicBezTo>
                  <a:pt x="11522908" y="177254"/>
                  <a:pt x="11464906" y="395827"/>
                  <a:pt x="11474824" y="512806"/>
                </a:cubicBezTo>
                <a:cubicBezTo>
                  <a:pt x="11484742" y="629785"/>
                  <a:pt x="11442686" y="750212"/>
                  <a:pt x="11474824" y="898850"/>
                </a:cubicBezTo>
                <a:cubicBezTo>
                  <a:pt x="11506962" y="1047488"/>
                  <a:pt x="11405308" y="1428712"/>
                  <a:pt x="11474824" y="1601797"/>
                </a:cubicBezTo>
                <a:cubicBezTo>
                  <a:pt x="11544340" y="1774882"/>
                  <a:pt x="11472388" y="1838259"/>
                  <a:pt x="11474824" y="2051222"/>
                </a:cubicBezTo>
                <a:cubicBezTo>
                  <a:pt x="11477260" y="2264186"/>
                  <a:pt x="11458214" y="2341176"/>
                  <a:pt x="11474824" y="2437267"/>
                </a:cubicBezTo>
                <a:cubicBezTo>
                  <a:pt x="11491434" y="2533359"/>
                  <a:pt x="11440594" y="2821159"/>
                  <a:pt x="11474824" y="3076834"/>
                </a:cubicBezTo>
                <a:cubicBezTo>
                  <a:pt x="11509054" y="3332509"/>
                  <a:pt x="11471658" y="3380726"/>
                  <a:pt x="11474824" y="3526259"/>
                </a:cubicBezTo>
                <a:cubicBezTo>
                  <a:pt x="11477990" y="3671793"/>
                  <a:pt x="11442799" y="3823191"/>
                  <a:pt x="11474824" y="4039064"/>
                </a:cubicBezTo>
                <a:cubicBezTo>
                  <a:pt x="11506849" y="4254937"/>
                  <a:pt x="11448225" y="4458097"/>
                  <a:pt x="11474824" y="4615251"/>
                </a:cubicBezTo>
                <a:cubicBezTo>
                  <a:pt x="11501423" y="4772405"/>
                  <a:pt x="11400061" y="4952278"/>
                  <a:pt x="11474824" y="5254817"/>
                </a:cubicBezTo>
                <a:cubicBezTo>
                  <a:pt x="11549587" y="5557356"/>
                  <a:pt x="11454632" y="5544166"/>
                  <a:pt x="11474824" y="5767623"/>
                </a:cubicBezTo>
                <a:cubicBezTo>
                  <a:pt x="11495016" y="5991080"/>
                  <a:pt x="11473492" y="6175250"/>
                  <a:pt x="11474824" y="6338047"/>
                </a:cubicBezTo>
                <a:cubicBezTo>
                  <a:pt x="11152767" y="6364506"/>
                  <a:pt x="11062654" y="6333331"/>
                  <a:pt x="10786335" y="6338047"/>
                </a:cubicBezTo>
                <a:cubicBezTo>
                  <a:pt x="10510016" y="6342763"/>
                  <a:pt x="10406894" y="6271253"/>
                  <a:pt x="10212593" y="6338047"/>
                </a:cubicBezTo>
                <a:cubicBezTo>
                  <a:pt x="10018292" y="6404841"/>
                  <a:pt x="10034044" y="6334819"/>
                  <a:pt x="9983097" y="6338047"/>
                </a:cubicBezTo>
                <a:cubicBezTo>
                  <a:pt x="9932150" y="6341275"/>
                  <a:pt x="9710752" y="6292863"/>
                  <a:pt x="9524104" y="6338047"/>
                </a:cubicBezTo>
                <a:cubicBezTo>
                  <a:pt x="9337456" y="6383231"/>
                  <a:pt x="9252681" y="6292380"/>
                  <a:pt x="9065111" y="6338047"/>
                </a:cubicBezTo>
                <a:cubicBezTo>
                  <a:pt x="8877541" y="6383714"/>
                  <a:pt x="8685689" y="6316776"/>
                  <a:pt x="8491370" y="6338047"/>
                </a:cubicBezTo>
                <a:cubicBezTo>
                  <a:pt x="8297051" y="6359318"/>
                  <a:pt x="8361857" y="6332086"/>
                  <a:pt x="8261873" y="6338047"/>
                </a:cubicBezTo>
                <a:cubicBezTo>
                  <a:pt x="8161889" y="6344008"/>
                  <a:pt x="8072195" y="6301318"/>
                  <a:pt x="7917629" y="6338047"/>
                </a:cubicBezTo>
                <a:cubicBezTo>
                  <a:pt x="7763063" y="6374776"/>
                  <a:pt x="7479995" y="6320814"/>
                  <a:pt x="7343887" y="6338047"/>
                </a:cubicBezTo>
                <a:cubicBezTo>
                  <a:pt x="7207779" y="6355280"/>
                  <a:pt x="7222300" y="6324946"/>
                  <a:pt x="7114391" y="6338047"/>
                </a:cubicBezTo>
                <a:cubicBezTo>
                  <a:pt x="7006482" y="6351148"/>
                  <a:pt x="6769481" y="6304271"/>
                  <a:pt x="6655398" y="6338047"/>
                </a:cubicBezTo>
                <a:cubicBezTo>
                  <a:pt x="6541315" y="6371823"/>
                  <a:pt x="6228326" y="6291219"/>
                  <a:pt x="6081657" y="6338047"/>
                </a:cubicBezTo>
                <a:cubicBezTo>
                  <a:pt x="5934988" y="6384875"/>
                  <a:pt x="5912968" y="6320262"/>
                  <a:pt x="5852160" y="6338047"/>
                </a:cubicBezTo>
                <a:cubicBezTo>
                  <a:pt x="5791352" y="6355832"/>
                  <a:pt x="5305621" y="6294095"/>
                  <a:pt x="5163671" y="6338047"/>
                </a:cubicBezTo>
                <a:cubicBezTo>
                  <a:pt x="5021721" y="6381999"/>
                  <a:pt x="4906338" y="6329175"/>
                  <a:pt x="4704678" y="6338047"/>
                </a:cubicBezTo>
                <a:cubicBezTo>
                  <a:pt x="4503018" y="6346919"/>
                  <a:pt x="4131777" y="6250617"/>
                  <a:pt x="3901440" y="6338047"/>
                </a:cubicBezTo>
                <a:cubicBezTo>
                  <a:pt x="3671103" y="6425477"/>
                  <a:pt x="3264813" y="6243273"/>
                  <a:pt x="3098202" y="6338047"/>
                </a:cubicBezTo>
                <a:cubicBezTo>
                  <a:pt x="2931591" y="6432821"/>
                  <a:pt x="2638931" y="6258949"/>
                  <a:pt x="2294965" y="6338047"/>
                </a:cubicBezTo>
                <a:cubicBezTo>
                  <a:pt x="1950999" y="6417145"/>
                  <a:pt x="1954894" y="6297314"/>
                  <a:pt x="1835972" y="6338047"/>
                </a:cubicBezTo>
                <a:cubicBezTo>
                  <a:pt x="1717050" y="6378780"/>
                  <a:pt x="1508276" y="6324273"/>
                  <a:pt x="1376979" y="6338047"/>
                </a:cubicBezTo>
                <a:cubicBezTo>
                  <a:pt x="1245682" y="6351821"/>
                  <a:pt x="1012656" y="6333554"/>
                  <a:pt x="688489" y="6338047"/>
                </a:cubicBezTo>
                <a:cubicBezTo>
                  <a:pt x="364322" y="6342540"/>
                  <a:pt x="237680" y="6295281"/>
                  <a:pt x="0" y="6338047"/>
                </a:cubicBezTo>
                <a:cubicBezTo>
                  <a:pt x="-60917" y="6179000"/>
                  <a:pt x="41250" y="6039460"/>
                  <a:pt x="0" y="5825241"/>
                </a:cubicBezTo>
                <a:cubicBezTo>
                  <a:pt x="-41250" y="5611022"/>
                  <a:pt x="74856" y="5380665"/>
                  <a:pt x="0" y="5185675"/>
                </a:cubicBezTo>
                <a:cubicBezTo>
                  <a:pt x="-74856" y="4990685"/>
                  <a:pt x="42383" y="4944105"/>
                  <a:pt x="0" y="4799630"/>
                </a:cubicBezTo>
                <a:cubicBezTo>
                  <a:pt x="-42383" y="4655155"/>
                  <a:pt x="22241" y="4484434"/>
                  <a:pt x="0" y="4286825"/>
                </a:cubicBezTo>
                <a:cubicBezTo>
                  <a:pt x="-22241" y="4089217"/>
                  <a:pt x="37178" y="3945333"/>
                  <a:pt x="0" y="3710638"/>
                </a:cubicBezTo>
                <a:cubicBezTo>
                  <a:pt x="-37178" y="3475943"/>
                  <a:pt x="12387" y="3327095"/>
                  <a:pt x="0" y="3134452"/>
                </a:cubicBezTo>
                <a:cubicBezTo>
                  <a:pt x="-12387" y="2941809"/>
                  <a:pt x="4684" y="2897706"/>
                  <a:pt x="0" y="2685027"/>
                </a:cubicBezTo>
                <a:cubicBezTo>
                  <a:pt x="-4684" y="2472349"/>
                  <a:pt x="8125" y="2250889"/>
                  <a:pt x="0" y="2108841"/>
                </a:cubicBezTo>
                <a:cubicBezTo>
                  <a:pt x="-8125" y="1966793"/>
                  <a:pt x="16957" y="1826889"/>
                  <a:pt x="0" y="1659416"/>
                </a:cubicBezTo>
                <a:cubicBezTo>
                  <a:pt x="-16957" y="1491944"/>
                  <a:pt x="34500" y="1356208"/>
                  <a:pt x="0" y="1083230"/>
                </a:cubicBezTo>
                <a:cubicBezTo>
                  <a:pt x="-34500" y="810252"/>
                  <a:pt x="22880" y="787874"/>
                  <a:pt x="0" y="570424"/>
                </a:cubicBezTo>
                <a:cubicBezTo>
                  <a:pt x="-22880" y="352974"/>
                  <a:pt x="6560" y="169106"/>
                  <a:pt x="0" y="0"/>
                </a:cubicBezTo>
                <a:close/>
              </a:path>
              <a:path w="11474824" h="6338047" stroke="0" extrusionOk="0">
                <a:moveTo>
                  <a:pt x="0" y="0"/>
                </a:moveTo>
                <a:cubicBezTo>
                  <a:pt x="157269" y="-26787"/>
                  <a:pt x="361835" y="35715"/>
                  <a:pt x="458993" y="0"/>
                </a:cubicBezTo>
                <a:cubicBezTo>
                  <a:pt x="556151" y="-35715"/>
                  <a:pt x="981916" y="6131"/>
                  <a:pt x="1147482" y="0"/>
                </a:cubicBezTo>
                <a:cubicBezTo>
                  <a:pt x="1313048" y="-6131"/>
                  <a:pt x="1691354" y="7938"/>
                  <a:pt x="1835972" y="0"/>
                </a:cubicBezTo>
                <a:cubicBezTo>
                  <a:pt x="1980590" y="-7938"/>
                  <a:pt x="2102756" y="11025"/>
                  <a:pt x="2294965" y="0"/>
                </a:cubicBezTo>
                <a:cubicBezTo>
                  <a:pt x="2487174" y="-11025"/>
                  <a:pt x="2467575" y="6553"/>
                  <a:pt x="2524461" y="0"/>
                </a:cubicBezTo>
                <a:cubicBezTo>
                  <a:pt x="2581347" y="-6553"/>
                  <a:pt x="2889325" y="33252"/>
                  <a:pt x="3098202" y="0"/>
                </a:cubicBezTo>
                <a:cubicBezTo>
                  <a:pt x="3307079" y="-33252"/>
                  <a:pt x="3367907" y="28610"/>
                  <a:pt x="3557195" y="0"/>
                </a:cubicBezTo>
                <a:cubicBezTo>
                  <a:pt x="3746483" y="-28610"/>
                  <a:pt x="3940991" y="31365"/>
                  <a:pt x="4130937" y="0"/>
                </a:cubicBezTo>
                <a:cubicBezTo>
                  <a:pt x="4320883" y="-31365"/>
                  <a:pt x="4490949" y="36456"/>
                  <a:pt x="4819426" y="0"/>
                </a:cubicBezTo>
                <a:cubicBezTo>
                  <a:pt x="5147903" y="-36456"/>
                  <a:pt x="5268981" y="47532"/>
                  <a:pt x="5507916" y="0"/>
                </a:cubicBezTo>
                <a:cubicBezTo>
                  <a:pt x="5746851" y="-47532"/>
                  <a:pt x="5642017" y="9830"/>
                  <a:pt x="5737412" y="0"/>
                </a:cubicBezTo>
                <a:cubicBezTo>
                  <a:pt x="5832807" y="-9830"/>
                  <a:pt x="6275886" y="45779"/>
                  <a:pt x="6540650" y="0"/>
                </a:cubicBezTo>
                <a:cubicBezTo>
                  <a:pt x="6805414" y="-45779"/>
                  <a:pt x="7130084" y="23008"/>
                  <a:pt x="7343887" y="0"/>
                </a:cubicBezTo>
                <a:cubicBezTo>
                  <a:pt x="7557690" y="-23008"/>
                  <a:pt x="7871371" y="78723"/>
                  <a:pt x="8147125" y="0"/>
                </a:cubicBezTo>
                <a:cubicBezTo>
                  <a:pt x="8422879" y="-78723"/>
                  <a:pt x="8404170" y="22484"/>
                  <a:pt x="8606118" y="0"/>
                </a:cubicBezTo>
                <a:cubicBezTo>
                  <a:pt x="8808066" y="-22484"/>
                  <a:pt x="8730295" y="6150"/>
                  <a:pt x="8835614" y="0"/>
                </a:cubicBezTo>
                <a:cubicBezTo>
                  <a:pt x="8940933" y="-6150"/>
                  <a:pt x="8996896" y="24814"/>
                  <a:pt x="9065111" y="0"/>
                </a:cubicBezTo>
                <a:cubicBezTo>
                  <a:pt x="9133326" y="-24814"/>
                  <a:pt x="9529385" y="263"/>
                  <a:pt x="9868349" y="0"/>
                </a:cubicBezTo>
                <a:cubicBezTo>
                  <a:pt x="10207313" y="-263"/>
                  <a:pt x="10067587" y="5868"/>
                  <a:pt x="10212593" y="0"/>
                </a:cubicBezTo>
                <a:cubicBezTo>
                  <a:pt x="10357599" y="-5868"/>
                  <a:pt x="10407758" y="17766"/>
                  <a:pt x="10556838" y="0"/>
                </a:cubicBezTo>
                <a:cubicBezTo>
                  <a:pt x="10705918" y="-17766"/>
                  <a:pt x="11101002" y="89485"/>
                  <a:pt x="11474824" y="0"/>
                </a:cubicBezTo>
                <a:cubicBezTo>
                  <a:pt x="11507769" y="114878"/>
                  <a:pt x="11440476" y="254422"/>
                  <a:pt x="11474824" y="386045"/>
                </a:cubicBezTo>
                <a:cubicBezTo>
                  <a:pt x="11509172" y="517669"/>
                  <a:pt x="11448051" y="792503"/>
                  <a:pt x="11474824" y="898850"/>
                </a:cubicBezTo>
                <a:cubicBezTo>
                  <a:pt x="11501597" y="1005197"/>
                  <a:pt x="11454155" y="1200481"/>
                  <a:pt x="11474824" y="1411656"/>
                </a:cubicBezTo>
                <a:cubicBezTo>
                  <a:pt x="11495493" y="1622831"/>
                  <a:pt x="11429407" y="1652624"/>
                  <a:pt x="11474824" y="1861081"/>
                </a:cubicBezTo>
                <a:cubicBezTo>
                  <a:pt x="11520241" y="2069539"/>
                  <a:pt x="11407964" y="2180719"/>
                  <a:pt x="11474824" y="2437267"/>
                </a:cubicBezTo>
                <a:cubicBezTo>
                  <a:pt x="11541684" y="2693815"/>
                  <a:pt x="11426745" y="2814149"/>
                  <a:pt x="11474824" y="3013453"/>
                </a:cubicBezTo>
                <a:cubicBezTo>
                  <a:pt x="11522903" y="3212757"/>
                  <a:pt x="11421499" y="3461881"/>
                  <a:pt x="11474824" y="3589639"/>
                </a:cubicBezTo>
                <a:cubicBezTo>
                  <a:pt x="11528149" y="3717397"/>
                  <a:pt x="11450937" y="4021697"/>
                  <a:pt x="11474824" y="4229206"/>
                </a:cubicBezTo>
                <a:cubicBezTo>
                  <a:pt x="11498711" y="4436715"/>
                  <a:pt x="11436703" y="4510963"/>
                  <a:pt x="11474824" y="4678631"/>
                </a:cubicBezTo>
                <a:cubicBezTo>
                  <a:pt x="11512945" y="4846300"/>
                  <a:pt x="11415736" y="4959121"/>
                  <a:pt x="11474824" y="5191437"/>
                </a:cubicBezTo>
                <a:cubicBezTo>
                  <a:pt x="11533912" y="5423753"/>
                  <a:pt x="11451139" y="5678613"/>
                  <a:pt x="11474824" y="5831003"/>
                </a:cubicBezTo>
                <a:cubicBezTo>
                  <a:pt x="11498509" y="5983393"/>
                  <a:pt x="11449320" y="6181533"/>
                  <a:pt x="11474824" y="6338047"/>
                </a:cubicBezTo>
                <a:cubicBezTo>
                  <a:pt x="11235229" y="6375061"/>
                  <a:pt x="11182078" y="6306578"/>
                  <a:pt x="10901083" y="6338047"/>
                </a:cubicBezTo>
                <a:cubicBezTo>
                  <a:pt x="10620088" y="6369516"/>
                  <a:pt x="10608198" y="6324889"/>
                  <a:pt x="10442090" y="6338047"/>
                </a:cubicBezTo>
                <a:cubicBezTo>
                  <a:pt x="10275982" y="6351205"/>
                  <a:pt x="10272386" y="6336218"/>
                  <a:pt x="10212593" y="6338047"/>
                </a:cubicBezTo>
                <a:cubicBezTo>
                  <a:pt x="10152800" y="6339876"/>
                  <a:pt x="9938217" y="6302054"/>
                  <a:pt x="9753600" y="6338047"/>
                </a:cubicBezTo>
                <a:cubicBezTo>
                  <a:pt x="9568983" y="6374040"/>
                  <a:pt x="9235063" y="6268572"/>
                  <a:pt x="9065111" y="6338047"/>
                </a:cubicBezTo>
                <a:cubicBezTo>
                  <a:pt x="8895159" y="6407522"/>
                  <a:pt x="8683941" y="6296460"/>
                  <a:pt x="8491370" y="6338047"/>
                </a:cubicBezTo>
                <a:cubicBezTo>
                  <a:pt x="8298799" y="6379634"/>
                  <a:pt x="8332772" y="6313556"/>
                  <a:pt x="8261873" y="6338047"/>
                </a:cubicBezTo>
                <a:cubicBezTo>
                  <a:pt x="8190974" y="6362538"/>
                  <a:pt x="7835927" y="6272002"/>
                  <a:pt x="7688132" y="6338047"/>
                </a:cubicBezTo>
                <a:cubicBezTo>
                  <a:pt x="7540337" y="6404092"/>
                  <a:pt x="7410325" y="6308443"/>
                  <a:pt x="7229139" y="6338047"/>
                </a:cubicBezTo>
                <a:cubicBezTo>
                  <a:pt x="7047953" y="6367651"/>
                  <a:pt x="6901850" y="6303497"/>
                  <a:pt x="6770146" y="6338047"/>
                </a:cubicBezTo>
                <a:cubicBezTo>
                  <a:pt x="6638442" y="6372597"/>
                  <a:pt x="6518709" y="6308163"/>
                  <a:pt x="6425901" y="6338047"/>
                </a:cubicBezTo>
                <a:cubicBezTo>
                  <a:pt x="6333093" y="6367931"/>
                  <a:pt x="6027317" y="6329658"/>
                  <a:pt x="5737412" y="6338047"/>
                </a:cubicBezTo>
                <a:cubicBezTo>
                  <a:pt x="5447507" y="6346436"/>
                  <a:pt x="5275053" y="6323604"/>
                  <a:pt x="5048923" y="6338047"/>
                </a:cubicBezTo>
                <a:cubicBezTo>
                  <a:pt x="4822793" y="6352490"/>
                  <a:pt x="4608641" y="6320375"/>
                  <a:pt x="4245685" y="6338047"/>
                </a:cubicBezTo>
                <a:cubicBezTo>
                  <a:pt x="3882729" y="6355719"/>
                  <a:pt x="3762126" y="6326311"/>
                  <a:pt x="3557195" y="6338047"/>
                </a:cubicBezTo>
                <a:cubicBezTo>
                  <a:pt x="3352264" y="6349783"/>
                  <a:pt x="3249481" y="6317168"/>
                  <a:pt x="3098202" y="6338047"/>
                </a:cubicBezTo>
                <a:cubicBezTo>
                  <a:pt x="2946923" y="6358926"/>
                  <a:pt x="2821054" y="6326510"/>
                  <a:pt x="2639210" y="6338047"/>
                </a:cubicBezTo>
                <a:cubicBezTo>
                  <a:pt x="2457366" y="6349584"/>
                  <a:pt x="2211420" y="6335411"/>
                  <a:pt x="2065468" y="6338047"/>
                </a:cubicBezTo>
                <a:cubicBezTo>
                  <a:pt x="1919516" y="6340683"/>
                  <a:pt x="1706702" y="6309485"/>
                  <a:pt x="1606475" y="6338047"/>
                </a:cubicBezTo>
                <a:cubicBezTo>
                  <a:pt x="1506248" y="6366609"/>
                  <a:pt x="1178310" y="6311639"/>
                  <a:pt x="1032734" y="6338047"/>
                </a:cubicBezTo>
                <a:cubicBezTo>
                  <a:pt x="887158" y="6364455"/>
                  <a:pt x="383849" y="6308808"/>
                  <a:pt x="0" y="6338047"/>
                </a:cubicBezTo>
                <a:cubicBezTo>
                  <a:pt x="-44300" y="6190705"/>
                  <a:pt x="18213" y="6042166"/>
                  <a:pt x="0" y="5825241"/>
                </a:cubicBezTo>
                <a:cubicBezTo>
                  <a:pt x="-18213" y="5608316"/>
                  <a:pt x="51965" y="5491146"/>
                  <a:pt x="0" y="5375816"/>
                </a:cubicBezTo>
                <a:cubicBezTo>
                  <a:pt x="-51965" y="5260487"/>
                  <a:pt x="56986" y="4887926"/>
                  <a:pt x="0" y="4736250"/>
                </a:cubicBezTo>
                <a:cubicBezTo>
                  <a:pt x="-56986" y="4584574"/>
                  <a:pt x="33370" y="4319002"/>
                  <a:pt x="0" y="4096683"/>
                </a:cubicBezTo>
                <a:cubicBezTo>
                  <a:pt x="-33370" y="3874364"/>
                  <a:pt x="62402" y="3594622"/>
                  <a:pt x="0" y="3393736"/>
                </a:cubicBezTo>
                <a:cubicBezTo>
                  <a:pt x="-62402" y="3192850"/>
                  <a:pt x="39668" y="2938154"/>
                  <a:pt x="0" y="2817550"/>
                </a:cubicBezTo>
                <a:cubicBezTo>
                  <a:pt x="-39668" y="2696946"/>
                  <a:pt x="5316" y="2459658"/>
                  <a:pt x="0" y="2304744"/>
                </a:cubicBezTo>
                <a:cubicBezTo>
                  <a:pt x="-5316" y="2149830"/>
                  <a:pt x="33287" y="1980028"/>
                  <a:pt x="0" y="1791939"/>
                </a:cubicBezTo>
                <a:cubicBezTo>
                  <a:pt x="-33287" y="1603850"/>
                  <a:pt x="55859" y="1455763"/>
                  <a:pt x="0" y="1152372"/>
                </a:cubicBezTo>
                <a:cubicBezTo>
                  <a:pt x="-55859" y="848981"/>
                  <a:pt x="33683" y="791567"/>
                  <a:pt x="0" y="576186"/>
                </a:cubicBezTo>
                <a:cubicBezTo>
                  <a:pt x="-33683" y="360805"/>
                  <a:pt x="51850" y="12813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100295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6E0DF6-BF11-45C7-B7BB-E2AC9168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95328"/>
            <a:ext cx="1843088" cy="2716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D79EF-48CC-464F-AE5B-CBE22FB2A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016697" y="4445697"/>
            <a:ext cx="2415822" cy="38242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828FA3-EDC4-44AD-A523-C9C09FDF84C6}"/>
              </a:ext>
            </a:extLst>
          </p:cNvPr>
          <p:cNvCxnSpPr>
            <a:cxnSpLocks/>
          </p:cNvCxnSpPr>
          <p:nvPr/>
        </p:nvCxnSpPr>
        <p:spPr>
          <a:xfrm flipH="1">
            <a:off x="3598863" y="5818892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182254E-42AD-4C5C-BF83-FD4F174AFE26}"/>
              </a:ext>
            </a:extLst>
          </p:cNvPr>
          <p:cNvSpPr txBox="1"/>
          <p:nvPr/>
        </p:nvSpPr>
        <p:spPr>
          <a:xfrm>
            <a:off x="6708820" y="835040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90EB4-FEBB-4B65-9C78-C3656898D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302" y="3040167"/>
            <a:ext cx="1700333" cy="11831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1595E7-E36C-4BEE-AF5D-E0149F53450D}"/>
              </a:ext>
            </a:extLst>
          </p:cNvPr>
          <p:cNvSpPr/>
          <p:nvPr/>
        </p:nvSpPr>
        <p:spPr>
          <a:xfrm>
            <a:off x="9218126" y="1806398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C5814A-944D-4D25-8FEF-28715AFBD682}"/>
              </a:ext>
            </a:extLst>
          </p:cNvPr>
          <p:cNvSpPr/>
          <p:nvPr/>
        </p:nvSpPr>
        <p:spPr>
          <a:xfrm>
            <a:off x="3356030" y="1628881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8029F9-B612-4B7A-89E6-6FEA3EB98FB2}"/>
              </a:ext>
            </a:extLst>
          </p:cNvPr>
          <p:cNvSpPr/>
          <p:nvPr/>
        </p:nvSpPr>
        <p:spPr>
          <a:xfrm>
            <a:off x="6838993" y="1628881"/>
            <a:ext cx="128913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F4585DA1-F5A8-4C38-BC1B-80E27901E35C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EBE1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71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463 L 0.1224 0.31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23425 0.307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275 0.284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417588-EEFE-41F5-81F6-F28CCCA4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AA582B-4A7C-438B-9E7B-178324E9AB88}"/>
              </a:ext>
            </a:extLst>
          </p:cNvPr>
          <p:cNvSpPr/>
          <p:nvPr/>
        </p:nvSpPr>
        <p:spPr>
          <a:xfrm>
            <a:off x="403689" y="286871"/>
            <a:ext cx="11474824" cy="6338047"/>
          </a:xfrm>
          <a:custGeom>
            <a:avLst/>
            <a:gdLst>
              <a:gd name="connsiteX0" fmla="*/ 0 w 11474824"/>
              <a:gd name="connsiteY0" fmla="*/ 0 h 6338047"/>
              <a:gd name="connsiteX1" fmla="*/ 344245 w 11474824"/>
              <a:gd name="connsiteY1" fmla="*/ 0 h 6338047"/>
              <a:gd name="connsiteX2" fmla="*/ 917986 w 11474824"/>
              <a:gd name="connsiteY2" fmla="*/ 0 h 6338047"/>
              <a:gd name="connsiteX3" fmla="*/ 1376979 w 11474824"/>
              <a:gd name="connsiteY3" fmla="*/ 0 h 6338047"/>
              <a:gd name="connsiteX4" fmla="*/ 1835972 w 11474824"/>
              <a:gd name="connsiteY4" fmla="*/ 0 h 6338047"/>
              <a:gd name="connsiteX5" fmla="*/ 2524461 w 11474824"/>
              <a:gd name="connsiteY5" fmla="*/ 0 h 6338047"/>
              <a:gd name="connsiteX6" fmla="*/ 2753958 w 11474824"/>
              <a:gd name="connsiteY6" fmla="*/ 0 h 6338047"/>
              <a:gd name="connsiteX7" fmla="*/ 3557195 w 11474824"/>
              <a:gd name="connsiteY7" fmla="*/ 0 h 6338047"/>
              <a:gd name="connsiteX8" fmla="*/ 4130937 w 11474824"/>
              <a:gd name="connsiteY8" fmla="*/ 0 h 6338047"/>
              <a:gd name="connsiteX9" fmla="*/ 4934174 w 11474824"/>
              <a:gd name="connsiteY9" fmla="*/ 0 h 6338047"/>
              <a:gd name="connsiteX10" fmla="*/ 5737412 w 11474824"/>
              <a:gd name="connsiteY10" fmla="*/ 0 h 6338047"/>
              <a:gd name="connsiteX11" fmla="*/ 6081657 w 11474824"/>
              <a:gd name="connsiteY11" fmla="*/ 0 h 6338047"/>
              <a:gd name="connsiteX12" fmla="*/ 6311153 w 11474824"/>
              <a:gd name="connsiteY12" fmla="*/ 0 h 6338047"/>
              <a:gd name="connsiteX13" fmla="*/ 6770146 w 11474824"/>
              <a:gd name="connsiteY13" fmla="*/ 0 h 6338047"/>
              <a:gd name="connsiteX14" fmla="*/ 7573384 w 11474824"/>
              <a:gd name="connsiteY14" fmla="*/ 0 h 6338047"/>
              <a:gd name="connsiteX15" fmla="*/ 7802880 w 11474824"/>
              <a:gd name="connsiteY15" fmla="*/ 0 h 6338047"/>
              <a:gd name="connsiteX16" fmla="*/ 8261873 w 11474824"/>
              <a:gd name="connsiteY16" fmla="*/ 0 h 6338047"/>
              <a:gd name="connsiteX17" fmla="*/ 8835614 w 11474824"/>
              <a:gd name="connsiteY17" fmla="*/ 0 h 6338047"/>
              <a:gd name="connsiteX18" fmla="*/ 9409356 w 11474824"/>
              <a:gd name="connsiteY18" fmla="*/ 0 h 6338047"/>
              <a:gd name="connsiteX19" fmla="*/ 9753600 w 11474824"/>
              <a:gd name="connsiteY19" fmla="*/ 0 h 6338047"/>
              <a:gd name="connsiteX20" fmla="*/ 10212593 w 11474824"/>
              <a:gd name="connsiteY20" fmla="*/ 0 h 6338047"/>
              <a:gd name="connsiteX21" fmla="*/ 10786335 w 11474824"/>
              <a:gd name="connsiteY21" fmla="*/ 0 h 6338047"/>
              <a:gd name="connsiteX22" fmla="*/ 11474824 w 11474824"/>
              <a:gd name="connsiteY22" fmla="*/ 0 h 6338047"/>
              <a:gd name="connsiteX23" fmla="*/ 11474824 w 11474824"/>
              <a:gd name="connsiteY23" fmla="*/ 512806 h 6338047"/>
              <a:gd name="connsiteX24" fmla="*/ 11474824 w 11474824"/>
              <a:gd name="connsiteY24" fmla="*/ 898850 h 6338047"/>
              <a:gd name="connsiteX25" fmla="*/ 11474824 w 11474824"/>
              <a:gd name="connsiteY25" fmla="*/ 1601797 h 6338047"/>
              <a:gd name="connsiteX26" fmla="*/ 11474824 w 11474824"/>
              <a:gd name="connsiteY26" fmla="*/ 2051222 h 6338047"/>
              <a:gd name="connsiteX27" fmla="*/ 11474824 w 11474824"/>
              <a:gd name="connsiteY27" fmla="*/ 2437267 h 6338047"/>
              <a:gd name="connsiteX28" fmla="*/ 11474824 w 11474824"/>
              <a:gd name="connsiteY28" fmla="*/ 3076834 h 6338047"/>
              <a:gd name="connsiteX29" fmla="*/ 11474824 w 11474824"/>
              <a:gd name="connsiteY29" fmla="*/ 3526259 h 6338047"/>
              <a:gd name="connsiteX30" fmla="*/ 11474824 w 11474824"/>
              <a:gd name="connsiteY30" fmla="*/ 4039064 h 6338047"/>
              <a:gd name="connsiteX31" fmla="*/ 11474824 w 11474824"/>
              <a:gd name="connsiteY31" fmla="*/ 4615251 h 6338047"/>
              <a:gd name="connsiteX32" fmla="*/ 11474824 w 11474824"/>
              <a:gd name="connsiteY32" fmla="*/ 5254817 h 6338047"/>
              <a:gd name="connsiteX33" fmla="*/ 11474824 w 11474824"/>
              <a:gd name="connsiteY33" fmla="*/ 5767623 h 6338047"/>
              <a:gd name="connsiteX34" fmla="*/ 11474824 w 11474824"/>
              <a:gd name="connsiteY34" fmla="*/ 6338047 h 6338047"/>
              <a:gd name="connsiteX35" fmla="*/ 10786335 w 11474824"/>
              <a:gd name="connsiteY35" fmla="*/ 6338047 h 6338047"/>
              <a:gd name="connsiteX36" fmla="*/ 10212593 w 11474824"/>
              <a:gd name="connsiteY36" fmla="*/ 6338047 h 6338047"/>
              <a:gd name="connsiteX37" fmla="*/ 9983097 w 11474824"/>
              <a:gd name="connsiteY37" fmla="*/ 6338047 h 6338047"/>
              <a:gd name="connsiteX38" fmla="*/ 9524104 w 11474824"/>
              <a:gd name="connsiteY38" fmla="*/ 6338047 h 6338047"/>
              <a:gd name="connsiteX39" fmla="*/ 9065111 w 11474824"/>
              <a:gd name="connsiteY39" fmla="*/ 6338047 h 6338047"/>
              <a:gd name="connsiteX40" fmla="*/ 8491370 w 11474824"/>
              <a:gd name="connsiteY40" fmla="*/ 6338047 h 6338047"/>
              <a:gd name="connsiteX41" fmla="*/ 8261873 w 11474824"/>
              <a:gd name="connsiteY41" fmla="*/ 6338047 h 6338047"/>
              <a:gd name="connsiteX42" fmla="*/ 7917629 w 11474824"/>
              <a:gd name="connsiteY42" fmla="*/ 6338047 h 6338047"/>
              <a:gd name="connsiteX43" fmla="*/ 7343887 w 11474824"/>
              <a:gd name="connsiteY43" fmla="*/ 6338047 h 6338047"/>
              <a:gd name="connsiteX44" fmla="*/ 7114391 w 11474824"/>
              <a:gd name="connsiteY44" fmla="*/ 6338047 h 6338047"/>
              <a:gd name="connsiteX45" fmla="*/ 6655398 w 11474824"/>
              <a:gd name="connsiteY45" fmla="*/ 6338047 h 6338047"/>
              <a:gd name="connsiteX46" fmla="*/ 6081657 w 11474824"/>
              <a:gd name="connsiteY46" fmla="*/ 6338047 h 6338047"/>
              <a:gd name="connsiteX47" fmla="*/ 5852160 w 11474824"/>
              <a:gd name="connsiteY47" fmla="*/ 6338047 h 6338047"/>
              <a:gd name="connsiteX48" fmla="*/ 5163671 w 11474824"/>
              <a:gd name="connsiteY48" fmla="*/ 6338047 h 6338047"/>
              <a:gd name="connsiteX49" fmla="*/ 4704678 w 11474824"/>
              <a:gd name="connsiteY49" fmla="*/ 6338047 h 6338047"/>
              <a:gd name="connsiteX50" fmla="*/ 3901440 w 11474824"/>
              <a:gd name="connsiteY50" fmla="*/ 6338047 h 6338047"/>
              <a:gd name="connsiteX51" fmla="*/ 3098202 w 11474824"/>
              <a:gd name="connsiteY51" fmla="*/ 6338047 h 6338047"/>
              <a:gd name="connsiteX52" fmla="*/ 2294965 w 11474824"/>
              <a:gd name="connsiteY52" fmla="*/ 6338047 h 6338047"/>
              <a:gd name="connsiteX53" fmla="*/ 1835972 w 11474824"/>
              <a:gd name="connsiteY53" fmla="*/ 6338047 h 6338047"/>
              <a:gd name="connsiteX54" fmla="*/ 1376979 w 11474824"/>
              <a:gd name="connsiteY54" fmla="*/ 6338047 h 6338047"/>
              <a:gd name="connsiteX55" fmla="*/ 688489 w 11474824"/>
              <a:gd name="connsiteY55" fmla="*/ 6338047 h 6338047"/>
              <a:gd name="connsiteX56" fmla="*/ 0 w 11474824"/>
              <a:gd name="connsiteY56" fmla="*/ 6338047 h 6338047"/>
              <a:gd name="connsiteX57" fmla="*/ 0 w 11474824"/>
              <a:gd name="connsiteY57" fmla="*/ 5825241 h 6338047"/>
              <a:gd name="connsiteX58" fmla="*/ 0 w 11474824"/>
              <a:gd name="connsiteY58" fmla="*/ 5185675 h 6338047"/>
              <a:gd name="connsiteX59" fmla="*/ 0 w 11474824"/>
              <a:gd name="connsiteY59" fmla="*/ 4799630 h 6338047"/>
              <a:gd name="connsiteX60" fmla="*/ 0 w 11474824"/>
              <a:gd name="connsiteY60" fmla="*/ 4286825 h 6338047"/>
              <a:gd name="connsiteX61" fmla="*/ 0 w 11474824"/>
              <a:gd name="connsiteY61" fmla="*/ 3710638 h 6338047"/>
              <a:gd name="connsiteX62" fmla="*/ 0 w 11474824"/>
              <a:gd name="connsiteY62" fmla="*/ 3134452 h 6338047"/>
              <a:gd name="connsiteX63" fmla="*/ 0 w 11474824"/>
              <a:gd name="connsiteY63" fmla="*/ 2685027 h 6338047"/>
              <a:gd name="connsiteX64" fmla="*/ 0 w 11474824"/>
              <a:gd name="connsiteY64" fmla="*/ 2108841 h 6338047"/>
              <a:gd name="connsiteX65" fmla="*/ 0 w 11474824"/>
              <a:gd name="connsiteY65" fmla="*/ 1659416 h 6338047"/>
              <a:gd name="connsiteX66" fmla="*/ 0 w 11474824"/>
              <a:gd name="connsiteY66" fmla="*/ 1083230 h 6338047"/>
              <a:gd name="connsiteX67" fmla="*/ 0 w 11474824"/>
              <a:gd name="connsiteY67" fmla="*/ 570424 h 6338047"/>
              <a:gd name="connsiteX68" fmla="*/ 0 w 11474824"/>
              <a:gd name="connsiteY68" fmla="*/ 0 h 633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474824" h="6338047" fill="none" extrusionOk="0">
                <a:moveTo>
                  <a:pt x="0" y="0"/>
                </a:moveTo>
                <a:cubicBezTo>
                  <a:pt x="101208" y="-634"/>
                  <a:pt x="222673" y="11009"/>
                  <a:pt x="344245" y="0"/>
                </a:cubicBezTo>
                <a:cubicBezTo>
                  <a:pt x="465818" y="-11009"/>
                  <a:pt x="672790" y="61646"/>
                  <a:pt x="917986" y="0"/>
                </a:cubicBezTo>
                <a:cubicBezTo>
                  <a:pt x="1163182" y="-61646"/>
                  <a:pt x="1246861" y="42200"/>
                  <a:pt x="1376979" y="0"/>
                </a:cubicBezTo>
                <a:cubicBezTo>
                  <a:pt x="1507097" y="-42200"/>
                  <a:pt x="1630719" y="12926"/>
                  <a:pt x="1835972" y="0"/>
                </a:cubicBezTo>
                <a:cubicBezTo>
                  <a:pt x="2041225" y="-12926"/>
                  <a:pt x="2237154" y="21728"/>
                  <a:pt x="2524461" y="0"/>
                </a:cubicBezTo>
                <a:cubicBezTo>
                  <a:pt x="2811768" y="-21728"/>
                  <a:pt x="2701288" y="9776"/>
                  <a:pt x="2753958" y="0"/>
                </a:cubicBezTo>
                <a:cubicBezTo>
                  <a:pt x="2806628" y="-9776"/>
                  <a:pt x="3172492" y="45821"/>
                  <a:pt x="3557195" y="0"/>
                </a:cubicBezTo>
                <a:cubicBezTo>
                  <a:pt x="3941898" y="-45821"/>
                  <a:pt x="3948209" y="5306"/>
                  <a:pt x="4130937" y="0"/>
                </a:cubicBezTo>
                <a:cubicBezTo>
                  <a:pt x="4313665" y="-5306"/>
                  <a:pt x="4662313" y="10430"/>
                  <a:pt x="4934174" y="0"/>
                </a:cubicBezTo>
                <a:cubicBezTo>
                  <a:pt x="5206035" y="-10430"/>
                  <a:pt x="5419078" y="56765"/>
                  <a:pt x="5737412" y="0"/>
                </a:cubicBezTo>
                <a:cubicBezTo>
                  <a:pt x="6055746" y="-56765"/>
                  <a:pt x="5992313" y="25163"/>
                  <a:pt x="6081657" y="0"/>
                </a:cubicBezTo>
                <a:cubicBezTo>
                  <a:pt x="6171001" y="-25163"/>
                  <a:pt x="6257951" y="23945"/>
                  <a:pt x="6311153" y="0"/>
                </a:cubicBezTo>
                <a:cubicBezTo>
                  <a:pt x="6364355" y="-23945"/>
                  <a:pt x="6644580" y="37179"/>
                  <a:pt x="6770146" y="0"/>
                </a:cubicBezTo>
                <a:cubicBezTo>
                  <a:pt x="6895712" y="-37179"/>
                  <a:pt x="7183290" y="62609"/>
                  <a:pt x="7573384" y="0"/>
                </a:cubicBezTo>
                <a:cubicBezTo>
                  <a:pt x="7963478" y="-62609"/>
                  <a:pt x="7701621" y="13412"/>
                  <a:pt x="7802880" y="0"/>
                </a:cubicBezTo>
                <a:cubicBezTo>
                  <a:pt x="7904139" y="-13412"/>
                  <a:pt x="8094171" y="37245"/>
                  <a:pt x="8261873" y="0"/>
                </a:cubicBezTo>
                <a:cubicBezTo>
                  <a:pt x="8429575" y="-37245"/>
                  <a:pt x="8643381" y="1226"/>
                  <a:pt x="8835614" y="0"/>
                </a:cubicBezTo>
                <a:cubicBezTo>
                  <a:pt x="9027847" y="-1226"/>
                  <a:pt x="9168328" y="11275"/>
                  <a:pt x="9409356" y="0"/>
                </a:cubicBezTo>
                <a:cubicBezTo>
                  <a:pt x="9650384" y="-11275"/>
                  <a:pt x="9650085" y="2461"/>
                  <a:pt x="9753600" y="0"/>
                </a:cubicBezTo>
                <a:cubicBezTo>
                  <a:pt x="9857115" y="-2461"/>
                  <a:pt x="10105250" y="6589"/>
                  <a:pt x="10212593" y="0"/>
                </a:cubicBezTo>
                <a:cubicBezTo>
                  <a:pt x="10319936" y="-6589"/>
                  <a:pt x="10540112" y="51510"/>
                  <a:pt x="10786335" y="0"/>
                </a:cubicBezTo>
                <a:cubicBezTo>
                  <a:pt x="11032558" y="-51510"/>
                  <a:pt x="11264901" y="18824"/>
                  <a:pt x="11474824" y="0"/>
                </a:cubicBezTo>
                <a:cubicBezTo>
                  <a:pt x="11522908" y="177254"/>
                  <a:pt x="11464906" y="395827"/>
                  <a:pt x="11474824" y="512806"/>
                </a:cubicBezTo>
                <a:cubicBezTo>
                  <a:pt x="11484742" y="629785"/>
                  <a:pt x="11442686" y="750212"/>
                  <a:pt x="11474824" y="898850"/>
                </a:cubicBezTo>
                <a:cubicBezTo>
                  <a:pt x="11506962" y="1047488"/>
                  <a:pt x="11405308" y="1428712"/>
                  <a:pt x="11474824" y="1601797"/>
                </a:cubicBezTo>
                <a:cubicBezTo>
                  <a:pt x="11544340" y="1774882"/>
                  <a:pt x="11472388" y="1838259"/>
                  <a:pt x="11474824" y="2051222"/>
                </a:cubicBezTo>
                <a:cubicBezTo>
                  <a:pt x="11477260" y="2264186"/>
                  <a:pt x="11458214" y="2341176"/>
                  <a:pt x="11474824" y="2437267"/>
                </a:cubicBezTo>
                <a:cubicBezTo>
                  <a:pt x="11491434" y="2533359"/>
                  <a:pt x="11440594" y="2821159"/>
                  <a:pt x="11474824" y="3076834"/>
                </a:cubicBezTo>
                <a:cubicBezTo>
                  <a:pt x="11509054" y="3332509"/>
                  <a:pt x="11471658" y="3380726"/>
                  <a:pt x="11474824" y="3526259"/>
                </a:cubicBezTo>
                <a:cubicBezTo>
                  <a:pt x="11477990" y="3671793"/>
                  <a:pt x="11442799" y="3823191"/>
                  <a:pt x="11474824" y="4039064"/>
                </a:cubicBezTo>
                <a:cubicBezTo>
                  <a:pt x="11506849" y="4254937"/>
                  <a:pt x="11448225" y="4458097"/>
                  <a:pt x="11474824" y="4615251"/>
                </a:cubicBezTo>
                <a:cubicBezTo>
                  <a:pt x="11501423" y="4772405"/>
                  <a:pt x="11400061" y="4952278"/>
                  <a:pt x="11474824" y="5254817"/>
                </a:cubicBezTo>
                <a:cubicBezTo>
                  <a:pt x="11549587" y="5557356"/>
                  <a:pt x="11454632" y="5544166"/>
                  <a:pt x="11474824" y="5767623"/>
                </a:cubicBezTo>
                <a:cubicBezTo>
                  <a:pt x="11495016" y="5991080"/>
                  <a:pt x="11473492" y="6175250"/>
                  <a:pt x="11474824" y="6338047"/>
                </a:cubicBezTo>
                <a:cubicBezTo>
                  <a:pt x="11152767" y="6364506"/>
                  <a:pt x="11062654" y="6333331"/>
                  <a:pt x="10786335" y="6338047"/>
                </a:cubicBezTo>
                <a:cubicBezTo>
                  <a:pt x="10510016" y="6342763"/>
                  <a:pt x="10406894" y="6271253"/>
                  <a:pt x="10212593" y="6338047"/>
                </a:cubicBezTo>
                <a:cubicBezTo>
                  <a:pt x="10018292" y="6404841"/>
                  <a:pt x="10034044" y="6334819"/>
                  <a:pt x="9983097" y="6338047"/>
                </a:cubicBezTo>
                <a:cubicBezTo>
                  <a:pt x="9932150" y="6341275"/>
                  <a:pt x="9710752" y="6292863"/>
                  <a:pt x="9524104" y="6338047"/>
                </a:cubicBezTo>
                <a:cubicBezTo>
                  <a:pt x="9337456" y="6383231"/>
                  <a:pt x="9252681" y="6292380"/>
                  <a:pt x="9065111" y="6338047"/>
                </a:cubicBezTo>
                <a:cubicBezTo>
                  <a:pt x="8877541" y="6383714"/>
                  <a:pt x="8685689" y="6316776"/>
                  <a:pt x="8491370" y="6338047"/>
                </a:cubicBezTo>
                <a:cubicBezTo>
                  <a:pt x="8297051" y="6359318"/>
                  <a:pt x="8361857" y="6332086"/>
                  <a:pt x="8261873" y="6338047"/>
                </a:cubicBezTo>
                <a:cubicBezTo>
                  <a:pt x="8161889" y="6344008"/>
                  <a:pt x="8072195" y="6301318"/>
                  <a:pt x="7917629" y="6338047"/>
                </a:cubicBezTo>
                <a:cubicBezTo>
                  <a:pt x="7763063" y="6374776"/>
                  <a:pt x="7479995" y="6320814"/>
                  <a:pt x="7343887" y="6338047"/>
                </a:cubicBezTo>
                <a:cubicBezTo>
                  <a:pt x="7207779" y="6355280"/>
                  <a:pt x="7222300" y="6324946"/>
                  <a:pt x="7114391" y="6338047"/>
                </a:cubicBezTo>
                <a:cubicBezTo>
                  <a:pt x="7006482" y="6351148"/>
                  <a:pt x="6769481" y="6304271"/>
                  <a:pt x="6655398" y="6338047"/>
                </a:cubicBezTo>
                <a:cubicBezTo>
                  <a:pt x="6541315" y="6371823"/>
                  <a:pt x="6228326" y="6291219"/>
                  <a:pt x="6081657" y="6338047"/>
                </a:cubicBezTo>
                <a:cubicBezTo>
                  <a:pt x="5934988" y="6384875"/>
                  <a:pt x="5912968" y="6320262"/>
                  <a:pt x="5852160" y="6338047"/>
                </a:cubicBezTo>
                <a:cubicBezTo>
                  <a:pt x="5791352" y="6355832"/>
                  <a:pt x="5305621" y="6294095"/>
                  <a:pt x="5163671" y="6338047"/>
                </a:cubicBezTo>
                <a:cubicBezTo>
                  <a:pt x="5021721" y="6381999"/>
                  <a:pt x="4906338" y="6329175"/>
                  <a:pt x="4704678" y="6338047"/>
                </a:cubicBezTo>
                <a:cubicBezTo>
                  <a:pt x="4503018" y="6346919"/>
                  <a:pt x="4131777" y="6250617"/>
                  <a:pt x="3901440" y="6338047"/>
                </a:cubicBezTo>
                <a:cubicBezTo>
                  <a:pt x="3671103" y="6425477"/>
                  <a:pt x="3264813" y="6243273"/>
                  <a:pt x="3098202" y="6338047"/>
                </a:cubicBezTo>
                <a:cubicBezTo>
                  <a:pt x="2931591" y="6432821"/>
                  <a:pt x="2638931" y="6258949"/>
                  <a:pt x="2294965" y="6338047"/>
                </a:cubicBezTo>
                <a:cubicBezTo>
                  <a:pt x="1950999" y="6417145"/>
                  <a:pt x="1954894" y="6297314"/>
                  <a:pt x="1835972" y="6338047"/>
                </a:cubicBezTo>
                <a:cubicBezTo>
                  <a:pt x="1717050" y="6378780"/>
                  <a:pt x="1508276" y="6324273"/>
                  <a:pt x="1376979" y="6338047"/>
                </a:cubicBezTo>
                <a:cubicBezTo>
                  <a:pt x="1245682" y="6351821"/>
                  <a:pt x="1012656" y="6333554"/>
                  <a:pt x="688489" y="6338047"/>
                </a:cubicBezTo>
                <a:cubicBezTo>
                  <a:pt x="364322" y="6342540"/>
                  <a:pt x="237680" y="6295281"/>
                  <a:pt x="0" y="6338047"/>
                </a:cubicBezTo>
                <a:cubicBezTo>
                  <a:pt x="-60917" y="6179000"/>
                  <a:pt x="41250" y="6039460"/>
                  <a:pt x="0" y="5825241"/>
                </a:cubicBezTo>
                <a:cubicBezTo>
                  <a:pt x="-41250" y="5611022"/>
                  <a:pt x="74856" y="5380665"/>
                  <a:pt x="0" y="5185675"/>
                </a:cubicBezTo>
                <a:cubicBezTo>
                  <a:pt x="-74856" y="4990685"/>
                  <a:pt x="42383" y="4944105"/>
                  <a:pt x="0" y="4799630"/>
                </a:cubicBezTo>
                <a:cubicBezTo>
                  <a:pt x="-42383" y="4655155"/>
                  <a:pt x="22241" y="4484434"/>
                  <a:pt x="0" y="4286825"/>
                </a:cubicBezTo>
                <a:cubicBezTo>
                  <a:pt x="-22241" y="4089217"/>
                  <a:pt x="37178" y="3945333"/>
                  <a:pt x="0" y="3710638"/>
                </a:cubicBezTo>
                <a:cubicBezTo>
                  <a:pt x="-37178" y="3475943"/>
                  <a:pt x="12387" y="3327095"/>
                  <a:pt x="0" y="3134452"/>
                </a:cubicBezTo>
                <a:cubicBezTo>
                  <a:pt x="-12387" y="2941809"/>
                  <a:pt x="4684" y="2897706"/>
                  <a:pt x="0" y="2685027"/>
                </a:cubicBezTo>
                <a:cubicBezTo>
                  <a:pt x="-4684" y="2472349"/>
                  <a:pt x="8125" y="2250889"/>
                  <a:pt x="0" y="2108841"/>
                </a:cubicBezTo>
                <a:cubicBezTo>
                  <a:pt x="-8125" y="1966793"/>
                  <a:pt x="16957" y="1826889"/>
                  <a:pt x="0" y="1659416"/>
                </a:cubicBezTo>
                <a:cubicBezTo>
                  <a:pt x="-16957" y="1491944"/>
                  <a:pt x="34500" y="1356208"/>
                  <a:pt x="0" y="1083230"/>
                </a:cubicBezTo>
                <a:cubicBezTo>
                  <a:pt x="-34500" y="810252"/>
                  <a:pt x="22880" y="787874"/>
                  <a:pt x="0" y="570424"/>
                </a:cubicBezTo>
                <a:cubicBezTo>
                  <a:pt x="-22880" y="352974"/>
                  <a:pt x="6560" y="169106"/>
                  <a:pt x="0" y="0"/>
                </a:cubicBezTo>
                <a:close/>
              </a:path>
              <a:path w="11474824" h="6338047" stroke="0" extrusionOk="0">
                <a:moveTo>
                  <a:pt x="0" y="0"/>
                </a:moveTo>
                <a:cubicBezTo>
                  <a:pt x="157269" y="-26787"/>
                  <a:pt x="361835" y="35715"/>
                  <a:pt x="458993" y="0"/>
                </a:cubicBezTo>
                <a:cubicBezTo>
                  <a:pt x="556151" y="-35715"/>
                  <a:pt x="981916" y="6131"/>
                  <a:pt x="1147482" y="0"/>
                </a:cubicBezTo>
                <a:cubicBezTo>
                  <a:pt x="1313048" y="-6131"/>
                  <a:pt x="1691354" y="7938"/>
                  <a:pt x="1835972" y="0"/>
                </a:cubicBezTo>
                <a:cubicBezTo>
                  <a:pt x="1980590" y="-7938"/>
                  <a:pt x="2102756" y="11025"/>
                  <a:pt x="2294965" y="0"/>
                </a:cubicBezTo>
                <a:cubicBezTo>
                  <a:pt x="2487174" y="-11025"/>
                  <a:pt x="2467575" y="6553"/>
                  <a:pt x="2524461" y="0"/>
                </a:cubicBezTo>
                <a:cubicBezTo>
                  <a:pt x="2581347" y="-6553"/>
                  <a:pt x="2889325" y="33252"/>
                  <a:pt x="3098202" y="0"/>
                </a:cubicBezTo>
                <a:cubicBezTo>
                  <a:pt x="3307079" y="-33252"/>
                  <a:pt x="3367907" y="28610"/>
                  <a:pt x="3557195" y="0"/>
                </a:cubicBezTo>
                <a:cubicBezTo>
                  <a:pt x="3746483" y="-28610"/>
                  <a:pt x="3940991" y="31365"/>
                  <a:pt x="4130937" y="0"/>
                </a:cubicBezTo>
                <a:cubicBezTo>
                  <a:pt x="4320883" y="-31365"/>
                  <a:pt x="4490949" y="36456"/>
                  <a:pt x="4819426" y="0"/>
                </a:cubicBezTo>
                <a:cubicBezTo>
                  <a:pt x="5147903" y="-36456"/>
                  <a:pt x="5268981" y="47532"/>
                  <a:pt x="5507916" y="0"/>
                </a:cubicBezTo>
                <a:cubicBezTo>
                  <a:pt x="5746851" y="-47532"/>
                  <a:pt x="5642017" y="9830"/>
                  <a:pt x="5737412" y="0"/>
                </a:cubicBezTo>
                <a:cubicBezTo>
                  <a:pt x="5832807" y="-9830"/>
                  <a:pt x="6275886" y="45779"/>
                  <a:pt x="6540650" y="0"/>
                </a:cubicBezTo>
                <a:cubicBezTo>
                  <a:pt x="6805414" y="-45779"/>
                  <a:pt x="7130084" y="23008"/>
                  <a:pt x="7343887" y="0"/>
                </a:cubicBezTo>
                <a:cubicBezTo>
                  <a:pt x="7557690" y="-23008"/>
                  <a:pt x="7871371" y="78723"/>
                  <a:pt x="8147125" y="0"/>
                </a:cubicBezTo>
                <a:cubicBezTo>
                  <a:pt x="8422879" y="-78723"/>
                  <a:pt x="8404170" y="22484"/>
                  <a:pt x="8606118" y="0"/>
                </a:cubicBezTo>
                <a:cubicBezTo>
                  <a:pt x="8808066" y="-22484"/>
                  <a:pt x="8730295" y="6150"/>
                  <a:pt x="8835614" y="0"/>
                </a:cubicBezTo>
                <a:cubicBezTo>
                  <a:pt x="8940933" y="-6150"/>
                  <a:pt x="8996896" y="24814"/>
                  <a:pt x="9065111" y="0"/>
                </a:cubicBezTo>
                <a:cubicBezTo>
                  <a:pt x="9133326" y="-24814"/>
                  <a:pt x="9529385" y="263"/>
                  <a:pt x="9868349" y="0"/>
                </a:cubicBezTo>
                <a:cubicBezTo>
                  <a:pt x="10207313" y="-263"/>
                  <a:pt x="10067587" y="5868"/>
                  <a:pt x="10212593" y="0"/>
                </a:cubicBezTo>
                <a:cubicBezTo>
                  <a:pt x="10357599" y="-5868"/>
                  <a:pt x="10407758" y="17766"/>
                  <a:pt x="10556838" y="0"/>
                </a:cubicBezTo>
                <a:cubicBezTo>
                  <a:pt x="10705918" y="-17766"/>
                  <a:pt x="11101002" y="89485"/>
                  <a:pt x="11474824" y="0"/>
                </a:cubicBezTo>
                <a:cubicBezTo>
                  <a:pt x="11507769" y="114878"/>
                  <a:pt x="11440476" y="254422"/>
                  <a:pt x="11474824" y="386045"/>
                </a:cubicBezTo>
                <a:cubicBezTo>
                  <a:pt x="11509172" y="517669"/>
                  <a:pt x="11448051" y="792503"/>
                  <a:pt x="11474824" y="898850"/>
                </a:cubicBezTo>
                <a:cubicBezTo>
                  <a:pt x="11501597" y="1005197"/>
                  <a:pt x="11454155" y="1200481"/>
                  <a:pt x="11474824" y="1411656"/>
                </a:cubicBezTo>
                <a:cubicBezTo>
                  <a:pt x="11495493" y="1622831"/>
                  <a:pt x="11429407" y="1652624"/>
                  <a:pt x="11474824" y="1861081"/>
                </a:cubicBezTo>
                <a:cubicBezTo>
                  <a:pt x="11520241" y="2069539"/>
                  <a:pt x="11407964" y="2180719"/>
                  <a:pt x="11474824" y="2437267"/>
                </a:cubicBezTo>
                <a:cubicBezTo>
                  <a:pt x="11541684" y="2693815"/>
                  <a:pt x="11426745" y="2814149"/>
                  <a:pt x="11474824" y="3013453"/>
                </a:cubicBezTo>
                <a:cubicBezTo>
                  <a:pt x="11522903" y="3212757"/>
                  <a:pt x="11421499" y="3461881"/>
                  <a:pt x="11474824" y="3589639"/>
                </a:cubicBezTo>
                <a:cubicBezTo>
                  <a:pt x="11528149" y="3717397"/>
                  <a:pt x="11450937" y="4021697"/>
                  <a:pt x="11474824" y="4229206"/>
                </a:cubicBezTo>
                <a:cubicBezTo>
                  <a:pt x="11498711" y="4436715"/>
                  <a:pt x="11436703" y="4510963"/>
                  <a:pt x="11474824" y="4678631"/>
                </a:cubicBezTo>
                <a:cubicBezTo>
                  <a:pt x="11512945" y="4846300"/>
                  <a:pt x="11415736" y="4959121"/>
                  <a:pt x="11474824" y="5191437"/>
                </a:cubicBezTo>
                <a:cubicBezTo>
                  <a:pt x="11533912" y="5423753"/>
                  <a:pt x="11451139" y="5678613"/>
                  <a:pt x="11474824" y="5831003"/>
                </a:cubicBezTo>
                <a:cubicBezTo>
                  <a:pt x="11498509" y="5983393"/>
                  <a:pt x="11449320" y="6181533"/>
                  <a:pt x="11474824" y="6338047"/>
                </a:cubicBezTo>
                <a:cubicBezTo>
                  <a:pt x="11235229" y="6375061"/>
                  <a:pt x="11182078" y="6306578"/>
                  <a:pt x="10901083" y="6338047"/>
                </a:cubicBezTo>
                <a:cubicBezTo>
                  <a:pt x="10620088" y="6369516"/>
                  <a:pt x="10608198" y="6324889"/>
                  <a:pt x="10442090" y="6338047"/>
                </a:cubicBezTo>
                <a:cubicBezTo>
                  <a:pt x="10275982" y="6351205"/>
                  <a:pt x="10272386" y="6336218"/>
                  <a:pt x="10212593" y="6338047"/>
                </a:cubicBezTo>
                <a:cubicBezTo>
                  <a:pt x="10152800" y="6339876"/>
                  <a:pt x="9938217" y="6302054"/>
                  <a:pt x="9753600" y="6338047"/>
                </a:cubicBezTo>
                <a:cubicBezTo>
                  <a:pt x="9568983" y="6374040"/>
                  <a:pt x="9235063" y="6268572"/>
                  <a:pt x="9065111" y="6338047"/>
                </a:cubicBezTo>
                <a:cubicBezTo>
                  <a:pt x="8895159" y="6407522"/>
                  <a:pt x="8683941" y="6296460"/>
                  <a:pt x="8491370" y="6338047"/>
                </a:cubicBezTo>
                <a:cubicBezTo>
                  <a:pt x="8298799" y="6379634"/>
                  <a:pt x="8332772" y="6313556"/>
                  <a:pt x="8261873" y="6338047"/>
                </a:cubicBezTo>
                <a:cubicBezTo>
                  <a:pt x="8190974" y="6362538"/>
                  <a:pt x="7835927" y="6272002"/>
                  <a:pt x="7688132" y="6338047"/>
                </a:cubicBezTo>
                <a:cubicBezTo>
                  <a:pt x="7540337" y="6404092"/>
                  <a:pt x="7410325" y="6308443"/>
                  <a:pt x="7229139" y="6338047"/>
                </a:cubicBezTo>
                <a:cubicBezTo>
                  <a:pt x="7047953" y="6367651"/>
                  <a:pt x="6901850" y="6303497"/>
                  <a:pt x="6770146" y="6338047"/>
                </a:cubicBezTo>
                <a:cubicBezTo>
                  <a:pt x="6638442" y="6372597"/>
                  <a:pt x="6518709" y="6308163"/>
                  <a:pt x="6425901" y="6338047"/>
                </a:cubicBezTo>
                <a:cubicBezTo>
                  <a:pt x="6333093" y="6367931"/>
                  <a:pt x="6027317" y="6329658"/>
                  <a:pt x="5737412" y="6338047"/>
                </a:cubicBezTo>
                <a:cubicBezTo>
                  <a:pt x="5447507" y="6346436"/>
                  <a:pt x="5275053" y="6323604"/>
                  <a:pt x="5048923" y="6338047"/>
                </a:cubicBezTo>
                <a:cubicBezTo>
                  <a:pt x="4822793" y="6352490"/>
                  <a:pt x="4608641" y="6320375"/>
                  <a:pt x="4245685" y="6338047"/>
                </a:cubicBezTo>
                <a:cubicBezTo>
                  <a:pt x="3882729" y="6355719"/>
                  <a:pt x="3762126" y="6326311"/>
                  <a:pt x="3557195" y="6338047"/>
                </a:cubicBezTo>
                <a:cubicBezTo>
                  <a:pt x="3352264" y="6349783"/>
                  <a:pt x="3249481" y="6317168"/>
                  <a:pt x="3098202" y="6338047"/>
                </a:cubicBezTo>
                <a:cubicBezTo>
                  <a:pt x="2946923" y="6358926"/>
                  <a:pt x="2821054" y="6326510"/>
                  <a:pt x="2639210" y="6338047"/>
                </a:cubicBezTo>
                <a:cubicBezTo>
                  <a:pt x="2457366" y="6349584"/>
                  <a:pt x="2211420" y="6335411"/>
                  <a:pt x="2065468" y="6338047"/>
                </a:cubicBezTo>
                <a:cubicBezTo>
                  <a:pt x="1919516" y="6340683"/>
                  <a:pt x="1706702" y="6309485"/>
                  <a:pt x="1606475" y="6338047"/>
                </a:cubicBezTo>
                <a:cubicBezTo>
                  <a:pt x="1506248" y="6366609"/>
                  <a:pt x="1178310" y="6311639"/>
                  <a:pt x="1032734" y="6338047"/>
                </a:cubicBezTo>
                <a:cubicBezTo>
                  <a:pt x="887158" y="6364455"/>
                  <a:pt x="383849" y="6308808"/>
                  <a:pt x="0" y="6338047"/>
                </a:cubicBezTo>
                <a:cubicBezTo>
                  <a:pt x="-44300" y="6190705"/>
                  <a:pt x="18213" y="6042166"/>
                  <a:pt x="0" y="5825241"/>
                </a:cubicBezTo>
                <a:cubicBezTo>
                  <a:pt x="-18213" y="5608316"/>
                  <a:pt x="51965" y="5491146"/>
                  <a:pt x="0" y="5375816"/>
                </a:cubicBezTo>
                <a:cubicBezTo>
                  <a:pt x="-51965" y="5260487"/>
                  <a:pt x="56986" y="4887926"/>
                  <a:pt x="0" y="4736250"/>
                </a:cubicBezTo>
                <a:cubicBezTo>
                  <a:pt x="-56986" y="4584574"/>
                  <a:pt x="33370" y="4319002"/>
                  <a:pt x="0" y="4096683"/>
                </a:cubicBezTo>
                <a:cubicBezTo>
                  <a:pt x="-33370" y="3874364"/>
                  <a:pt x="62402" y="3594622"/>
                  <a:pt x="0" y="3393736"/>
                </a:cubicBezTo>
                <a:cubicBezTo>
                  <a:pt x="-62402" y="3192850"/>
                  <a:pt x="39668" y="2938154"/>
                  <a:pt x="0" y="2817550"/>
                </a:cubicBezTo>
                <a:cubicBezTo>
                  <a:pt x="-39668" y="2696946"/>
                  <a:pt x="5316" y="2459658"/>
                  <a:pt x="0" y="2304744"/>
                </a:cubicBezTo>
                <a:cubicBezTo>
                  <a:pt x="-5316" y="2149830"/>
                  <a:pt x="33287" y="1980028"/>
                  <a:pt x="0" y="1791939"/>
                </a:cubicBezTo>
                <a:cubicBezTo>
                  <a:pt x="-33287" y="1603850"/>
                  <a:pt x="55859" y="1455763"/>
                  <a:pt x="0" y="1152372"/>
                </a:cubicBezTo>
                <a:cubicBezTo>
                  <a:pt x="-55859" y="848981"/>
                  <a:pt x="33683" y="791567"/>
                  <a:pt x="0" y="576186"/>
                </a:cubicBezTo>
                <a:cubicBezTo>
                  <a:pt x="-33683" y="360805"/>
                  <a:pt x="51850" y="12813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100295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6E0DF6-BF11-45C7-B7BB-E2AC9168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95328"/>
            <a:ext cx="1843088" cy="2716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D79EF-48CC-464F-AE5B-CBE22FB2A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016697" y="4445697"/>
            <a:ext cx="2415822" cy="382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FFC8E-F516-4B43-AA8D-B54FD8072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324" y="602865"/>
            <a:ext cx="4332303" cy="5854610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2B312AE-BB86-4132-B382-2CCD87B380C7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EBE1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 </a:t>
            </a:r>
            <a:endParaRPr lang="en-AE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534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4AC696-111C-4B7A-9A09-C187985C43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A7451F-FFFA-43E3-ADEF-F13C0DE53EFA}"/>
              </a:ext>
            </a:extLst>
          </p:cNvPr>
          <p:cNvSpPr/>
          <p:nvPr/>
        </p:nvSpPr>
        <p:spPr>
          <a:xfrm>
            <a:off x="9014856" y="1975140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أَ / </a:t>
            </a:r>
            <a:r>
              <a:rPr lang="ar-AE" sz="4000" b="1" dirty="0" err="1">
                <a:solidFill>
                  <a:schemeClr val="tx1"/>
                </a:solidFill>
              </a:rPr>
              <a:t>ثـا</a:t>
            </a:r>
            <a:r>
              <a:rPr lang="ar-AE" sz="4000" b="1" dirty="0">
                <a:solidFill>
                  <a:schemeClr val="tx1"/>
                </a:solidFill>
              </a:rPr>
              <a:t> / ثٌ</a:t>
            </a:r>
            <a:endParaRPr lang="en-AE" sz="40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09D762-8474-470D-9C0D-2D2CF2FE0433}"/>
              </a:ext>
            </a:extLst>
          </p:cNvPr>
          <p:cNvSpPr/>
          <p:nvPr/>
        </p:nvSpPr>
        <p:spPr>
          <a:xfrm>
            <a:off x="6040398" y="1975140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err="1">
                <a:solidFill>
                  <a:schemeClr val="tx1"/>
                </a:solidFill>
              </a:rPr>
              <a:t>أَثـا</a:t>
            </a:r>
            <a:r>
              <a:rPr lang="ar-AE" sz="4400" b="1" dirty="0">
                <a:solidFill>
                  <a:schemeClr val="tx1"/>
                </a:solidFill>
              </a:rPr>
              <a:t> / ثٌ</a:t>
            </a:r>
            <a:endParaRPr lang="en-AE" sz="4400" b="1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F380EC-E909-464B-8BF8-8EA591783E91}"/>
              </a:ext>
            </a:extLst>
          </p:cNvPr>
          <p:cNvSpPr/>
          <p:nvPr/>
        </p:nvSpPr>
        <p:spPr>
          <a:xfrm>
            <a:off x="3020199" y="1952531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solidFill>
                  <a:schemeClr val="tx1"/>
                </a:solidFill>
              </a:rPr>
              <a:t>أَ / </a:t>
            </a:r>
            <a:r>
              <a:rPr lang="ar-AE" sz="4800" b="1" dirty="0" err="1">
                <a:solidFill>
                  <a:schemeClr val="tx1"/>
                </a:solidFill>
              </a:rPr>
              <a:t>ثـاثٌ</a:t>
            </a:r>
            <a:endParaRPr lang="en-AE" sz="4800" b="1" dirty="0">
              <a:solidFill>
                <a:schemeClr val="tx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96F0DE5-050A-4F45-BBC9-ADF140EE1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337881"/>
            <a:ext cx="12192000" cy="2250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0C3F51-6985-420A-ABC1-1EE4113988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38734" y="3502471"/>
            <a:ext cx="3260857" cy="33283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15BD59D-EC87-43C0-AFC2-2220BDA6CC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67682" y="3393075"/>
            <a:ext cx="2077927" cy="202032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26B5B9-1DFD-4C14-8683-96E2E8CA6511}"/>
              </a:ext>
            </a:extLst>
          </p:cNvPr>
          <p:cNvSpPr/>
          <p:nvPr/>
        </p:nvSpPr>
        <p:spPr>
          <a:xfrm>
            <a:off x="3133427" y="2771148"/>
            <a:ext cx="2689412" cy="1801906"/>
          </a:xfrm>
          <a:custGeom>
            <a:avLst/>
            <a:gdLst>
              <a:gd name="connsiteX0" fmla="*/ 0 w 2163624"/>
              <a:gd name="connsiteY0" fmla="*/ 1559858 h 1631576"/>
              <a:gd name="connsiteX1" fmla="*/ 17930 w 2163624"/>
              <a:gd name="connsiteY1" fmla="*/ 1506070 h 1631576"/>
              <a:gd name="connsiteX2" fmla="*/ 35859 w 2163624"/>
              <a:gd name="connsiteY2" fmla="*/ 1425388 h 1631576"/>
              <a:gd name="connsiteX3" fmla="*/ 116542 w 2163624"/>
              <a:gd name="connsiteY3" fmla="*/ 1308847 h 1631576"/>
              <a:gd name="connsiteX4" fmla="*/ 197224 w 2163624"/>
              <a:gd name="connsiteY4" fmla="*/ 1228164 h 1631576"/>
              <a:gd name="connsiteX5" fmla="*/ 322730 w 2163624"/>
              <a:gd name="connsiteY5" fmla="*/ 950258 h 1631576"/>
              <a:gd name="connsiteX6" fmla="*/ 376518 w 2163624"/>
              <a:gd name="connsiteY6" fmla="*/ 887505 h 1631576"/>
              <a:gd name="connsiteX7" fmla="*/ 403412 w 2163624"/>
              <a:gd name="connsiteY7" fmla="*/ 851647 h 1631576"/>
              <a:gd name="connsiteX8" fmla="*/ 493059 w 2163624"/>
              <a:gd name="connsiteY8" fmla="*/ 762000 h 1631576"/>
              <a:gd name="connsiteX9" fmla="*/ 591671 w 2163624"/>
              <a:gd name="connsiteY9" fmla="*/ 636494 h 1631576"/>
              <a:gd name="connsiteX10" fmla="*/ 663389 w 2163624"/>
              <a:gd name="connsiteY10" fmla="*/ 564776 h 1631576"/>
              <a:gd name="connsiteX11" fmla="*/ 851647 w 2163624"/>
              <a:gd name="connsiteY11" fmla="*/ 349623 h 1631576"/>
              <a:gd name="connsiteX12" fmla="*/ 1039906 w 2163624"/>
              <a:gd name="connsiteY12" fmla="*/ 215152 h 1631576"/>
              <a:gd name="connsiteX13" fmla="*/ 1228165 w 2163624"/>
              <a:gd name="connsiteY13" fmla="*/ 116541 h 1631576"/>
              <a:gd name="connsiteX14" fmla="*/ 1434353 w 2163624"/>
              <a:gd name="connsiteY14" fmla="*/ 35858 h 1631576"/>
              <a:gd name="connsiteX15" fmla="*/ 1640542 w 2163624"/>
              <a:gd name="connsiteY15" fmla="*/ 0 h 1631576"/>
              <a:gd name="connsiteX16" fmla="*/ 1810871 w 2163624"/>
              <a:gd name="connsiteY16" fmla="*/ 8964 h 1631576"/>
              <a:gd name="connsiteX17" fmla="*/ 1837765 w 2163624"/>
              <a:gd name="connsiteY17" fmla="*/ 26894 h 1631576"/>
              <a:gd name="connsiteX18" fmla="*/ 1891553 w 2163624"/>
              <a:gd name="connsiteY18" fmla="*/ 53788 h 1631576"/>
              <a:gd name="connsiteX19" fmla="*/ 1909483 w 2163624"/>
              <a:gd name="connsiteY19" fmla="*/ 107576 h 1631576"/>
              <a:gd name="connsiteX20" fmla="*/ 1927412 w 2163624"/>
              <a:gd name="connsiteY20" fmla="*/ 134470 h 1631576"/>
              <a:gd name="connsiteX21" fmla="*/ 1936377 w 2163624"/>
              <a:gd name="connsiteY21" fmla="*/ 179294 h 1631576"/>
              <a:gd name="connsiteX22" fmla="*/ 1873624 w 2163624"/>
              <a:gd name="connsiteY22" fmla="*/ 268941 h 1631576"/>
              <a:gd name="connsiteX23" fmla="*/ 1864659 w 2163624"/>
              <a:gd name="connsiteY23" fmla="*/ 295835 h 1631576"/>
              <a:gd name="connsiteX24" fmla="*/ 1748118 w 2163624"/>
              <a:gd name="connsiteY24" fmla="*/ 358588 h 1631576"/>
              <a:gd name="connsiteX25" fmla="*/ 1712259 w 2163624"/>
              <a:gd name="connsiteY25" fmla="*/ 385482 h 1631576"/>
              <a:gd name="connsiteX26" fmla="*/ 1676400 w 2163624"/>
              <a:gd name="connsiteY26" fmla="*/ 448235 h 1631576"/>
              <a:gd name="connsiteX27" fmla="*/ 1721224 w 2163624"/>
              <a:gd name="connsiteY27" fmla="*/ 493058 h 1631576"/>
              <a:gd name="connsiteX28" fmla="*/ 1775012 w 2163624"/>
              <a:gd name="connsiteY28" fmla="*/ 555811 h 1631576"/>
              <a:gd name="connsiteX29" fmla="*/ 1837765 w 2163624"/>
              <a:gd name="connsiteY29" fmla="*/ 600635 h 1631576"/>
              <a:gd name="connsiteX30" fmla="*/ 1963271 w 2163624"/>
              <a:gd name="connsiteY30" fmla="*/ 708211 h 1631576"/>
              <a:gd name="connsiteX31" fmla="*/ 2052918 w 2163624"/>
              <a:gd name="connsiteY31" fmla="*/ 788894 h 1631576"/>
              <a:gd name="connsiteX32" fmla="*/ 2115671 w 2163624"/>
              <a:gd name="connsiteY32" fmla="*/ 914400 h 1631576"/>
              <a:gd name="connsiteX33" fmla="*/ 2151530 w 2163624"/>
              <a:gd name="connsiteY33" fmla="*/ 986117 h 1631576"/>
              <a:gd name="connsiteX34" fmla="*/ 2160494 w 2163624"/>
              <a:gd name="connsiteY34" fmla="*/ 1013011 h 1631576"/>
              <a:gd name="connsiteX35" fmla="*/ 2034989 w 2163624"/>
              <a:gd name="connsiteY35" fmla="*/ 977152 h 1631576"/>
              <a:gd name="connsiteX36" fmla="*/ 2017059 w 2163624"/>
              <a:gd name="connsiteY36" fmla="*/ 959223 h 1631576"/>
              <a:gd name="connsiteX37" fmla="*/ 1900518 w 2163624"/>
              <a:gd name="connsiteY37" fmla="*/ 932329 h 1631576"/>
              <a:gd name="connsiteX38" fmla="*/ 1855694 w 2163624"/>
              <a:gd name="connsiteY38" fmla="*/ 914400 h 1631576"/>
              <a:gd name="connsiteX39" fmla="*/ 1810871 w 2163624"/>
              <a:gd name="connsiteY39" fmla="*/ 905435 h 1631576"/>
              <a:gd name="connsiteX40" fmla="*/ 1783977 w 2163624"/>
              <a:gd name="connsiteY40" fmla="*/ 896470 h 1631576"/>
              <a:gd name="connsiteX41" fmla="*/ 1936377 w 2163624"/>
              <a:gd name="connsiteY41" fmla="*/ 1147482 h 1631576"/>
              <a:gd name="connsiteX42" fmla="*/ 1972236 w 2163624"/>
              <a:gd name="connsiteY42" fmla="*/ 1201270 h 1631576"/>
              <a:gd name="connsiteX43" fmla="*/ 2017059 w 2163624"/>
              <a:gd name="connsiteY43" fmla="*/ 1264023 h 1631576"/>
              <a:gd name="connsiteX44" fmla="*/ 2008094 w 2163624"/>
              <a:gd name="connsiteY44" fmla="*/ 1461247 h 1631576"/>
              <a:gd name="connsiteX45" fmla="*/ 1792942 w 2163624"/>
              <a:gd name="connsiteY45" fmla="*/ 1362635 h 1631576"/>
              <a:gd name="connsiteX46" fmla="*/ 1712259 w 2163624"/>
              <a:gd name="connsiteY46" fmla="*/ 1326776 h 1631576"/>
              <a:gd name="connsiteX47" fmla="*/ 1658471 w 2163624"/>
              <a:gd name="connsiteY47" fmla="*/ 1308847 h 1631576"/>
              <a:gd name="connsiteX48" fmla="*/ 1532965 w 2163624"/>
              <a:gd name="connsiteY48" fmla="*/ 1326776 h 1631576"/>
              <a:gd name="connsiteX49" fmla="*/ 1524000 w 2163624"/>
              <a:gd name="connsiteY49" fmla="*/ 1443317 h 1631576"/>
              <a:gd name="connsiteX50" fmla="*/ 1506071 w 2163624"/>
              <a:gd name="connsiteY50" fmla="*/ 1479176 h 1631576"/>
              <a:gd name="connsiteX51" fmla="*/ 1398494 w 2163624"/>
              <a:gd name="connsiteY51" fmla="*/ 1506070 h 1631576"/>
              <a:gd name="connsiteX52" fmla="*/ 1264024 w 2163624"/>
              <a:gd name="connsiteY52" fmla="*/ 1479176 h 1631576"/>
              <a:gd name="connsiteX53" fmla="*/ 1228165 w 2163624"/>
              <a:gd name="connsiteY53" fmla="*/ 1470211 h 1631576"/>
              <a:gd name="connsiteX54" fmla="*/ 986118 w 2163624"/>
              <a:gd name="connsiteY54" fmla="*/ 1488141 h 1631576"/>
              <a:gd name="connsiteX55" fmla="*/ 851647 w 2163624"/>
              <a:gd name="connsiteY55" fmla="*/ 1506070 h 1631576"/>
              <a:gd name="connsiteX56" fmla="*/ 672353 w 2163624"/>
              <a:gd name="connsiteY56" fmla="*/ 1524000 h 1631576"/>
              <a:gd name="connsiteX57" fmla="*/ 564777 w 2163624"/>
              <a:gd name="connsiteY57" fmla="*/ 1550894 h 1631576"/>
              <a:gd name="connsiteX58" fmla="*/ 519953 w 2163624"/>
              <a:gd name="connsiteY58" fmla="*/ 1568823 h 1631576"/>
              <a:gd name="connsiteX59" fmla="*/ 385483 w 2163624"/>
              <a:gd name="connsiteY59" fmla="*/ 1586752 h 1631576"/>
              <a:gd name="connsiteX60" fmla="*/ 286871 w 2163624"/>
              <a:gd name="connsiteY60" fmla="*/ 1604682 h 1631576"/>
              <a:gd name="connsiteX61" fmla="*/ 188259 w 2163624"/>
              <a:gd name="connsiteY61" fmla="*/ 1631576 h 1631576"/>
              <a:gd name="connsiteX62" fmla="*/ 17930 w 2163624"/>
              <a:gd name="connsiteY62" fmla="*/ 1622611 h 1631576"/>
              <a:gd name="connsiteX63" fmla="*/ 0 w 2163624"/>
              <a:gd name="connsiteY63" fmla="*/ 1559858 h 163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63624" h="1631576">
                <a:moveTo>
                  <a:pt x="0" y="1559858"/>
                </a:moveTo>
                <a:cubicBezTo>
                  <a:pt x="0" y="1540435"/>
                  <a:pt x="13060" y="1524331"/>
                  <a:pt x="17930" y="1506070"/>
                </a:cubicBezTo>
                <a:cubicBezTo>
                  <a:pt x="25029" y="1479450"/>
                  <a:pt x="23538" y="1450029"/>
                  <a:pt x="35859" y="1425388"/>
                </a:cubicBezTo>
                <a:cubicBezTo>
                  <a:pt x="56989" y="1383128"/>
                  <a:pt x="83133" y="1342257"/>
                  <a:pt x="116542" y="1308847"/>
                </a:cubicBezTo>
                <a:lnTo>
                  <a:pt x="197224" y="1228164"/>
                </a:lnTo>
                <a:cubicBezTo>
                  <a:pt x="239059" y="1135529"/>
                  <a:pt x="256581" y="1027432"/>
                  <a:pt x="322730" y="950258"/>
                </a:cubicBezTo>
                <a:cubicBezTo>
                  <a:pt x="340659" y="929340"/>
                  <a:pt x="359072" y="908828"/>
                  <a:pt x="376518" y="887505"/>
                </a:cubicBezTo>
                <a:cubicBezTo>
                  <a:pt x="385979" y="875941"/>
                  <a:pt x="393245" y="862596"/>
                  <a:pt x="403412" y="851647"/>
                </a:cubicBezTo>
                <a:cubicBezTo>
                  <a:pt x="432168" y="820679"/>
                  <a:pt x="466950" y="795230"/>
                  <a:pt x="493059" y="762000"/>
                </a:cubicBezTo>
                <a:cubicBezTo>
                  <a:pt x="525930" y="720165"/>
                  <a:pt x="554050" y="674115"/>
                  <a:pt x="591671" y="636494"/>
                </a:cubicBezTo>
                <a:cubicBezTo>
                  <a:pt x="615577" y="612588"/>
                  <a:pt x="641466" y="590512"/>
                  <a:pt x="663389" y="564776"/>
                </a:cubicBezTo>
                <a:cubicBezTo>
                  <a:pt x="771753" y="437567"/>
                  <a:pt x="755377" y="420934"/>
                  <a:pt x="851647" y="349623"/>
                </a:cubicBezTo>
                <a:cubicBezTo>
                  <a:pt x="913615" y="303720"/>
                  <a:pt x="971593" y="250935"/>
                  <a:pt x="1039906" y="215152"/>
                </a:cubicBezTo>
                <a:cubicBezTo>
                  <a:pt x="1102659" y="182282"/>
                  <a:pt x="1163264" y="144935"/>
                  <a:pt x="1228165" y="116541"/>
                </a:cubicBezTo>
                <a:cubicBezTo>
                  <a:pt x="1293747" y="87849"/>
                  <a:pt x="1362183" y="50292"/>
                  <a:pt x="1434353" y="35858"/>
                </a:cubicBezTo>
                <a:cubicBezTo>
                  <a:pt x="1502760" y="22177"/>
                  <a:pt x="1640542" y="0"/>
                  <a:pt x="1640542" y="0"/>
                </a:cubicBezTo>
                <a:cubicBezTo>
                  <a:pt x="1697318" y="2988"/>
                  <a:pt x="1754537" y="1282"/>
                  <a:pt x="1810871" y="8964"/>
                </a:cubicBezTo>
                <a:cubicBezTo>
                  <a:pt x="1821547" y="10420"/>
                  <a:pt x="1828347" y="21661"/>
                  <a:pt x="1837765" y="26894"/>
                </a:cubicBezTo>
                <a:cubicBezTo>
                  <a:pt x="1855288" y="36629"/>
                  <a:pt x="1873624" y="44823"/>
                  <a:pt x="1891553" y="53788"/>
                </a:cubicBezTo>
                <a:cubicBezTo>
                  <a:pt x="1897530" y="71717"/>
                  <a:pt x="1901807" y="90306"/>
                  <a:pt x="1909483" y="107576"/>
                </a:cubicBezTo>
                <a:cubicBezTo>
                  <a:pt x="1913859" y="117422"/>
                  <a:pt x="1923629" y="124382"/>
                  <a:pt x="1927412" y="134470"/>
                </a:cubicBezTo>
                <a:cubicBezTo>
                  <a:pt x="1932762" y="148737"/>
                  <a:pt x="1933389" y="164353"/>
                  <a:pt x="1936377" y="179294"/>
                </a:cubicBezTo>
                <a:cubicBezTo>
                  <a:pt x="1915459" y="209176"/>
                  <a:pt x="1892741" y="237876"/>
                  <a:pt x="1873624" y="268941"/>
                </a:cubicBezTo>
                <a:cubicBezTo>
                  <a:pt x="1868671" y="276989"/>
                  <a:pt x="1871771" y="289612"/>
                  <a:pt x="1864659" y="295835"/>
                </a:cubicBezTo>
                <a:cubicBezTo>
                  <a:pt x="1840061" y="317358"/>
                  <a:pt x="1777226" y="341123"/>
                  <a:pt x="1748118" y="358588"/>
                </a:cubicBezTo>
                <a:cubicBezTo>
                  <a:pt x="1735306" y="366275"/>
                  <a:pt x="1724212" y="376517"/>
                  <a:pt x="1712259" y="385482"/>
                </a:cubicBezTo>
                <a:cubicBezTo>
                  <a:pt x="1700306" y="406400"/>
                  <a:pt x="1674399" y="424226"/>
                  <a:pt x="1676400" y="448235"/>
                </a:cubicBezTo>
                <a:cubicBezTo>
                  <a:pt x="1678155" y="469292"/>
                  <a:pt x="1706946" y="477482"/>
                  <a:pt x="1721224" y="493058"/>
                </a:cubicBezTo>
                <a:cubicBezTo>
                  <a:pt x="1739840" y="513367"/>
                  <a:pt x="1754768" y="537124"/>
                  <a:pt x="1775012" y="555811"/>
                </a:cubicBezTo>
                <a:cubicBezTo>
                  <a:pt x="1793901" y="573247"/>
                  <a:pt x="1817785" y="584461"/>
                  <a:pt x="1837765" y="600635"/>
                </a:cubicBezTo>
                <a:cubicBezTo>
                  <a:pt x="1880591" y="635304"/>
                  <a:pt x="1921124" y="672719"/>
                  <a:pt x="1963271" y="708211"/>
                </a:cubicBezTo>
                <a:cubicBezTo>
                  <a:pt x="2040942" y="773618"/>
                  <a:pt x="1976511" y="712487"/>
                  <a:pt x="2052918" y="788894"/>
                </a:cubicBezTo>
                <a:cubicBezTo>
                  <a:pt x="2130274" y="962944"/>
                  <a:pt x="2053257" y="798488"/>
                  <a:pt x="2115671" y="914400"/>
                </a:cubicBezTo>
                <a:cubicBezTo>
                  <a:pt x="2128342" y="937933"/>
                  <a:pt x="2140470" y="961785"/>
                  <a:pt x="2151530" y="986117"/>
                </a:cubicBezTo>
                <a:cubicBezTo>
                  <a:pt x="2155440" y="994720"/>
                  <a:pt x="2169916" y="1013736"/>
                  <a:pt x="2160494" y="1013011"/>
                </a:cubicBezTo>
                <a:cubicBezTo>
                  <a:pt x="2117113" y="1009674"/>
                  <a:pt x="2076824" y="989105"/>
                  <a:pt x="2034989" y="977152"/>
                </a:cubicBezTo>
                <a:cubicBezTo>
                  <a:pt x="2029012" y="971176"/>
                  <a:pt x="2024907" y="962362"/>
                  <a:pt x="2017059" y="959223"/>
                </a:cubicBezTo>
                <a:cubicBezTo>
                  <a:pt x="1948751" y="931900"/>
                  <a:pt x="1958256" y="949650"/>
                  <a:pt x="1900518" y="932329"/>
                </a:cubicBezTo>
                <a:cubicBezTo>
                  <a:pt x="1885104" y="927705"/>
                  <a:pt x="1871108" y="919024"/>
                  <a:pt x="1855694" y="914400"/>
                </a:cubicBezTo>
                <a:cubicBezTo>
                  <a:pt x="1841100" y="910022"/>
                  <a:pt x="1825653" y="909131"/>
                  <a:pt x="1810871" y="905435"/>
                </a:cubicBezTo>
                <a:cubicBezTo>
                  <a:pt x="1801704" y="903143"/>
                  <a:pt x="1792942" y="899458"/>
                  <a:pt x="1783977" y="896470"/>
                </a:cubicBezTo>
                <a:cubicBezTo>
                  <a:pt x="1863764" y="1042748"/>
                  <a:pt x="1822231" y="972459"/>
                  <a:pt x="1936377" y="1147482"/>
                </a:cubicBezTo>
                <a:cubicBezTo>
                  <a:pt x="1948148" y="1165531"/>
                  <a:pt x="1959970" y="1183553"/>
                  <a:pt x="1972236" y="1201270"/>
                </a:cubicBezTo>
                <a:cubicBezTo>
                  <a:pt x="1986868" y="1222405"/>
                  <a:pt x="2017059" y="1264023"/>
                  <a:pt x="2017059" y="1264023"/>
                </a:cubicBezTo>
                <a:cubicBezTo>
                  <a:pt x="2014071" y="1329764"/>
                  <a:pt x="2051815" y="1412060"/>
                  <a:pt x="2008094" y="1461247"/>
                </a:cubicBezTo>
                <a:cubicBezTo>
                  <a:pt x="1961377" y="1513803"/>
                  <a:pt x="1821612" y="1382484"/>
                  <a:pt x="1792942" y="1362635"/>
                </a:cubicBezTo>
                <a:cubicBezTo>
                  <a:pt x="1777348" y="1351839"/>
                  <a:pt x="1727758" y="1332412"/>
                  <a:pt x="1712259" y="1326776"/>
                </a:cubicBezTo>
                <a:cubicBezTo>
                  <a:pt x="1694498" y="1320317"/>
                  <a:pt x="1658471" y="1308847"/>
                  <a:pt x="1658471" y="1308847"/>
                </a:cubicBezTo>
                <a:cubicBezTo>
                  <a:pt x="1616636" y="1314823"/>
                  <a:pt x="1562847" y="1296894"/>
                  <a:pt x="1532965" y="1326776"/>
                </a:cubicBezTo>
                <a:cubicBezTo>
                  <a:pt x="1505415" y="1354326"/>
                  <a:pt x="1530771" y="1404948"/>
                  <a:pt x="1524000" y="1443317"/>
                </a:cubicBezTo>
                <a:cubicBezTo>
                  <a:pt x="1521678" y="1456477"/>
                  <a:pt x="1516218" y="1470479"/>
                  <a:pt x="1506071" y="1479176"/>
                </a:cubicBezTo>
                <a:cubicBezTo>
                  <a:pt x="1482873" y="1499060"/>
                  <a:pt x="1423021" y="1502566"/>
                  <a:pt x="1398494" y="1506070"/>
                </a:cubicBezTo>
                <a:lnTo>
                  <a:pt x="1264024" y="1479176"/>
                </a:lnTo>
                <a:cubicBezTo>
                  <a:pt x="1251967" y="1476638"/>
                  <a:pt x="1240486" y="1470211"/>
                  <a:pt x="1228165" y="1470211"/>
                </a:cubicBezTo>
                <a:cubicBezTo>
                  <a:pt x="1189609" y="1470211"/>
                  <a:pt x="1037481" y="1482434"/>
                  <a:pt x="986118" y="1488141"/>
                </a:cubicBezTo>
                <a:cubicBezTo>
                  <a:pt x="835012" y="1504930"/>
                  <a:pt x="1017877" y="1489446"/>
                  <a:pt x="851647" y="1506070"/>
                </a:cubicBezTo>
                <a:cubicBezTo>
                  <a:pt x="818462" y="1509389"/>
                  <a:pt x="713894" y="1515692"/>
                  <a:pt x="672353" y="1524000"/>
                </a:cubicBezTo>
                <a:cubicBezTo>
                  <a:pt x="636109" y="1531249"/>
                  <a:pt x="599096" y="1537167"/>
                  <a:pt x="564777" y="1550894"/>
                </a:cubicBezTo>
                <a:cubicBezTo>
                  <a:pt x="549836" y="1556870"/>
                  <a:pt x="535733" y="1565667"/>
                  <a:pt x="519953" y="1568823"/>
                </a:cubicBezTo>
                <a:cubicBezTo>
                  <a:pt x="475611" y="1577691"/>
                  <a:pt x="430249" y="1580357"/>
                  <a:pt x="385483" y="1586752"/>
                </a:cubicBezTo>
                <a:cubicBezTo>
                  <a:pt x="366830" y="1589417"/>
                  <a:pt x="307466" y="1599533"/>
                  <a:pt x="286871" y="1604682"/>
                </a:cubicBezTo>
                <a:cubicBezTo>
                  <a:pt x="253817" y="1612946"/>
                  <a:pt x="221130" y="1622611"/>
                  <a:pt x="188259" y="1631576"/>
                </a:cubicBezTo>
                <a:cubicBezTo>
                  <a:pt x="131483" y="1628588"/>
                  <a:pt x="73781" y="1633249"/>
                  <a:pt x="17930" y="1622611"/>
                </a:cubicBezTo>
                <a:cubicBezTo>
                  <a:pt x="7346" y="1620595"/>
                  <a:pt x="0" y="1579281"/>
                  <a:pt x="0" y="15598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7742F42-689A-496F-8278-A62346555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2327714"/>
            <a:ext cx="3177146" cy="4682686"/>
          </a:xfrm>
          <a:prstGeom prst="rect">
            <a:avLst/>
          </a:prstGeom>
        </p:spPr>
      </p:pic>
      <p:pic>
        <p:nvPicPr>
          <p:cNvPr id="21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248D8B16-8C2C-4C6F-9D8D-DFF330045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3997" y="7254311"/>
            <a:ext cx="406400" cy="406400"/>
          </a:xfrm>
          <a:prstGeom prst="rect">
            <a:avLst/>
          </a:prstGeom>
        </p:spPr>
      </p:pic>
      <p:pic>
        <p:nvPicPr>
          <p:cNvPr id="22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E833CE5B-0065-4913-8D8C-5AF5F8E22C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91555" y="7611138"/>
            <a:ext cx="406400" cy="406400"/>
          </a:xfrm>
          <a:prstGeom prst="rect">
            <a:avLst/>
          </a:prstGeom>
        </p:spPr>
      </p:pic>
      <p:pic>
        <p:nvPicPr>
          <p:cNvPr id="23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00D5E0A1-5BE1-41E0-ADD1-28B43CCA8B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43955" y="7763538"/>
            <a:ext cx="406400" cy="40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E9B701-C6F1-40E1-9B5A-34BB8FF7E554}"/>
              </a:ext>
            </a:extLst>
          </p:cNvPr>
          <p:cNvSpPr txBox="1"/>
          <p:nvPr/>
        </p:nvSpPr>
        <p:spPr>
          <a:xfrm>
            <a:off x="8437027" y="129060"/>
            <a:ext cx="326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>
                <a:solidFill>
                  <a:schemeClr val="bg1"/>
                </a:solidFill>
              </a:rPr>
              <a:t>التحليل الصحيح لكلمة: </a:t>
            </a:r>
            <a:endParaRPr lang="en-AE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4CF67E-AF38-47FA-ACD3-4D9AF851A537}"/>
              </a:ext>
            </a:extLst>
          </p:cNvPr>
          <p:cNvSpPr txBox="1"/>
          <p:nvPr/>
        </p:nvSpPr>
        <p:spPr>
          <a:xfrm>
            <a:off x="5606645" y="238559"/>
            <a:ext cx="221727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 rtl="1"/>
            <a:r>
              <a:rPr lang="ar-AE" sz="9600" b="1" dirty="0">
                <a:solidFill>
                  <a:schemeClr val="bg1"/>
                </a:solidFill>
              </a:rPr>
              <a:t>أَثاثٌ </a:t>
            </a:r>
            <a:endParaRPr lang="en-AE" sz="9600" b="1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8C43D6-59CF-4F78-87A1-0FB9FED139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76178" y="6562964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4AC696-111C-4B7A-9A09-C187985C43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A7451F-FFFA-43E3-ADEF-F13C0DE53EFA}"/>
              </a:ext>
            </a:extLst>
          </p:cNvPr>
          <p:cNvSpPr/>
          <p:nvPr/>
        </p:nvSpPr>
        <p:spPr>
          <a:xfrm>
            <a:off x="3114146" y="2004874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solidFill>
                  <a:schemeClr val="tx1"/>
                </a:solidFill>
              </a:rPr>
              <a:t>زَيــْ</a:t>
            </a:r>
            <a:endParaRPr lang="en-AE" sz="44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09D762-8474-470D-9C0D-2D2CF2FE0433}"/>
              </a:ext>
            </a:extLst>
          </p:cNvPr>
          <p:cNvSpPr/>
          <p:nvPr/>
        </p:nvSpPr>
        <p:spPr>
          <a:xfrm>
            <a:off x="6040398" y="1975140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err="1">
                <a:solidFill>
                  <a:schemeClr val="tx1"/>
                </a:solidFill>
              </a:rPr>
              <a:t>زَتْ</a:t>
            </a:r>
            <a:endParaRPr lang="en-AE" sz="4400" b="1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F380EC-E909-464B-8BF8-8EA591783E91}"/>
              </a:ext>
            </a:extLst>
          </p:cNvPr>
          <p:cNvSpPr/>
          <p:nvPr/>
        </p:nvSpPr>
        <p:spPr>
          <a:xfrm>
            <a:off x="9076899" y="1975140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err="1">
                <a:solidFill>
                  <a:schemeClr val="tx1"/>
                </a:solidFill>
              </a:rPr>
              <a:t>يَتْ</a:t>
            </a:r>
            <a:endParaRPr lang="en-AE" sz="4400" b="1" dirty="0">
              <a:solidFill>
                <a:schemeClr val="tx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96F0DE5-050A-4F45-BBC9-ADF140EE1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337881"/>
            <a:ext cx="12192000" cy="2250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0C3F51-6985-420A-ABC1-1EE4113988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38734" y="3502471"/>
            <a:ext cx="3260857" cy="33283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15BD59D-EC87-43C0-AFC2-2220BDA6CC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67682" y="3393075"/>
            <a:ext cx="2077927" cy="202032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26B5B9-1DFD-4C14-8683-96E2E8CA6511}"/>
              </a:ext>
            </a:extLst>
          </p:cNvPr>
          <p:cNvSpPr/>
          <p:nvPr/>
        </p:nvSpPr>
        <p:spPr>
          <a:xfrm>
            <a:off x="3133427" y="2771148"/>
            <a:ext cx="2689412" cy="1801906"/>
          </a:xfrm>
          <a:custGeom>
            <a:avLst/>
            <a:gdLst>
              <a:gd name="connsiteX0" fmla="*/ 0 w 2163624"/>
              <a:gd name="connsiteY0" fmla="*/ 1559858 h 1631576"/>
              <a:gd name="connsiteX1" fmla="*/ 17930 w 2163624"/>
              <a:gd name="connsiteY1" fmla="*/ 1506070 h 1631576"/>
              <a:gd name="connsiteX2" fmla="*/ 35859 w 2163624"/>
              <a:gd name="connsiteY2" fmla="*/ 1425388 h 1631576"/>
              <a:gd name="connsiteX3" fmla="*/ 116542 w 2163624"/>
              <a:gd name="connsiteY3" fmla="*/ 1308847 h 1631576"/>
              <a:gd name="connsiteX4" fmla="*/ 197224 w 2163624"/>
              <a:gd name="connsiteY4" fmla="*/ 1228164 h 1631576"/>
              <a:gd name="connsiteX5" fmla="*/ 322730 w 2163624"/>
              <a:gd name="connsiteY5" fmla="*/ 950258 h 1631576"/>
              <a:gd name="connsiteX6" fmla="*/ 376518 w 2163624"/>
              <a:gd name="connsiteY6" fmla="*/ 887505 h 1631576"/>
              <a:gd name="connsiteX7" fmla="*/ 403412 w 2163624"/>
              <a:gd name="connsiteY7" fmla="*/ 851647 h 1631576"/>
              <a:gd name="connsiteX8" fmla="*/ 493059 w 2163624"/>
              <a:gd name="connsiteY8" fmla="*/ 762000 h 1631576"/>
              <a:gd name="connsiteX9" fmla="*/ 591671 w 2163624"/>
              <a:gd name="connsiteY9" fmla="*/ 636494 h 1631576"/>
              <a:gd name="connsiteX10" fmla="*/ 663389 w 2163624"/>
              <a:gd name="connsiteY10" fmla="*/ 564776 h 1631576"/>
              <a:gd name="connsiteX11" fmla="*/ 851647 w 2163624"/>
              <a:gd name="connsiteY11" fmla="*/ 349623 h 1631576"/>
              <a:gd name="connsiteX12" fmla="*/ 1039906 w 2163624"/>
              <a:gd name="connsiteY12" fmla="*/ 215152 h 1631576"/>
              <a:gd name="connsiteX13" fmla="*/ 1228165 w 2163624"/>
              <a:gd name="connsiteY13" fmla="*/ 116541 h 1631576"/>
              <a:gd name="connsiteX14" fmla="*/ 1434353 w 2163624"/>
              <a:gd name="connsiteY14" fmla="*/ 35858 h 1631576"/>
              <a:gd name="connsiteX15" fmla="*/ 1640542 w 2163624"/>
              <a:gd name="connsiteY15" fmla="*/ 0 h 1631576"/>
              <a:gd name="connsiteX16" fmla="*/ 1810871 w 2163624"/>
              <a:gd name="connsiteY16" fmla="*/ 8964 h 1631576"/>
              <a:gd name="connsiteX17" fmla="*/ 1837765 w 2163624"/>
              <a:gd name="connsiteY17" fmla="*/ 26894 h 1631576"/>
              <a:gd name="connsiteX18" fmla="*/ 1891553 w 2163624"/>
              <a:gd name="connsiteY18" fmla="*/ 53788 h 1631576"/>
              <a:gd name="connsiteX19" fmla="*/ 1909483 w 2163624"/>
              <a:gd name="connsiteY19" fmla="*/ 107576 h 1631576"/>
              <a:gd name="connsiteX20" fmla="*/ 1927412 w 2163624"/>
              <a:gd name="connsiteY20" fmla="*/ 134470 h 1631576"/>
              <a:gd name="connsiteX21" fmla="*/ 1936377 w 2163624"/>
              <a:gd name="connsiteY21" fmla="*/ 179294 h 1631576"/>
              <a:gd name="connsiteX22" fmla="*/ 1873624 w 2163624"/>
              <a:gd name="connsiteY22" fmla="*/ 268941 h 1631576"/>
              <a:gd name="connsiteX23" fmla="*/ 1864659 w 2163624"/>
              <a:gd name="connsiteY23" fmla="*/ 295835 h 1631576"/>
              <a:gd name="connsiteX24" fmla="*/ 1748118 w 2163624"/>
              <a:gd name="connsiteY24" fmla="*/ 358588 h 1631576"/>
              <a:gd name="connsiteX25" fmla="*/ 1712259 w 2163624"/>
              <a:gd name="connsiteY25" fmla="*/ 385482 h 1631576"/>
              <a:gd name="connsiteX26" fmla="*/ 1676400 w 2163624"/>
              <a:gd name="connsiteY26" fmla="*/ 448235 h 1631576"/>
              <a:gd name="connsiteX27" fmla="*/ 1721224 w 2163624"/>
              <a:gd name="connsiteY27" fmla="*/ 493058 h 1631576"/>
              <a:gd name="connsiteX28" fmla="*/ 1775012 w 2163624"/>
              <a:gd name="connsiteY28" fmla="*/ 555811 h 1631576"/>
              <a:gd name="connsiteX29" fmla="*/ 1837765 w 2163624"/>
              <a:gd name="connsiteY29" fmla="*/ 600635 h 1631576"/>
              <a:gd name="connsiteX30" fmla="*/ 1963271 w 2163624"/>
              <a:gd name="connsiteY30" fmla="*/ 708211 h 1631576"/>
              <a:gd name="connsiteX31" fmla="*/ 2052918 w 2163624"/>
              <a:gd name="connsiteY31" fmla="*/ 788894 h 1631576"/>
              <a:gd name="connsiteX32" fmla="*/ 2115671 w 2163624"/>
              <a:gd name="connsiteY32" fmla="*/ 914400 h 1631576"/>
              <a:gd name="connsiteX33" fmla="*/ 2151530 w 2163624"/>
              <a:gd name="connsiteY33" fmla="*/ 986117 h 1631576"/>
              <a:gd name="connsiteX34" fmla="*/ 2160494 w 2163624"/>
              <a:gd name="connsiteY34" fmla="*/ 1013011 h 1631576"/>
              <a:gd name="connsiteX35" fmla="*/ 2034989 w 2163624"/>
              <a:gd name="connsiteY35" fmla="*/ 977152 h 1631576"/>
              <a:gd name="connsiteX36" fmla="*/ 2017059 w 2163624"/>
              <a:gd name="connsiteY36" fmla="*/ 959223 h 1631576"/>
              <a:gd name="connsiteX37" fmla="*/ 1900518 w 2163624"/>
              <a:gd name="connsiteY37" fmla="*/ 932329 h 1631576"/>
              <a:gd name="connsiteX38" fmla="*/ 1855694 w 2163624"/>
              <a:gd name="connsiteY38" fmla="*/ 914400 h 1631576"/>
              <a:gd name="connsiteX39" fmla="*/ 1810871 w 2163624"/>
              <a:gd name="connsiteY39" fmla="*/ 905435 h 1631576"/>
              <a:gd name="connsiteX40" fmla="*/ 1783977 w 2163624"/>
              <a:gd name="connsiteY40" fmla="*/ 896470 h 1631576"/>
              <a:gd name="connsiteX41" fmla="*/ 1936377 w 2163624"/>
              <a:gd name="connsiteY41" fmla="*/ 1147482 h 1631576"/>
              <a:gd name="connsiteX42" fmla="*/ 1972236 w 2163624"/>
              <a:gd name="connsiteY42" fmla="*/ 1201270 h 1631576"/>
              <a:gd name="connsiteX43" fmla="*/ 2017059 w 2163624"/>
              <a:gd name="connsiteY43" fmla="*/ 1264023 h 1631576"/>
              <a:gd name="connsiteX44" fmla="*/ 2008094 w 2163624"/>
              <a:gd name="connsiteY44" fmla="*/ 1461247 h 1631576"/>
              <a:gd name="connsiteX45" fmla="*/ 1792942 w 2163624"/>
              <a:gd name="connsiteY45" fmla="*/ 1362635 h 1631576"/>
              <a:gd name="connsiteX46" fmla="*/ 1712259 w 2163624"/>
              <a:gd name="connsiteY46" fmla="*/ 1326776 h 1631576"/>
              <a:gd name="connsiteX47" fmla="*/ 1658471 w 2163624"/>
              <a:gd name="connsiteY47" fmla="*/ 1308847 h 1631576"/>
              <a:gd name="connsiteX48" fmla="*/ 1532965 w 2163624"/>
              <a:gd name="connsiteY48" fmla="*/ 1326776 h 1631576"/>
              <a:gd name="connsiteX49" fmla="*/ 1524000 w 2163624"/>
              <a:gd name="connsiteY49" fmla="*/ 1443317 h 1631576"/>
              <a:gd name="connsiteX50" fmla="*/ 1506071 w 2163624"/>
              <a:gd name="connsiteY50" fmla="*/ 1479176 h 1631576"/>
              <a:gd name="connsiteX51" fmla="*/ 1398494 w 2163624"/>
              <a:gd name="connsiteY51" fmla="*/ 1506070 h 1631576"/>
              <a:gd name="connsiteX52" fmla="*/ 1264024 w 2163624"/>
              <a:gd name="connsiteY52" fmla="*/ 1479176 h 1631576"/>
              <a:gd name="connsiteX53" fmla="*/ 1228165 w 2163624"/>
              <a:gd name="connsiteY53" fmla="*/ 1470211 h 1631576"/>
              <a:gd name="connsiteX54" fmla="*/ 986118 w 2163624"/>
              <a:gd name="connsiteY54" fmla="*/ 1488141 h 1631576"/>
              <a:gd name="connsiteX55" fmla="*/ 851647 w 2163624"/>
              <a:gd name="connsiteY55" fmla="*/ 1506070 h 1631576"/>
              <a:gd name="connsiteX56" fmla="*/ 672353 w 2163624"/>
              <a:gd name="connsiteY56" fmla="*/ 1524000 h 1631576"/>
              <a:gd name="connsiteX57" fmla="*/ 564777 w 2163624"/>
              <a:gd name="connsiteY57" fmla="*/ 1550894 h 1631576"/>
              <a:gd name="connsiteX58" fmla="*/ 519953 w 2163624"/>
              <a:gd name="connsiteY58" fmla="*/ 1568823 h 1631576"/>
              <a:gd name="connsiteX59" fmla="*/ 385483 w 2163624"/>
              <a:gd name="connsiteY59" fmla="*/ 1586752 h 1631576"/>
              <a:gd name="connsiteX60" fmla="*/ 286871 w 2163624"/>
              <a:gd name="connsiteY60" fmla="*/ 1604682 h 1631576"/>
              <a:gd name="connsiteX61" fmla="*/ 188259 w 2163624"/>
              <a:gd name="connsiteY61" fmla="*/ 1631576 h 1631576"/>
              <a:gd name="connsiteX62" fmla="*/ 17930 w 2163624"/>
              <a:gd name="connsiteY62" fmla="*/ 1622611 h 1631576"/>
              <a:gd name="connsiteX63" fmla="*/ 0 w 2163624"/>
              <a:gd name="connsiteY63" fmla="*/ 1559858 h 163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63624" h="1631576">
                <a:moveTo>
                  <a:pt x="0" y="1559858"/>
                </a:moveTo>
                <a:cubicBezTo>
                  <a:pt x="0" y="1540435"/>
                  <a:pt x="13060" y="1524331"/>
                  <a:pt x="17930" y="1506070"/>
                </a:cubicBezTo>
                <a:cubicBezTo>
                  <a:pt x="25029" y="1479450"/>
                  <a:pt x="23538" y="1450029"/>
                  <a:pt x="35859" y="1425388"/>
                </a:cubicBezTo>
                <a:cubicBezTo>
                  <a:pt x="56989" y="1383128"/>
                  <a:pt x="83133" y="1342257"/>
                  <a:pt x="116542" y="1308847"/>
                </a:cubicBezTo>
                <a:lnTo>
                  <a:pt x="197224" y="1228164"/>
                </a:lnTo>
                <a:cubicBezTo>
                  <a:pt x="239059" y="1135529"/>
                  <a:pt x="256581" y="1027432"/>
                  <a:pt x="322730" y="950258"/>
                </a:cubicBezTo>
                <a:cubicBezTo>
                  <a:pt x="340659" y="929340"/>
                  <a:pt x="359072" y="908828"/>
                  <a:pt x="376518" y="887505"/>
                </a:cubicBezTo>
                <a:cubicBezTo>
                  <a:pt x="385979" y="875941"/>
                  <a:pt x="393245" y="862596"/>
                  <a:pt x="403412" y="851647"/>
                </a:cubicBezTo>
                <a:cubicBezTo>
                  <a:pt x="432168" y="820679"/>
                  <a:pt x="466950" y="795230"/>
                  <a:pt x="493059" y="762000"/>
                </a:cubicBezTo>
                <a:cubicBezTo>
                  <a:pt x="525930" y="720165"/>
                  <a:pt x="554050" y="674115"/>
                  <a:pt x="591671" y="636494"/>
                </a:cubicBezTo>
                <a:cubicBezTo>
                  <a:pt x="615577" y="612588"/>
                  <a:pt x="641466" y="590512"/>
                  <a:pt x="663389" y="564776"/>
                </a:cubicBezTo>
                <a:cubicBezTo>
                  <a:pt x="771753" y="437567"/>
                  <a:pt x="755377" y="420934"/>
                  <a:pt x="851647" y="349623"/>
                </a:cubicBezTo>
                <a:cubicBezTo>
                  <a:pt x="913615" y="303720"/>
                  <a:pt x="971593" y="250935"/>
                  <a:pt x="1039906" y="215152"/>
                </a:cubicBezTo>
                <a:cubicBezTo>
                  <a:pt x="1102659" y="182282"/>
                  <a:pt x="1163264" y="144935"/>
                  <a:pt x="1228165" y="116541"/>
                </a:cubicBezTo>
                <a:cubicBezTo>
                  <a:pt x="1293747" y="87849"/>
                  <a:pt x="1362183" y="50292"/>
                  <a:pt x="1434353" y="35858"/>
                </a:cubicBezTo>
                <a:cubicBezTo>
                  <a:pt x="1502760" y="22177"/>
                  <a:pt x="1640542" y="0"/>
                  <a:pt x="1640542" y="0"/>
                </a:cubicBezTo>
                <a:cubicBezTo>
                  <a:pt x="1697318" y="2988"/>
                  <a:pt x="1754537" y="1282"/>
                  <a:pt x="1810871" y="8964"/>
                </a:cubicBezTo>
                <a:cubicBezTo>
                  <a:pt x="1821547" y="10420"/>
                  <a:pt x="1828347" y="21661"/>
                  <a:pt x="1837765" y="26894"/>
                </a:cubicBezTo>
                <a:cubicBezTo>
                  <a:pt x="1855288" y="36629"/>
                  <a:pt x="1873624" y="44823"/>
                  <a:pt x="1891553" y="53788"/>
                </a:cubicBezTo>
                <a:cubicBezTo>
                  <a:pt x="1897530" y="71717"/>
                  <a:pt x="1901807" y="90306"/>
                  <a:pt x="1909483" y="107576"/>
                </a:cubicBezTo>
                <a:cubicBezTo>
                  <a:pt x="1913859" y="117422"/>
                  <a:pt x="1923629" y="124382"/>
                  <a:pt x="1927412" y="134470"/>
                </a:cubicBezTo>
                <a:cubicBezTo>
                  <a:pt x="1932762" y="148737"/>
                  <a:pt x="1933389" y="164353"/>
                  <a:pt x="1936377" y="179294"/>
                </a:cubicBezTo>
                <a:cubicBezTo>
                  <a:pt x="1915459" y="209176"/>
                  <a:pt x="1892741" y="237876"/>
                  <a:pt x="1873624" y="268941"/>
                </a:cubicBezTo>
                <a:cubicBezTo>
                  <a:pt x="1868671" y="276989"/>
                  <a:pt x="1871771" y="289612"/>
                  <a:pt x="1864659" y="295835"/>
                </a:cubicBezTo>
                <a:cubicBezTo>
                  <a:pt x="1840061" y="317358"/>
                  <a:pt x="1777226" y="341123"/>
                  <a:pt x="1748118" y="358588"/>
                </a:cubicBezTo>
                <a:cubicBezTo>
                  <a:pt x="1735306" y="366275"/>
                  <a:pt x="1724212" y="376517"/>
                  <a:pt x="1712259" y="385482"/>
                </a:cubicBezTo>
                <a:cubicBezTo>
                  <a:pt x="1700306" y="406400"/>
                  <a:pt x="1674399" y="424226"/>
                  <a:pt x="1676400" y="448235"/>
                </a:cubicBezTo>
                <a:cubicBezTo>
                  <a:pt x="1678155" y="469292"/>
                  <a:pt x="1706946" y="477482"/>
                  <a:pt x="1721224" y="493058"/>
                </a:cubicBezTo>
                <a:cubicBezTo>
                  <a:pt x="1739840" y="513367"/>
                  <a:pt x="1754768" y="537124"/>
                  <a:pt x="1775012" y="555811"/>
                </a:cubicBezTo>
                <a:cubicBezTo>
                  <a:pt x="1793901" y="573247"/>
                  <a:pt x="1817785" y="584461"/>
                  <a:pt x="1837765" y="600635"/>
                </a:cubicBezTo>
                <a:cubicBezTo>
                  <a:pt x="1880591" y="635304"/>
                  <a:pt x="1921124" y="672719"/>
                  <a:pt x="1963271" y="708211"/>
                </a:cubicBezTo>
                <a:cubicBezTo>
                  <a:pt x="2040942" y="773618"/>
                  <a:pt x="1976511" y="712487"/>
                  <a:pt x="2052918" y="788894"/>
                </a:cubicBezTo>
                <a:cubicBezTo>
                  <a:pt x="2130274" y="962944"/>
                  <a:pt x="2053257" y="798488"/>
                  <a:pt x="2115671" y="914400"/>
                </a:cubicBezTo>
                <a:cubicBezTo>
                  <a:pt x="2128342" y="937933"/>
                  <a:pt x="2140470" y="961785"/>
                  <a:pt x="2151530" y="986117"/>
                </a:cubicBezTo>
                <a:cubicBezTo>
                  <a:pt x="2155440" y="994720"/>
                  <a:pt x="2169916" y="1013736"/>
                  <a:pt x="2160494" y="1013011"/>
                </a:cubicBezTo>
                <a:cubicBezTo>
                  <a:pt x="2117113" y="1009674"/>
                  <a:pt x="2076824" y="989105"/>
                  <a:pt x="2034989" y="977152"/>
                </a:cubicBezTo>
                <a:cubicBezTo>
                  <a:pt x="2029012" y="971176"/>
                  <a:pt x="2024907" y="962362"/>
                  <a:pt x="2017059" y="959223"/>
                </a:cubicBezTo>
                <a:cubicBezTo>
                  <a:pt x="1948751" y="931900"/>
                  <a:pt x="1958256" y="949650"/>
                  <a:pt x="1900518" y="932329"/>
                </a:cubicBezTo>
                <a:cubicBezTo>
                  <a:pt x="1885104" y="927705"/>
                  <a:pt x="1871108" y="919024"/>
                  <a:pt x="1855694" y="914400"/>
                </a:cubicBezTo>
                <a:cubicBezTo>
                  <a:pt x="1841100" y="910022"/>
                  <a:pt x="1825653" y="909131"/>
                  <a:pt x="1810871" y="905435"/>
                </a:cubicBezTo>
                <a:cubicBezTo>
                  <a:pt x="1801704" y="903143"/>
                  <a:pt x="1792942" y="899458"/>
                  <a:pt x="1783977" y="896470"/>
                </a:cubicBezTo>
                <a:cubicBezTo>
                  <a:pt x="1863764" y="1042748"/>
                  <a:pt x="1822231" y="972459"/>
                  <a:pt x="1936377" y="1147482"/>
                </a:cubicBezTo>
                <a:cubicBezTo>
                  <a:pt x="1948148" y="1165531"/>
                  <a:pt x="1959970" y="1183553"/>
                  <a:pt x="1972236" y="1201270"/>
                </a:cubicBezTo>
                <a:cubicBezTo>
                  <a:pt x="1986868" y="1222405"/>
                  <a:pt x="2017059" y="1264023"/>
                  <a:pt x="2017059" y="1264023"/>
                </a:cubicBezTo>
                <a:cubicBezTo>
                  <a:pt x="2014071" y="1329764"/>
                  <a:pt x="2051815" y="1412060"/>
                  <a:pt x="2008094" y="1461247"/>
                </a:cubicBezTo>
                <a:cubicBezTo>
                  <a:pt x="1961377" y="1513803"/>
                  <a:pt x="1821612" y="1382484"/>
                  <a:pt x="1792942" y="1362635"/>
                </a:cubicBezTo>
                <a:cubicBezTo>
                  <a:pt x="1777348" y="1351839"/>
                  <a:pt x="1727758" y="1332412"/>
                  <a:pt x="1712259" y="1326776"/>
                </a:cubicBezTo>
                <a:cubicBezTo>
                  <a:pt x="1694498" y="1320317"/>
                  <a:pt x="1658471" y="1308847"/>
                  <a:pt x="1658471" y="1308847"/>
                </a:cubicBezTo>
                <a:cubicBezTo>
                  <a:pt x="1616636" y="1314823"/>
                  <a:pt x="1562847" y="1296894"/>
                  <a:pt x="1532965" y="1326776"/>
                </a:cubicBezTo>
                <a:cubicBezTo>
                  <a:pt x="1505415" y="1354326"/>
                  <a:pt x="1530771" y="1404948"/>
                  <a:pt x="1524000" y="1443317"/>
                </a:cubicBezTo>
                <a:cubicBezTo>
                  <a:pt x="1521678" y="1456477"/>
                  <a:pt x="1516218" y="1470479"/>
                  <a:pt x="1506071" y="1479176"/>
                </a:cubicBezTo>
                <a:cubicBezTo>
                  <a:pt x="1482873" y="1499060"/>
                  <a:pt x="1423021" y="1502566"/>
                  <a:pt x="1398494" y="1506070"/>
                </a:cubicBezTo>
                <a:lnTo>
                  <a:pt x="1264024" y="1479176"/>
                </a:lnTo>
                <a:cubicBezTo>
                  <a:pt x="1251967" y="1476638"/>
                  <a:pt x="1240486" y="1470211"/>
                  <a:pt x="1228165" y="1470211"/>
                </a:cubicBezTo>
                <a:cubicBezTo>
                  <a:pt x="1189609" y="1470211"/>
                  <a:pt x="1037481" y="1482434"/>
                  <a:pt x="986118" y="1488141"/>
                </a:cubicBezTo>
                <a:cubicBezTo>
                  <a:pt x="835012" y="1504930"/>
                  <a:pt x="1017877" y="1489446"/>
                  <a:pt x="851647" y="1506070"/>
                </a:cubicBezTo>
                <a:cubicBezTo>
                  <a:pt x="818462" y="1509389"/>
                  <a:pt x="713894" y="1515692"/>
                  <a:pt x="672353" y="1524000"/>
                </a:cubicBezTo>
                <a:cubicBezTo>
                  <a:pt x="636109" y="1531249"/>
                  <a:pt x="599096" y="1537167"/>
                  <a:pt x="564777" y="1550894"/>
                </a:cubicBezTo>
                <a:cubicBezTo>
                  <a:pt x="549836" y="1556870"/>
                  <a:pt x="535733" y="1565667"/>
                  <a:pt x="519953" y="1568823"/>
                </a:cubicBezTo>
                <a:cubicBezTo>
                  <a:pt x="475611" y="1577691"/>
                  <a:pt x="430249" y="1580357"/>
                  <a:pt x="385483" y="1586752"/>
                </a:cubicBezTo>
                <a:cubicBezTo>
                  <a:pt x="366830" y="1589417"/>
                  <a:pt x="307466" y="1599533"/>
                  <a:pt x="286871" y="1604682"/>
                </a:cubicBezTo>
                <a:cubicBezTo>
                  <a:pt x="253817" y="1612946"/>
                  <a:pt x="221130" y="1622611"/>
                  <a:pt x="188259" y="1631576"/>
                </a:cubicBezTo>
                <a:cubicBezTo>
                  <a:pt x="131483" y="1628588"/>
                  <a:pt x="73781" y="1633249"/>
                  <a:pt x="17930" y="1622611"/>
                </a:cubicBezTo>
                <a:cubicBezTo>
                  <a:pt x="7346" y="1620595"/>
                  <a:pt x="0" y="1579281"/>
                  <a:pt x="0" y="15598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7742F42-689A-496F-8278-A62346555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2327714"/>
            <a:ext cx="3177146" cy="4682686"/>
          </a:xfrm>
          <a:prstGeom prst="rect">
            <a:avLst/>
          </a:prstGeom>
        </p:spPr>
      </p:pic>
      <p:pic>
        <p:nvPicPr>
          <p:cNvPr id="21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248D8B16-8C2C-4C6F-9D8D-DFF330045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3997" y="7254311"/>
            <a:ext cx="406400" cy="406400"/>
          </a:xfrm>
          <a:prstGeom prst="rect">
            <a:avLst/>
          </a:prstGeom>
        </p:spPr>
      </p:pic>
      <p:pic>
        <p:nvPicPr>
          <p:cNvPr id="22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E833CE5B-0065-4913-8D8C-5AF5F8E22C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91555" y="7611138"/>
            <a:ext cx="406400" cy="406400"/>
          </a:xfrm>
          <a:prstGeom prst="rect">
            <a:avLst/>
          </a:prstGeom>
        </p:spPr>
      </p:pic>
      <p:pic>
        <p:nvPicPr>
          <p:cNvPr id="23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00D5E0A1-5BE1-41E0-ADD1-28B43CCA8B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43955" y="7763538"/>
            <a:ext cx="406400" cy="40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02090B-E598-40EE-880C-80ABFC4B1761}"/>
              </a:ext>
            </a:extLst>
          </p:cNvPr>
          <p:cNvSpPr txBox="1"/>
          <p:nvPr/>
        </p:nvSpPr>
        <p:spPr>
          <a:xfrm>
            <a:off x="7561787" y="129060"/>
            <a:ext cx="4142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>
                <a:solidFill>
                  <a:schemeClr val="bg1"/>
                </a:solidFill>
              </a:rPr>
              <a:t>المقطع الساكن في اسم الكلمة :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منهاجي - متعة التعليم الهادف - الاستماع">
            <a:extLst>
              <a:ext uri="{FF2B5EF4-FFF2-40B4-BE49-F238E27FC236}">
                <a16:creationId xmlns:a16="http://schemas.microsoft.com/office/drawing/2014/main" id="{2D0044F4-D98A-4BF4-8769-C47564A07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11" y="27181"/>
            <a:ext cx="1118893" cy="19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B901DB-6EC7-466C-8298-69A6D4CE64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6178" y="6562964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4AC696-111C-4B7A-9A09-C187985C43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A7451F-FFFA-43E3-ADEF-F13C0DE53EFA}"/>
              </a:ext>
            </a:extLst>
          </p:cNvPr>
          <p:cNvSpPr/>
          <p:nvPr/>
        </p:nvSpPr>
        <p:spPr>
          <a:xfrm>
            <a:off x="6047479" y="1975140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dirty="0">
                <a:solidFill>
                  <a:schemeClr val="tx1"/>
                </a:solidFill>
              </a:rPr>
              <a:t>زُ</a:t>
            </a:r>
            <a:endParaRPr lang="en-AE" sz="60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09D762-8474-470D-9C0D-2D2CF2FE0433}"/>
              </a:ext>
            </a:extLst>
          </p:cNvPr>
          <p:cNvSpPr/>
          <p:nvPr/>
        </p:nvSpPr>
        <p:spPr>
          <a:xfrm>
            <a:off x="3018059" y="1975140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dirty="0">
                <a:solidFill>
                  <a:schemeClr val="tx1"/>
                </a:solidFill>
              </a:rPr>
              <a:t>زِ</a:t>
            </a:r>
            <a:endParaRPr lang="en-AE" sz="60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F380EC-E909-464B-8BF8-8EA591783E91}"/>
              </a:ext>
            </a:extLst>
          </p:cNvPr>
          <p:cNvSpPr/>
          <p:nvPr/>
        </p:nvSpPr>
        <p:spPr>
          <a:xfrm>
            <a:off x="9076899" y="1975140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dirty="0">
                <a:solidFill>
                  <a:schemeClr val="tx1"/>
                </a:solidFill>
              </a:rPr>
              <a:t>زَ</a:t>
            </a:r>
            <a:endParaRPr lang="en-AE" sz="6000" dirty="0">
              <a:solidFill>
                <a:schemeClr val="tx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96F0DE5-050A-4F45-BBC9-ADF140EE1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337881"/>
            <a:ext cx="12192000" cy="2250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0C3F51-6985-420A-ABC1-1EE4113988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38734" y="3502471"/>
            <a:ext cx="3260857" cy="33283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15BD59D-EC87-43C0-AFC2-2220BDA6CC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67682" y="3393075"/>
            <a:ext cx="2077927" cy="202032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26B5B9-1DFD-4C14-8683-96E2E8CA6511}"/>
              </a:ext>
            </a:extLst>
          </p:cNvPr>
          <p:cNvSpPr/>
          <p:nvPr/>
        </p:nvSpPr>
        <p:spPr>
          <a:xfrm>
            <a:off x="3133427" y="2771148"/>
            <a:ext cx="2689412" cy="1801906"/>
          </a:xfrm>
          <a:custGeom>
            <a:avLst/>
            <a:gdLst>
              <a:gd name="connsiteX0" fmla="*/ 0 w 2163624"/>
              <a:gd name="connsiteY0" fmla="*/ 1559858 h 1631576"/>
              <a:gd name="connsiteX1" fmla="*/ 17930 w 2163624"/>
              <a:gd name="connsiteY1" fmla="*/ 1506070 h 1631576"/>
              <a:gd name="connsiteX2" fmla="*/ 35859 w 2163624"/>
              <a:gd name="connsiteY2" fmla="*/ 1425388 h 1631576"/>
              <a:gd name="connsiteX3" fmla="*/ 116542 w 2163624"/>
              <a:gd name="connsiteY3" fmla="*/ 1308847 h 1631576"/>
              <a:gd name="connsiteX4" fmla="*/ 197224 w 2163624"/>
              <a:gd name="connsiteY4" fmla="*/ 1228164 h 1631576"/>
              <a:gd name="connsiteX5" fmla="*/ 322730 w 2163624"/>
              <a:gd name="connsiteY5" fmla="*/ 950258 h 1631576"/>
              <a:gd name="connsiteX6" fmla="*/ 376518 w 2163624"/>
              <a:gd name="connsiteY6" fmla="*/ 887505 h 1631576"/>
              <a:gd name="connsiteX7" fmla="*/ 403412 w 2163624"/>
              <a:gd name="connsiteY7" fmla="*/ 851647 h 1631576"/>
              <a:gd name="connsiteX8" fmla="*/ 493059 w 2163624"/>
              <a:gd name="connsiteY8" fmla="*/ 762000 h 1631576"/>
              <a:gd name="connsiteX9" fmla="*/ 591671 w 2163624"/>
              <a:gd name="connsiteY9" fmla="*/ 636494 h 1631576"/>
              <a:gd name="connsiteX10" fmla="*/ 663389 w 2163624"/>
              <a:gd name="connsiteY10" fmla="*/ 564776 h 1631576"/>
              <a:gd name="connsiteX11" fmla="*/ 851647 w 2163624"/>
              <a:gd name="connsiteY11" fmla="*/ 349623 h 1631576"/>
              <a:gd name="connsiteX12" fmla="*/ 1039906 w 2163624"/>
              <a:gd name="connsiteY12" fmla="*/ 215152 h 1631576"/>
              <a:gd name="connsiteX13" fmla="*/ 1228165 w 2163624"/>
              <a:gd name="connsiteY13" fmla="*/ 116541 h 1631576"/>
              <a:gd name="connsiteX14" fmla="*/ 1434353 w 2163624"/>
              <a:gd name="connsiteY14" fmla="*/ 35858 h 1631576"/>
              <a:gd name="connsiteX15" fmla="*/ 1640542 w 2163624"/>
              <a:gd name="connsiteY15" fmla="*/ 0 h 1631576"/>
              <a:gd name="connsiteX16" fmla="*/ 1810871 w 2163624"/>
              <a:gd name="connsiteY16" fmla="*/ 8964 h 1631576"/>
              <a:gd name="connsiteX17" fmla="*/ 1837765 w 2163624"/>
              <a:gd name="connsiteY17" fmla="*/ 26894 h 1631576"/>
              <a:gd name="connsiteX18" fmla="*/ 1891553 w 2163624"/>
              <a:gd name="connsiteY18" fmla="*/ 53788 h 1631576"/>
              <a:gd name="connsiteX19" fmla="*/ 1909483 w 2163624"/>
              <a:gd name="connsiteY19" fmla="*/ 107576 h 1631576"/>
              <a:gd name="connsiteX20" fmla="*/ 1927412 w 2163624"/>
              <a:gd name="connsiteY20" fmla="*/ 134470 h 1631576"/>
              <a:gd name="connsiteX21" fmla="*/ 1936377 w 2163624"/>
              <a:gd name="connsiteY21" fmla="*/ 179294 h 1631576"/>
              <a:gd name="connsiteX22" fmla="*/ 1873624 w 2163624"/>
              <a:gd name="connsiteY22" fmla="*/ 268941 h 1631576"/>
              <a:gd name="connsiteX23" fmla="*/ 1864659 w 2163624"/>
              <a:gd name="connsiteY23" fmla="*/ 295835 h 1631576"/>
              <a:gd name="connsiteX24" fmla="*/ 1748118 w 2163624"/>
              <a:gd name="connsiteY24" fmla="*/ 358588 h 1631576"/>
              <a:gd name="connsiteX25" fmla="*/ 1712259 w 2163624"/>
              <a:gd name="connsiteY25" fmla="*/ 385482 h 1631576"/>
              <a:gd name="connsiteX26" fmla="*/ 1676400 w 2163624"/>
              <a:gd name="connsiteY26" fmla="*/ 448235 h 1631576"/>
              <a:gd name="connsiteX27" fmla="*/ 1721224 w 2163624"/>
              <a:gd name="connsiteY27" fmla="*/ 493058 h 1631576"/>
              <a:gd name="connsiteX28" fmla="*/ 1775012 w 2163624"/>
              <a:gd name="connsiteY28" fmla="*/ 555811 h 1631576"/>
              <a:gd name="connsiteX29" fmla="*/ 1837765 w 2163624"/>
              <a:gd name="connsiteY29" fmla="*/ 600635 h 1631576"/>
              <a:gd name="connsiteX30" fmla="*/ 1963271 w 2163624"/>
              <a:gd name="connsiteY30" fmla="*/ 708211 h 1631576"/>
              <a:gd name="connsiteX31" fmla="*/ 2052918 w 2163624"/>
              <a:gd name="connsiteY31" fmla="*/ 788894 h 1631576"/>
              <a:gd name="connsiteX32" fmla="*/ 2115671 w 2163624"/>
              <a:gd name="connsiteY32" fmla="*/ 914400 h 1631576"/>
              <a:gd name="connsiteX33" fmla="*/ 2151530 w 2163624"/>
              <a:gd name="connsiteY33" fmla="*/ 986117 h 1631576"/>
              <a:gd name="connsiteX34" fmla="*/ 2160494 w 2163624"/>
              <a:gd name="connsiteY34" fmla="*/ 1013011 h 1631576"/>
              <a:gd name="connsiteX35" fmla="*/ 2034989 w 2163624"/>
              <a:gd name="connsiteY35" fmla="*/ 977152 h 1631576"/>
              <a:gd name="connsiteX36" fmla="*/ 2017059 w 2163624"/>
              <a:gd name="connsiteY36" fmla="*/ 959223 h 1631576"/>
              <a:gd name="connsiteX37" fmla="*/ 1900518 w 2163624"/>
              <a:gd name="connsiteY37" fmla="*/ 932329 h 1631576"/>
              <a:gd name="connsiteX38" fmla="*/ 1855694 w 2163624"/>
              <a:gd name="connsiteY38" fmla="*/ 914400 h 1631576"/>
              <a:gd name="connsiteX39" fmla="*/ 1810871 w 2163624"/>
              <a:gd name="connsiteY39" fmla="*/ 905435 h 1631576"/>
              <a:gd name="connsiteX40" fmla="*/ 1783977 w 2163624"/>
              <a:gd name="connsiteY40" fmla="*/ 896470 h 1631576"/>
              <a:gd name="connsiteX41" fmla="*/ 1936377 w 2163624"/>
              <a:gd name="connsiteY41" fmla="*/ 1147482 h 1631576"/>
              <a:gd name="connsiteX42" fmla="*/ 1972236 w 2163624"/>
              <a:gd name="connsiteY42" fmla="*/ 1201270 h 1631576"/>
              <a:gd name="connsiteX43" fmla="*/ 2017059 w 2163624"/>
              <a:gd name="connsiteY43" fmla="*/ 1264023 h 1631576"/>
              <a:gd name="connsiteX44" fmla="*/ 2008094 w 2163624"/>
              <a:gd name="connsiteY44" fmla="*/ 1461247 h 1631576"/>
              <a:gd name="connsiteX45" fmla="*/ 1792942 w 2163624"/>
              <a:gd name="connsiteY45" fmla="*/ 1362635 h 1631576"/>
              <a:gd name="connsiteX46" fmla="*/ 1712259 w 2163624"/>
              <a:gd name="connsiteY46" fmla="*/ 1326776 h 1631576"/>
              <a:gd name="connsiteX47" fmla="*/ 1658471 w 2163624"/>
              <a:gd name="connsiteY47" fmla="*/ 1308847 h 1631576"/>
              <a:gd name="connsiteX48" fmla="*/ 1532965 w 2163624"/>
              <a:gd name="connsiteY48" fmla="*/ 1326776 h 1631576"/>
              <a:gd name="connsiteX49" fmla="*/ 1524000 w 2163624"/>
              <a:gd name="connsiteY49" fmla="*/ 1443317 h 1631576"/>
              <a:gd name="connsiteX50" fmla="*/ 1506071 w 2163624"/>
              <a:gd name="connsiteY50" fmla="*/ 1479176 h 1631576"/>
              <a:gd name="connsiteX51" fmla="*/ 1398494 w 2163624"/>
              <a:gd name="connsiteY51" fmla="*/ 1506070 h 1631576"/>
              <a:gd name="connsiteX52" fmla="*/ 1264024 w 2163624"/>
              <a:gd name="connsiteY52" fmla="*/ 1479176 h 1631576"/>
              <a:gd name="connsiteX53" fmla="*/ 1228165 w 2163624"/>
              <a:gd name="connsiteY53" fmla="*/ 1470211 h 1631576"/>
              <a:gd name="connsiteX54" fmla="*/ 986118 w 2163624"/>
              <a:gd name="connsiteY54" fmla="*/ 1488141 h 1631576"/>
              <a:gd name="connsiteX55" fmla="*/ 851647 w 2163624"/>
              <a:gd name="connsiteY55" fmla="*/ 1506070 h 1631576"/>
              <a:gd name="connsiteX56" fmla="*/ 672353 w 2163624"/>
              <a:gd name="connsiteY56" fmla="*/ 1524000 h 1631576"/>
              <a:gd name="connsiteX57" fmla="*/ 564777 w 2163624"/>
              <a:gd name="connsiteY57" fmla="*/ 1550894 h 1631576"/>
              <a:gd name="connsiteX58" fmla="*/ 519953 w 2163624"/>
              <a:gd name="connsiteY58" fmla="*/ 1568823 h 1631576"/>
              <a:gd name="connsiteX59" fmla="*/ 385483 w 2163624"/>
              <a:gd name="connsiteY59" fmla="*/ 1586752 h 1631576"/>
              <a:gd name="connsiteX60" fmla="*/ 286871 w 2163624"/>
              <a:gd name="connsiteY60" fmla="*/ 1604682 h 1631576"/>
              <a:gd name="connsiteX61" fmla="*/ 188259 w 2163624"/>
              <a:gd name="connsiteY61" fmla="*/ 1631576 h 1631576"/>
              <a:gd name="connsiteX62" fmla="*/ 17930 w 2163624"/>
              <a:gd name="connsiteY62" fmla="*/ 1622611 h 1631576"/>
              <a:gd name="connsiteX63" fmla="*/ 0 w 2163624"/>
              <a:gd name="connsiteY63" fmla="*/ 1559858 h 163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63624" h="1631576">
                <a:moveTo>
                  <a:pt x="0" y="1559858"/>
                </a:moveTo>
                <a:cubicBezTo>
                  <a:pt x="0" y="1540435"/>
                  <a:pt x="13060" y="1524331"/>
                  <a:pt x="17930" y="1506070"/>
                </a:cubicBezTo>
                <a:cubicBezTo>
                  <a:pt x="25029" y="1479450"/>
                  <a:pt x="23538" y="1450029"/>
                  <a:pt x="35859" y="1425388"/>
                </a:cubicBezTo>
                <a:cubicBezTo>
                  <a:pt x="56989" y="1383128"/>
                  <a:pt x="83133" y="1342257"/>
                  <a:pt x="116542" y="1308847"/>
                </a:cubicBezTo>
                <a:lnTo>
                  <a:pt x="197224" y="1228164"/>
                </a:lnTo>
                <a:cubicBezTo>
                  <a:pt x="239059" y="1135529"/>
                  <a:pt x="256581" y="1027432"/>
                  <a:pt x="322730" y="950258"/>
                </a:cubicBezTo>
                <a:cubicBezTo>
                  <a:pt x="340659" y="929340"/>
                  <a:pt x="359072" y="908828"/>
                  <a:pt x="376518" y="887505"/>
                </a:cubicBezTo>
                <a:cubicBezTo>
                  <a:pt x="385979" y="875941"/>
                  <a:pt x="393245" y="862596"/>
                  <a:pt x="403412" y="851647"/>
                </a:cubicBezTo>
                <a:cubicBezTo>
                  <a:pt x="432168" y="820679"/>
                  <a:pt x="466950" y="795230"/>
                  <a:pt x="493059" y="762000"/>
                </a:cubicBezTo>
                <a:cubicBezTo>
                  <a:pt x="525930" y="720165"/>
                  <a:pt x="554050" y="674115"/>
                  <a:pt x="591671" y="636494"/>
                </a:cubicBezTo>
                <a:cubicBezTo>
                  <a:pt x="615577" y="612588"/>
                  <a:pt x="641466" y="590512"/>
                  <a:pt x="663389" y="564776"/>
                </a:cubicBezTo>
                <a:cubicBezTo>
                  <a:pt x="771753" y="437567"/>
                  <a:pt x="755377" y="420934"/>
                  <a:pt x="851647" y="349623"/>
                </a:cubicBezTo>
                <a:cubicBezTo>
                  <a:pt x="913615" y="303720"/>
                  <a:pt x="971593" y="250935"/>
                  <a:pt x="1039906" y="215152"/>
                </a:cubicBezTo>
                <a:cubicBezTo>
                  <a:pt x="1102659" y="182282"/>
                  <a:pt x="1163264" y="144935"/>
                  <a:pt x="1228165" y="116541"/>
                </a:cubicBezTo>
                <a:cubicBezTo>
                  <a:pt x="1293747" y="87849"/>
                  <a:pt x="1362183" y="50292"/>
                  <a:pt x="1434353" y="35858"/>
                </a:cubicBezTo>
                <a:cubicBezTo>
                  <a:pt x="1502760" y="22177"/>
                  <a:pt x="1640542" y="0"/>
                  <a:pt x="1640542" y="0"/>
                </a:cubicBezTo>
                <a:cubicBezTo>
                  <a:pt x="1697318" y="2988"/>
                  <a:pt x="1754537" y="1282"/>
                  <a:pt x="1810871" y="8964"/>
                </a:cubicBezTo>
                <a:cubicBezTo>
                  <a:pt x="1821547" y="10420"/>
                  <a:pt x="1828347" y="21661"/>
                  <a:pt x="1837765" y="26894"/>
                </a:cubicBezTo>
                <a:cubicBezTo>
                  <a:pt x="1855288" y="36629"/>
                  <a:pt x="1873624" y="44823"/>
                  <a:pt x="1891553" y="53788"/>
                </a:cubicBezTo>
                <a:cubicBezTo>
                  <a:pt x="1897530" y="71717"/>
                  <a:pt x="1901807" y="90306"/>
                  <a:pt x="1909483" y="107576"/>
                </a:cubicBezTo>
                <a:cubicBezTo>
                  <a:pt x="1913859" y="117422"/>
                  <a:pt x="1923629" y="124382"/>
                  <a:pt x="1927412" y="134470"/>
                </a:cubicBezTo>
                <a:cubicBezTo>
                  <a:pt x="1932762" y="148737"/>
                  <a:pt x="1933389" y="164353"/>
                  <a:pt x="1936377" y="179294"/>
                </a:cubicBezTo>
                <a:cubicBezTo>
                  <a:pt x="1915459" y="209176"/>
                  <a:pt x="1892741" y="237876"/>
                  <a:pt x="1873624" y="268941"/>
                </a:cubicBezTo>
                <a:cubicBezTo>
                  <a:pt x="1868671" y="276989"/>
                  <a:pt x="1871771" y="289612"/>
                  <a:pt x="1864659" y="295835"/>
                </a:cubicBezTo>
                <a:cubicBezTo>
                  <a:pt x="1840061" y="317358"/>
                  <a:pt x="1777226" y="341123"/>
                  <a:pt x="1748118" y="358588"/>
                </a:cubicBezTo>
                <a:cubicBezTo>
                  <a:pt x="1735306" y="366275"/>
                  <a:pt x="1724212" y="376517"/>
                  <a:pt x="1712259" y="385482"/>
                </a:cubicBezTo>
                <a:cubicBezTo>
                  <a:pt x="1700306" y="406400"/>
                  <a:pt x="1674399" y="424226"/>
                  <a:pt x="1676400" y="448235"/>
                </a:cubicBezTo>
                <a:cubicBezTo>
                  <a:pt x="1678155" y="469292"/>
                  <a:pt x="1706946" y="477482"/>
                  <a:pt x="1721224" y="493058"/>
                </a:cubicBezTo>
                <a:cubicBezTo>
                  <a:pt x="1739840" y="513367"/>
                  <a:pt x="1754768" y="537124"/>
                  <a:pt x="1775012" y="555811"/>
                </a:cubicBezTo>
                <a:cubicBezTo>
                  <a:pt x="1793901" y="573247"/>
                  <a:pt x="1817785" y="584461"/>
                  <a:pt x="1837765" y="600635"/>
                </a:cubicBezTo>
                <a:cubicBezTo>
                  <a:pt x="1880591" y="635304"/>
                  <a:pt x="1921124" y="672719"/>
                  <a:pt x="1963271" y="708211"/>
                </a:cubicBezTo>
                <a:cubicBezTo>
                  <a:pt x="2040942" y="773618"/>
                  <a:pt x="1976511" y="712487"/>
                  <a:pt x="2052918" y="788894"/>
                </a:cubicBezTo>
                <a:cubicBezTo>
                  <a:pt x="2130274" y="962944"/>
                  <a:pt x="2053257" y="798488"/>
                  <a:pt x="2115671" y="914400"/>
                </a:cubicBezTo>
                <a:cubicBezTo>
                  <a:pt x="2128342" y="937933"/>
                  <a:pt x="2140470" y="961785"/>
                  <a:pt x="2151530" y="986117"/>
                </a:cubicBezTo>
                <a:cubicBezTo>
                  <a:pt x="2155440" y="994720"/>
                  <a:pt x="2169916" y="1013736"/>
                  <a:pt x="2160494" y="1013011"/>
                </a:cubicBezTo>
                <a:cubicBezTo>
                  <a:pt x="2117113" y="1009674"/>
                  <a:pt x="2076824" y="989105"/>
                  <a:pt x="2034989" y="977152"/>
                </a:cubicBezTo>
                <a:cubicBezTo>
                  <a:pt x="2029012" y="971176"/>
                  <a:pt x="2024907" y="962362"/>
                  <a:pt x="2017059" y="959223"/>
                </a:cubicBezTo>
                <a:cubicBezTo>
                  <a:pt x="1948751" y="931900"/>
                  <a:pt x="1958256" y="949650"/>
                  <a:pt x="1900518" y="932329"/>
                </a:cubicBezTo>
                <a:cubicBezTo>
                  <a:pt x="1885104" y="927705"/>
                  <a:pt x="1871108" y="919024"/>
                  <a:pt x="1855694" y="914400"/>
                </a:cubicBezTo>
                <a:cubicBezTo>
                  <a:pt x="1841100" y="910022"/>
                  <a:pt x="1825653" y="909131"/>
                  <a:pt x="1810871" y="905435"/>
                </a:cubicBezTo>
                <a:cubicBezTo>
                  <a:pt x="1801704" y="903143"/>
                  <a:pt x="1792942" y="899458"/>
                  <a:pt x="1783977" y="896470"/>
                </a:cubicBezTo>
                <a:cubicBezTo>
                  <a:pt x="1863764" y="1042748"/>
                  <a:pt x="1822231" y="972459"/>
                  <a:pt x="1936377" y="1147482"/>
                </a:cubicBezTo>
                <a:cubicBezTo>
                  <a:pt x="1948148" y="1165531"/>
                  <a:pt x="1959970" y="1183553"/>
                  <a:pt x="1972236" y="1201270"/>
                </a:cubicBezTo>
                <a:cubicBezTo>
                  <a:pt x="1986868" y="1222405"/>
                  <a:pt x="2017059" y="1264023"/>
                  <a:pt x="2017059" y="1264023"/>
                </a:cubicBezTo>
                <a:cubicBezTo>
                  <a:pt x="2014071" y="1329764"/>
                  <a:pt x="2051815" y="1412060"/>
                  <a:pt x="2008094" y="1461247"/>
                </a:cubicBezTo>
                <a:cubicBezTo>
                  <a:pt x="1961377" y="1513803"/>
                  <a:pt x="1821612" y="1382484"/>
                  <a:pt x="1792942" y="1362635"/>
                </a:cubicBezTo>
                <a:cubicBezTo>
                  <a:pt x="1777348" y="1351839"/>
                  <a:pt x="1727758" y="1332412"/>
                  <a:pt x="1712259" y="1326776"/>
                </a:cubicBezTo>
                <a:cubicBezTo>
                  <a:pt x="1694498" y="1320317"/>
                  <a:pt x="1658471" y="1308847"/>
                  <a:pt x="1658471" y="1308847"/>
                </a:cubicBezTo>
                <a:cubicBezTo>
                  <a:pt x="1616636" y="1314823"/>
                  <a:pt x="1562847" y="1296894"/>
                  <a:pt x="1532965" y="1326776"/>
                </a:cubicBezTo>
                <a:cubicBezTo>
                  <a:pt x="1505415" y="1354326"/>
                  <a:pt x="1530771" y="1404948"/>
                  <a:pt x="1524000" y="1443317"/>
                </a:cubicBezTo>
                <a:cubicBezTo>
                  <a:pt x="1521678" y="1456477"/>
                  <a:pt x="1516218" y="1470479"/>
                  <a:pt x="1506071" y="1479176"/>
                </a:cubicBezTo>
                <a:cubicBezTo>
                  <a:pt x="1482873" y="1499060"/>
                  <a:pt x="1423021" y="1502566"/>
                  <a:pt x="1398494" y="1506070"/>
                </a:cubicBezTo>
                <a:lnTo>
                  <a:pt x="1264024" y="1479176"/>
                </a:lnTo>
                <a:cubicBezTo>
                  <a:pt x="1251967" y="1476638"/>
                  <a:pt x="1240486" y="1470211"/>
                  <a:pt x="1228165" y="1470211"/>
                </a:cubicBezTo>
                <a:cubicBezTo>
                  <a:pt x="1189609" y="1470211"/>
                  <a:pt x="1037481" y="1482434"/>
                  <a:pt x="986118" y="1488141"/>
                </a:cubicBezTo>
                <a:cubicBezTo>
                  <a:pt x="835012" y="1504930"/>
                  <a:pt x="1017877" y="1489446"/>
                  <a:pt x="851647" y="1506070"/>
                </a:cubicBezTo>
                <a:cubicBezTo>
                  <a:pt x="818462" y="1509389"/>
                  <a:pt x="713894" y="1515692"/>
                  <a:pt x="672353" y="1524000"/>
                </a:cubicBezTo>
                <a:cubicBezTo>
                  <a:pt x="636109" y="1531249"/>
                  <a:pt x="599096" y="1537167"/>
                  <a:pt x="564777" y="1550894"/>
                </a:cubicBezTo>
                <a:cubicBezTo>
                  <a:pt x="549836" y="1556870"/>
                  <a:pt x="535733" y="1565667"/>
                  <a:pt x="519953" y="1568823"/>
                </a:cubicBezTo>
                <a:cubicBezTo>
                  <a:pt x="475611" y="1577691"/>
                  <a:pt x="430249" y="1580357"/>
                  <a:pt x="385483" y="1586752"/>
                </a:cubicBezTo>
                <a:cubicBezTo>
                  <a:pt x="366830" y="1589417"/>
                  <a:pt x="307466" y="1599533"/>
                  <a:pt x="286871" y="1604682"/>
                </a:cubicBezTo>
                <a:cubicBezTo>
                  <a:pt x="253817" y="1612946"/>
                  <a:pt x="221130" y="1622611"/>
                  <a:pt x="188259" y="1631576"/>
                </a:cubicBezTo>
                <a:cubicBezTo>
                  <a:pt x="131483" y="1628588"/>
                  <a:pt x="73781" y="1633249"/>
                  <a:pt x="17930" y="1622611"/>
                </a:cubicBezTo>
                <a:cubicBezTo>
                  <a:pt x="7346" y="1620595"/>
                  <a:pt x="0" y="1579281"/>
                  <a:pt x="0" y="15598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7742F42-689A-496F-8278-A62346555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2327714"/>
            <a:ext cx="3177146" cy="4682686"/>
          </a:xfrm>
          <a:prstGeom prst="rect">
            <a:avLst/>
          </a:prstGeom>
        </p:spPr>
      </p:pic>
      <p:pic>
        <p:nvPicPr>
          <p:cNvPr id="21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248D8B16-8C2C-4C6F-9D8D-DFF330045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3997" y="7254311"/>
            <a:ext cx="406400" cy="406400"/>
          </a:xfrm>
          <a:prstGeom prst="rect">
            <a:avLst/>
          </a:prstGeom>
        </p:spPr>
      </p:pic>
      <p:pic>
        <p:nvPicPr>
          <p:cNvPr id="22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E833CE5B-0065-4913-8D8C-5AF5F8E22C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91555" y="7611138"/>
            <a:ext cx="406400" cy="406400"/>
          </a:xfrm>
          <a:prstGeom prst="rect">
            <a:avLst/>
          </a:prstGeom>
        </p:spPr>
      </p:pic>
      <p:pic>
        <p:nvPicPr>
          <p:cNvPr id="23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00D5E0A1-5BE1-41E0-ADD1-28B43CCA8B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43955" y="7763538"/>
            <a:ext cx="406400" cy="406400"/>
          </a:xfrm>
          <a:prstGeom prst="rect">
            <a:avLst/>
          </a:prstGeom>
        </p:spPr>
      </p:pic>
      <p:pic>
        <p:nvPicPr>
          <p:cNvPr id="14" name="Picture 14" descr="إنفوجراف.. أسباب ضعف المناعة عند الأطفال">
            <a:extLst>
              <a:ext uri="{FF2B5EF4-FFF2-40B4-BE49-F238E27FC236}">
                <a16:creationId xmlns:a16="http://schemas.microsoft.com/office/drawing/2014/main" id="{FD1390B7-01D2-4365-ACE9-834DA519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32" y="210313"/>
            <a:ext cx="2447151" cy="13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6E95B08-9CBD-4A7F-A201-A39B95DB92AA}"/>
              </a:ext>
            </a:extLst>
          </p:cNvPr>
          <p:cNvSpPr txBox="1"/>
          <p:nvPr/>
        </p:nvSpPr>
        <p:spPr>
          <a:xfrm>
            <a:off x="6917380" y="129060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>
                <a:solidFill>
                  <a:schemeClr val="bg1"/>
                </a:solidFill>
              </a:rPr>
              <a:t>صوت حرف الزاي في اسم الصورة :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B2CC1A8-7595-4D38-AD1E-4B38BEB3E80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6178" y="6562964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0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4AC696-111C-4B7A-9A09-C187985C43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A7451F-FFFA-43E3-ADEF-F13C0DE53EFA}"/>
              </a:ext>
            </a:extLst>
          </p:cNvPr>
          <p:cNvSpPr/>
          <p:nvPr/>
        </p:nvSpPr>
        <p:spPr>
          <a:xfrm>
            <a:off x="3114146" y="2004874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err="1">
                <a:solidFill>
                  <a:schemeClr val="tx1"/>
                </a:solidFill>
              </a:rPr>
              <a:t>زو</a:t>
            </a:r>
            <a:endParaRPr lang="en-AE" sz="44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09D762-8474-470D-9C0D-2D2CF2FE0433}"/>
              </a:ext>
            </a:extLst>
          </p:cNvPr>
          <p:cNvSpPr/>
          <p:nvPr/>
        </p:nvSpPr>
        <p:spPr>
          <a:xfrm>
            <a:off x="6040398" y="1975140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err="1">
                <a:solidFill>
                  <a:schemeClr val="tx1"/>
                </a:solidFill>
              </a:rPr>
              <a:t>حا</a:t>
            </a:r>
            <a:endParaRPr lang="en-AE" sz="4400" b="1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F380EC-E909-464B-8BF8-8EA591783E91}"/>
              </a:ext>
            </a:extLst>
          </p:cNvPr>
          <p:cNvSpPr/>
          <p:nvPr/>
        </p:nvSpPr>
        <p:spPr>
          <a:xfrm>
            <a:off x="9076899" y="1975140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solidFill>
                  <a:schemeClr val="tx1"/>
                </a:solidFill>
              </a:rPr>
              <a:t>زي</a:t>
            </a:r>
            <a:endParaRPr lang="en-AE" sz="4400" b="1" dirty="0">
              <a:solidFill>
                <a:schemeClr val="tx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96F0DE5-050A-4F45-BBC9-ADF140EE1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337881"/>
            <a:ext cx="12192000" cy="2250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0C3F51-6985-420A-ABC1-1EE4113988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38734" y="3502471"/>
            <a:ext cx="3260857" cy="33283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15BD59D-EC87-43C0-AFC2-2220BDA6CC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67682" y="3393075"/>
            <a:ext cx="2077927" cy="202032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26B5B9-1DFD-4C14-8683-96E2E8CA6511}"/>
              </a:ext>
            </a:extLst>
          </p:cNvPr>
          <p:cNvSpPr/>
          <p:nvPr/>
        </p:nvSpPr>
        <p:spPr>
          <a:xfrm>
            <a:off x="3133427" y="2771148"/>
            <a:ext cx="2689412" cy="1801906"/>
          </a:xfrm>
          <a:custGeom>
            <a:avLst/>
            <a:gdLst>
              <a:gd name="connsiteX0" fmla="*/ 0 w 2163624"/>
              <a:gd name="connsiteY0" fmla="*/ 1559858 h 1631576"/>
              <a:gd name="connsiteX1" fmla="*/ 17930 w 2163624"/>
              <a:gd name="connsiteY1" fmla="*/ 1506070 h 1631576"/>
              <a:gd name="connsiteX2" fmla="*/ 35859 w 2163624"/>
              <a:gd name="connsiteY2" fmla="*/ 1425388 h 1631576"/>
              <a:gd name="connsiteX3" fmla="*/ 116542 w 2163624"/>
              <a:gd name="connsiteY3" fmla="*/ 1308847 h 1631576"/>
              <a:gd name="connsiteX4" fmla="*/ 197224 w 2163624"/>
              <a:gd name="connsiteY4" fmla="*/ 1228164 h 1631576"/>
              <a:gd name="connsiteX5" fmla="*/ 322730 w 2163624"/>
              <a:gd name="connsiteY5" fmla="*/ 950258 h 1631576"/>
              <a:gd name="connsiteX6" fmla="*/ 376518 w 2163624"/>
              <a:gd name="connsiteY6" fmla="*/ 887505 h 1631576"/>
              <a:gd name="connsiteX7" fmla="*/ 403412 w 2163624"/>
              <a:gd name="connsiteY7" fmla="*/ 851647 h 1631576"/>
              <a:gd name="connsiteX8" fmla="*/ 493059 w 2163624"/>
              <a:gd name="connsiteY8" fmla="*/ 762000 h 1631576"/>
              <a:gd name="connsiteX9" fmla="*/ 591671 w 2163624"/>
              <a:gd name="connsiteY9" fmla="*/ 636494 h 1631576"/>
              <a:gd name="connsiteX10" fmla="*/ 663389 w 2163624"/>
              <a:gd name="connsiteY10" fmla="*/ 564776 h 1631576"/>
              <a:gd name="connsiteX11" fmla="*/ 851647 w 2163624"/>
              <a:gd name="connsiteY11" fmla="*/ 349623 h 1631576"/>
              <a:gd name="connsiteX12" fmla="*/ 1039906 w 2163624"/>
              <a:gd name="connsiteY12" fmla="*/ 215152 h 1631576"/>
              <a:gd name="connsiteX13" fmla="*/ 1228165 w 2163624"/>
              <a:gd name="connsiteY13" fmla="*/ 116541 h 1631576"/>
              <a:gd name="connsiteX14" fmla="*/ 1434353 w 2163624"/>
              <a:gd name="connsiteY14" fmla="*/ 35858 h 1631576"/>
              <a:gd name="connsiteX15" fmla="*/ 1640542 w 2163624"/>
              <a:gd name="connsiteY15" fmla="*/ 0 h 1631576"/>
              <a:gd name="connsiteX16" fmla="*/ 1810871 w 2163624"/>
              <a:gd name="connsiteY16" fmla="*/ 8964 h 1631576"/>
              <a:gd name="connsiteX17" fmla="*/ 1837765 w 2163624"/>
              <a:gd name="connsiteY17" fmla="*/ 26894 h 1631576"/>
              <a:gd name="connsiteX18" fmla="*/ 1891553 w 2163624"/>
              <a:gd name="connsiteY18" fmla="*/ 53788 h 1631576"/>
              <a:gd name="connsiteX19" fmla="*/ 1909483 w 2163624"/>
              <a:gd name="connsiteY19" fmla="*/ 107576 h 1631576"/>
              <a:gd name="connsiteX20" fmla="*/ 1927412 w 2163624"/>
              <a:gd name="connsiteY20" fmla="*/ 134470 h 1631576"/>
              <a:gd name="connsiteX21" fmla="*/ 1936377 w 2163624"/>
              <a:gd name="connsiteY21" fmla="*/ 179294 h 1631576"/>
              <a:gd name="connsiteX22" fmla="*/ 1873624 w 2163624"/>
              <a:gd name="connsiteY22" fmla="*/ 268941 h 1631576"/>
              <a:gd name="connsiteX23" fmla="*/ 1864659 w 2163624"/>
              <a:gd name="connsiteY23" fmla="*/ 295835 h 1631576"/>
              <a:gd name="connsiteX24" fmla="*/ 1748118 w 2163624"/>
              <a:gd name="connsiteY24" fmla="*/ 358588 h 1631576"/>
              <a:gd name="connsiteX25" fmla="*/ 1712259 w 2163624"/>
              <a:gd name="connsiteY25" fmla="*/ 385482 h 1631576"/>
              <a:gd name="connsiteX26" fmla="*/ 1676400 w 2163624"/>
              <a:gd name="connsiteY26" fmla="*/ 448235 h 1631576"/>
              <a:gd name="connsiteX27" fmla="*/ 1721224 w 2163624"/>
              <a:gd name="connsiteY27" fmla="*/ 493058 h 1631576"/>
              <a:gd name="connsiteX28" fmla="*/ 1775012 w 2163624"/>
              <a:gd name="connsiteY28" fmla="*/ 555811 h 1631576"/>
              <a:gd name="connsiteX29" fmla="*/ 1837765 w 2163624"/>
              <a:gd name="connsiteY29" fmla="*/ 600635 h 1631576"/>
              <a:gd name="connsiteX30" fmla="*/ 1963271 w 2163624"/>
              <a:gd name="connsiteY30" fmla="*/ 708211 h 1631576"/>
              <a:gd name="connsiteX31" fmla="*/ 2052918 w 2163624"/>
              <a:gd name="connsiteY31" fmla="*/ 788894 h 1631576"/>
              <a:gd name="connsiteX32" fmla="*/ 2115671 w 2163624"/>
              <a:gd name="connsiteY32" fmla="*/ 914400 h 1631576"/>
              <a:gd name="connsiteX33" fmla="*/ 2151530 w 2163624"/>
              <a:gd name="connsiteY33" fmla="*/ 986117 h 1631576"/>
              <a:gd name="connsiteX34" fmla="*/ 2160494 w 2163624"/>
              <a:gd name="connsiteY34" fmla="*/ 1013011 h 1631576"/>
              <a:gd name="connsiteX35" fmla="*/ 2034989 w 2163624"/>
              <a:gd name="connsiteY35" fmla="*/ 977152 h 1631576"/>
              <a:gd name="connsiteX36" fmla="*/ 2017059 w 2163624"/>
              <a:gd name="connsiteY36" fmla="*/ 959223 h 1631576"/>
              <a:gd name="connsiteX37" fmla="*/ 1900518 w 2163624"/>
              <a:gd name="connsiteY37" fmla="*/ 932329 h 1631576"/>
              <a:gd name="connsiteX38" fmla="*/ 1855694 w 2163624"/>
              <a:gd name="connsiteY38" fmla="*/ 914400 h 1631576"/>
              <a:gd name="connsiteX39" fmla="*/ 1810871 w 2163624"/>
              <a:gd name="connsiteY39" fmla="*/ 905435 h 1631576"/>
              <a:gd name="connsiteX40" fmla="*/ 1783977 w 2163624"/>
              <a:gd name="connsiteY40" fmla="*/ 896470 h 1631576"/>
              <a:gd name="connsiteX41" fmla="*/ 1936377 w 2163624"/>
              <a:gd name="connsiteY41" fmla="*/ 1147482 h 1631576"/>
              <a:gd name="connsiteX42" fmla="*/ 1972236 w 2163624"/>
              <a:gd name="connsiteY42" fmla="*/ 1201270 h 1631576"/>
              <a:gd name="connsiteX43" fmla="*/ 2017059 w 2163624"/>
              <a:gd name="connsiteY43" fmla="*/ 1264023 h 1631576"/>
              <a:gd name="connsiteX44" fmla="*/ 2008094 w 2163624"/>
              <a:gd name="connsiteY44" fmla="*/ 1461247 h 1631576"/>
              <a:gd name="connsiteX45" fmla="*/ 1792942 w 2163624"/>
              <a:gd name="connsiteY45" fmla="*/ 1362635 h 1631576"/>
              <a:gd name="connsiteX46" fmla="*/ 1712259 w 2163624"/>
              <a:gd name="connsiteY46" fmla="*/ 1326776 h 1631576"/>
              <a:gd name="connsiteX47" fmla="*/ 1658471 w 2163624"/>
              <a:gd name="connsiteY47" fmla="*/ 1308847 h 1631576"/>
              <a:gd name="connsiteX48" fmla="*/ 1532965 w 2163624"/>
              <a:gd name="connsiteY48" fmla="*/ 1326776 h 1631576"/>
              <a:gd name="connsiteX49" fmla="*/ 1524000 w 2163624"/>
              <a:gd name="connsiteY49" fmla="*/ 1443317 h 1631576"/>
              <a:gd name="connsiteX50" fmla="*/ 1506071 w 2163624"/>
              <a:gd name="connsiteY50" fmla="*/ 1479176 h 1631576"/>
              <a:gd name="connsiteX51" fmla="*/ 1398494 w 2163624"/>
              <a:gd name="connsiteY51" fmla="*/ 1506070 h 1631576"/>
              <a:gd name="connsiteX52" fmla="*/ 1264024 w 2163624"/>
              <a:gd name="connsiteY52" fmla="*/ 1479176 h 1631576"/>
              <a:gd name="connsiteX53" fmla="*/ 1228165 w 2163624"/>
              <a:gd name="connsiteY53" fmla="*/ 1470211 h 1631576"/>
              <a:gd name="connsiteX54" fmla="*/ 986118 w 2163624"/>
              <a:gd name="connsiteY54" fmla="*/ 1488141 h 1631576"/>
              <a:gd name="connsiteX55" fmla="*/ 851647 w 2163624"/>
              <a:gd name="connsiteY55" fmla="*/ 1506070 h 1631576"/>
              <a:gd name="connsiteX56" fmla="*/ 672353 w 2163624"/>
              <a:gd name="connsiteY56" fmla="*/ 1524000 h 1631576"/>
              <a:gd name="connsiteX57" fmla="*/ 564777 w 2163624"/>
              <a:gd name="connsiteY57" fmla="*/ 1550894 h 1631576"/>
              <a:gd name="connsiteX58" fmla="*/ 519953 w 2163624"/>
              <a:gd name="connsiteY58" fmla="*/ 1568823 h 1631576"/>
              <a:gd name="connsiteX59" fmla="*/ 385483 w 2163624"/>
              <a:gd name="connsiteY59" fmla="*/ 1586752 h 1631576"/>
              <a:gd name="connsiteX60" fmla="*/ 286871 w 2163624"/>
              <a:gd name="connsiteY60" fmla="*/ 1604682 h 1631576"/>
              <a:gd name="connsiteX61" fmla="*/ 188259 w 2163624"/>
              <a:gd name="connsiteY61" fmla="*/ 1631576 h 1631576"/>
              <a:gd name="connsiteX62" fmla="*/ 17930 w 2163624"/>
              <a:gd name="connsiteY62" fmla="*/ 1622611 h 1631576"/>
              <a:gd name="connsiteX63" fmla="*/ 0 w 2163624"/>
              <a:gd name="connsiteY63" fmla="*/ 1559858 h 163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63624" h="1631576">
                <a:moveTo>
                  <a:pt x="0" y="1559858"/>
                </a:moveTo>
                <a:cubicBezTo>
                  <a:pt x="0" y="1540435"/>
                  <a:pt x="13060" y="1524331"/>
                  <a:pt x="17930" y="1506070"/>
                </a:cubicBezTo>
                <a:cubicBezTo>
                  <a:pt x="25029" y="1479450"/>
                  <a:pt x="23538" y="1450029"/>
                  <a:pt x="35859" y="1425388"/>
                </a:cubicBezTo>
                <a:cubicBezTo>
                  <a:pt x="56989" y="1383128"/>
                  <a:pt x="83133" y="1342257"/>
                  <a:pt x="116542" y="1308847"/>
                </a:cubicBezTo>
                <a:lnTo>
                  <a:pt x="197224" y="1228164"/>
                </a:lnTo>
                <a:cubicBezTo>
                  <a:pt x="239059" y="1135529"/>
                  <a:pt x="256581" y="1027432"/>
                  <a:pt x="322730" y="950258"/>
                </a:cubicBezTo>
                <a:cubicBezTo>
                  <a:pt x="340659" y="929340"/>
                  <a:pt x="359072" y="908828"/>
                  <a:pt x="376518" y="887505"/>
                </a:cubicBezTo>
                <a:cubicBezTo>
                  <a:pt x="385979" y="875941"/>
                  <a:pt x="393245" y="862596"/>
                  <a:pt x="403412" y="851647"/>
                </a:cubicBezTo>
                <a:cubicBezTo>
                  <a:pt x="432168" y="820679"/>
                  <a:pt x="466950" y="795230"/>
                  <a:pt x="493059" y="762000"/>
                </a:cubicBezTo>
                <a:cubicBezTo>
                  <a:pt x="525930" y="720165"/>
                  <a:pt x="554050" y="674115"/>
                  <a:pt x="591671" y="636494"/>
                </a:cubicBezTo>
                <a:cubicBezTo>
                  <a:pt x="615577" y="612588"/>
                  <a:pt x="641466" y="590512"/>
                  <a:pt x="663389" y="564776"/>
                </a:cubicBezTo>
                <a:cubicBezTo>
                  <a:pt x="771753" y="437567"/>
                  <a:pt x="755377" y="420934"/>
                  <a:pt x="851647" y="349623"/>
                </a:cubicBezTo>
                <a:cubicBezTo>
                  <a:pt x="913615" y="303720"/>
                  <a:pt x="971593" y="250935"/>
                  <a:pt x="1039906" y="215152"/>
                </a:cubicBezTo>
                <a:cubicBezTo>
                  <a:pt x="1102659" y="182282"/>
                  <a:pt x="1163264" y="144935"/>
                  <a:pt x="1228165" y="116541"/>
                </a:cubicBezTo>
                <a:cubicBezTo>
                  <a:pt x="1293747" y="87849"/>
                  <a:pt x="1362183" y="50292"/>
                  <a:pt x="1434353" y="35858"/>
                </a:cubicBezTo>
                <a:cubicBezTo>
                  <a:pt x="1502760" y="22177"/>
                  <a:pt x="1640542" y="0"/>
                  <a:pt x="1640542" y="0"/>
                </a:cubicBezTo>
                <a:cubicBezTo>
                  <a:pt x="1697318" y="2988"/>
                  <a:pt x="1754537" y="1282"/>
                  <a:pt x="1810871" y="8964"/>
                </a:cubicBezTo>
                <a:cubicBezTo>
                  <a:pt x="1821547" y="10420"/>
                  <a:pt x="1828347" y="21661"/>
                  <a:pt x="1837765" y="26894"/>
                </a:cubicBezTo>
                <a:cubicBezTo>
                  <a:pt x="1855288" y="36629"/>
                  <a:pt x="1873624" y="44823"/>
                  <a:pt x="1891553" y="53788"/>
                </a:cubicBezTo>
                <a:cubicBezTo>
                  <a:pt x="1897530" y="71717"/>
                  <a:pt x="1901807" y="90306"/>
                  <a:pt x="1909483" y="107576"/>
                </a:cubicBezTo>
                <a:cubicBezTo>
                  <a:pt x="1913859" y="117422"/>
                  <a:pt x="1923629" y="124382"/>
                  <a:pt x="1927412" y="134470"/>
                </a:cubicBezTo>
                <a:cubicBezTo>
                  <a:pt x="1932762" y="148737"/>
                  <a:pt x="1933389" y="164353"/>
                  <a:pt x="1936377" y="179294"/>
                </a:cubicBezTo>
                <a:cubicBezTo>
                  <a:pt x="1915459" y="209176"/>
                  <a:pt x="1892741" y="237876"/>
                  <a:pt x="1873624" y="268941"/>
                </a:cubicBezTo>
                <a:cubicBezTo>
                  <a:pt x="1868671" y="276989"/>
                  <a:pt x="1871771" y="289612"/>
                  <a:pt x="1864659" y="295835"/>
                </a:cubicBezTo>
                <a:cubicBezTo>
                  <a:pt x="1840061" y="317358"/>
                  <a:pt x="1777226" y="341123"/>
                  <a:pt x="1748118" y="358588"/>
                </a:cubicBezTo>
                <a:cubicBezTo>
                  <a:pt x="1735306" y="366275"/>
                  <a:pt x="1724212" y="376517"/>
                  <a:pt x="1712259" y="385482"/>
                </a:cubicBezTo>
                <a:cubicBezTo>
                  <a:pt x="1700306" y="406400"/>
                  <a:pt x="1674399" y="424226"/>
                  <a:pt x="1676400" y="448235"/>
                </a:cubicBezTo>
                <a:cubicBezTo>
                  <a:pt x="1678155" y="469292"/>
                  <a:pt x="1706946" y="477482"/>
                  <a:pt x="1721224" y="493058"/>
                </a:cubicBezTo>
                <a:cubicBezTo>
                  <a:pt x="1739840" y="513367"/>
                  <a:pt x="1754768" y="537124"/>
                  <a:pt x="1775012" y="555811"/>
                </a:cubicBezTo>
                <a:cubicBezTo>
                  <a:pt x="1793901" y="573247"/>
                  <a:pt x="1817785" y="584461"/>
                  <a:pt x="1837765" y="600635"/>
                </a:cubicBezTo>
                <a:cubicBezTo>
                  <a:pt x="1880591" y="635304"/>
                  <a:pt x="1921124" y="672719"/>
                  <a:pt x="1963271" y="708211"/>
                </a:cubicBezTo>
                <a:cubicBezTo>
                  <a:pt x="2040942" y="773618"/>
                  <a:pt x="1976511" y="712487"/>
                  <a:pt x="2052918" y="788894"/>
                </a:cubicBezTo>
                <a:cubicBezTo>
                  <a:pt x="2130274" y="962944"/>
                  <a:pt x="2053257" y="798488"/>
                  <a:pt x="2115671" y="914400"/>
                </a:cubicBezTo>
                <a:cubicBezTo>
                  <a:pt x="2128342" y="937933"/>
                  <a:pt x="2140470" y="961785"/>
                  <a:pt x="2151530" y="986117"/>
                </a:cubicBezTo>
                <a:cubicBezTo>
                  <a:pt x="2155440" y="994720"/>
                  <a:pt x="2169916" y="1013736"/>
                  <a:pt x="2160494" y="1013011"/>
                </a:cubicBezTo>
                <a:cubicBezTo>
                  <a:pt x="2117113" y="1009674"/>
                  <a:pt x="2076824" y="989105"/>
                  <a:pt x="2034989" y="977152"/>
                </a:cubicBezTo>
                <a:cubicBezTo>
                  <a:pt x="2029012" y="971176"/>
                  <a:pt x="2024907" y="962362"/>
                  <a:pt x="2017059" y="959223"/>
                </a:cubicBezTo>
                <a:cubicBezTo>
                  <a:pt x="1948751" y="931900"/>
                  <a:pt x="1958256" y="949650"/>
                  <a:pt x="1900518" y="932329"/>
                </a:cubicBezTo>
                <a:cubicBezTo>
                  <a:pt x="1885104" y="927705"/>
                  <a:pt x="1871108" y="919024"/>
                  <a:pt x="1855694" y="914400"/>
                </a:cubicBezTo>
                <a:cubicBezTo>
                  <a:pt x="1841100" y="910022"/>
                  <a:pt x="1825653" y="909131"/>
                  <a:pt x="1810871" y="905435"/>
                </a:cubicBezTo>
                <a:cubicBezTo>
                  <a:pt x="1801704" y="903143"/>
                  <a:pt x="1792942" y="899458"/>
                  <a:pt x="1783977" y="896470"/>
                </a:cubicBezTo>
                <a:cubicBezTo>
                  <a:pt x="1863764" y="1042748"/>
                  <a:pt x="1822231" y="972459"/>
                  <a:pt x="1936377" y="1147482"/>
                </a:cubicBezTo>
                <a:cubicBezTo>
                  <a:pt x="1948148" y="1165531"/>
                  <a:pt x="1959970" y="1183553"/>
                  <a:pt x="1972236" y="1201270"/>
                </a:cubicBezTo>
                <a:cubicBezTo>
                  <a:pt x="1986868" y="1222405"/>
                  <a:pt x="2017059" y="1264023"/>
                  <a:pt x="2017059" y="1264023"/>
                </a:cubicBezTo>
                <a:cubicBezTo>
                  <a:pt x="2014071" y="1329764"/>
                  <a:pt x="2051815" y="1412060"/>
                  <a:pt x="2008094" y="1461247"/>
                </a:cubicBezTo>
                <a:cubicBezTo>
                  <a:pt x="1961377" y="1513803"/>
                  <a:pt x="1821612" y="1382484"/>
                  <a:pt x="1792942" y="1362635"/>
                </a:cubicBezTo>
                <a:cubicBezTo>
                  <a:pt x="1777348" y="1351839"/>
                  <a:pt x="1727758" y="1332412"/>
                  <a:pt x="1712259" y="1326776"/>
                </a:cubicBezTo>
                <a:cubicBezTo>
                  <a:pt x="1694498" y="1320317"/>
                  <a:pt x="1658471" y="1308847"/>
                  <a:pt x="1658471" y="1308847"/>
                </a:cubicBezTo>
                <a:cubicBezTo>
                  <a:pt x="1616636" y="1314823"/>
                  <a:pt x="1562847" y="1296894"/>
                  <a:pt x="1532965" y="1326776"/>
                </a:cubicBezTo>
                <a:cubicBezTo>
                  <a:pt x="1505415" y="1354326"/>
                  <a:pt x="1530771" y="1404948"/>
                  <a:pt x="1524000" y="1443317"/>
                </a:cubicBezTo>
                <a:cubicBezTo>
                  <a:pt x="1521678" y="1456477"/>
                  <a:pt x="1516218" y="1470479"/>
                  <a:pt x="1506071" y="1479176"/>
                </a:cubicBezTo>
                <a:cubicBezTo>
                  <a:pt x="1482873" y="1499060"/>
                  <a:pt x="1423021" y="1502566"/>
                  <a:pt x="1398494" y="1506070"/>
                </a:cubicBezTo>
                <a:lnTo>
                  <a:pt x="1264024" y="1479176"/>
                </a:lnTo>
                <a:cubicBezTo>
                  <a:pt x="1251967" y="1476638"/>
                  <a:pt x="1240486" y="1470211"/>
                  <a:pt x="1228165" y="1470211"/>
                </a:cubicBezTo>
                <a:cubicBezTo>
                  <a:pt x="1189609" y="1470211"/>
                  <a:pt x="1037481" y="1482434"/>
                  <a:pt x="986118" y="1488141"/>
                </a:cubicBezTo>
                <a:cubicBezTo>
                  <a:pt x="835012" y="1504930"/>
                  <a:pt x="1017877" y="1489446"/>
                  <a:pt x="851647" y="1506070"/>
                </a:cubicBezTo>
                <a:cubicBezTo>
                  <a:pt x="818462" y="1509389"/>
                  <a:pt x="713894" y="1515692"/>
                  <a:pt x="672353" y="1524000"/>
                </a:cubicBezTo>
                <a:cubicBezTo>
                  <a:pt x="636109" y="1531249"/>
                  <a:pt x="599096" y="1537167"/>
                  <a:pt x="564777" y="1550894"/>
                </a:cubicBezTo>
                <a:cubicBezTo>
                  <a:pt x="549836" y="1556870"/>
                  <a:pt x="535733" y="1565667"/>
                  <a:pt x="519953" y="1568823"/>
                </a:cubicBezTo>
                <a:cubicBezTo>
                  <a:pt x="475611" y="1577691"/>
                  <a:pt x="430249" y="1580357"/>
                  <a:pt x="385483" y="1586752"/>
                </a:cubicBezTo>
                <a:cubicBezTo>
                  <a:pt x="366830" y="1589417"/>
                  <a:pt x="307466" y="1599533"/>
                  <a:pt x="286871" y="1604682"/>
                </a:cubicBezTo>
                <a:cubicBezTo>
                  <a:pt x="253817" y="1612946"/>
                  <a:pt x="221130" y="1622611"/>
                  <a:pt x="188259" y="1631576"/>
                </a:cubicBezTo>
                <a:cubicBezTo>
                  <a:pt x="131483" y="1628588"/>
                  <a:pt x="73781" y="1633249"/>
                  <a:pt x="17930" y="1622611"/>
                </a:cubicBezTo>
                <a:cubicBezTo>
                  <a:pt x="7346" y="1620595"/>
                  <a:pt x="0" y="1579281"/>
                  <a:pt x="0" y="15598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7742F42-689A-496F-8278-A62346555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2327714"/>
            <a:ext cx="3177146" cy="4682686"/>
          </a:xfrm>
          <a:prstGeom prst="rect">
            <a:avLst/>
          </a:prstGeom>
        </p:spPr>
      </p:pic>
      <p:pic>
        <p:nvPicPr>
          <p:cNvPr id="21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248D8B16-8C2C-4C6F-9D8D-DFF330045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3997" y="7254311"/>
            <a:ext cx="406400" cy="406400"/>
          </a:xfrm>
          <a:prstGeom prst="rect">
            <a:avLst/>
          </a:prstGeom>
        </p:spPr>
      </p:pic>
      <p:pic>
        <p:nvPicPr>
          <p:cNvPr id="22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E833CE5B-0065-4913-8D8C-5AF5F8E22C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91555" y="7611138"/>
            <a:ext cx="406400" cy="406400"/>
          </a:xfrm>
          <a:prstGeom prst="rect">
            <a:avLst/>
          </a:prstGeom>
        </p:spPr>
      </p:pic>
      <p:pic>
        <p:nvPicPr>
          <p:cNvPr id="23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00D5E0A1-5BE1-41E0-ADD1-28B43CCA8B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43955" y="7763538"/>
            <a:ext cx="406400" cy="40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A002C-9994-4FF6-A041-0194E3A1AF07}"/>
              </a:ext>
            </a:extLst>
          </p:cNvPr>
          <p:cNvSpPr txBox="1"/>
          <p:nvPr/>
        </p:nvSpPr>
        <p:spPr>
          <a:xfrm>
            <a:off x="7350191" y="129060"/>
            <a:ext cx="4354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>
                <a:solidFill>
                  <a:schemeClr val="bg1"/>
                </a:solidFill>
              </a:rPr>
              <a:t>الصوت الطويل في اسم الصورة :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الحلزون الكرتون الحلزون لطيف الحلزون رسم, الحلزون المرسومة, الحلزون  الكرتون, حلزون لطيف PNG والمتجهات للتحميل مجانا">
            <a:extLst>
              <a:ext uri="{FF2B5EF4-FFF2-40B4-BE49-F238E27FC236}">
                <a16:creationId xmlns:a16="http://schemas.microsoft.com/office/drawing/2014/main" id="{3EEF4ED3-B236-4519-A106-C54D510A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55" y="225335"/>
            <a:ext cx="1879903" cy="15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0B0FA5-ECEA-4BA9-9EF1-945FECFCFA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6178" y="6562964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4AC696-111C-4B7A-9A09-C187985C43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A7451F-FFFA-43E3-ADEF-F13C0DE53EFA}"/>
              </a:ext>
            </a:extLst>
          </p:cNvPr>
          <p:cNvSpPr/>
          <p:nvPr/>
        </p:nvSpPr>
        <p:spPr>
          <a:xfrm>
            <a:off x="9014856" y="1975140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>
                <a:solidFill>
                  <a:schemeClr val="tx1"/>
                </a:solidFill>
              </a:rPr>
              <a:t>زَ</a:t>
            </a:r>
            <a:endParaRPr lang="en-AE" sz="60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09D762-8474-470D-9C0D-2D2CF2FE0433}"/>
              </a:ext>
            </a:extLst>
          </p:cNvPr>
          <p:cNvSpPr/>
          <p:nvPr/>
        </p:nvSpPr>
        <p:spPr>
          <a:xfrm>
            <a:off x="6040398" y="1975140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>
                <a:solidFill>
                  <a:schemeClr val="tx1"/>
                </a:solidFill>
              </a:rPr>
              <a:t>زُ</a:t>
            </a:r>
            <a:endParaRPr lang="en-AE" sz="6000" b="1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F380EC-E909-464B-8BF8-8EA591783E91}"/>
              </a:ext>
            </a:extLst>
          </p:cNvPr>
          <p:cNvSpPr/>
          <p:nvPr/>
        </p:nvSpPr>
        <p:spPr>
          <a:xfrm>
            <a:off x="3020199" y="1952531"/>
            <a:ext cx="2689412" cy="119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>
                <a:solidFill>
                  <a:schemeClr val="tx1"/>
                </a:solidFill>
              </a:rPr>
              <a:t>زِ</a:t>
            </a:r>
            <a:endParaRPr lang="en-AE" sz="6000" b="1" dirty="0">
              <a:solidFill>
                <a:schemeClr val="tx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96F0DE5-050A-4F45-BBC9-ADF140EE1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337881"/>
            <a:ext cx="12192000" cy="2250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0C3F51-6985-420A-ABC1-1EE4113988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38734" y="3502471"/>
            <a:ext cx="3260857" cy="33283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15BD59D-EC87-43C0-AFC2-2220BDA6CC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67682" y="3393075"/>
            <a:ext cx="2077927" cy="202032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26B5B9-1DFD-4C14-8683-96E2E8CA6511}"/>
              </a:ext>
            </a:extLst>
          </p:cNvPr>
          <p:cNvSpPr/>
          <p:nvPr/>
        </p:nvSpPr>
        <p:spPr>
          <a:xfrm>
            <a:off x="3133427" y="2771148"/>
            <a:ext cx="2689412" cy="1801906"/>
          </a:xfrm>
          <a:custGeom>
            <a:avLst/>
            <a:gdLst>
              <a:gd name="connsiteX0" fmla="*/ 0 w 2163624"/>
              <a:gd name="connsiteY0" fmla="*/ 1559858 h 1631576"/>
              <a:gd name="connsiteX1" fmla="*/ 17930 w 2163624"/>
              <a:gd name="connsiteY1" fmla="*/ 1506070 h 1631576"/>
              <a:gd name="connsiteX2" fmla="*/ 35859 w 2163624"/>
              <a:gd name="connsiteY2" fmla="*/ 1425388 h 1631576"/>
              <a:gd name="connsiteX3" fmla="*/ 116542 w 2163624"/>
              <a:gd name="connsiteY3" fmla="*/ 1308847 h 1631576"/>
              <a:gd name="connsiteX4" fmla="*/ 197224 w 2163624"/>
              <a:gd name="connsiteY4" fmla="*/ 1228164 h 1631576"/>
              <a:gd name="connsiteX5" fmla="*/ 322730 w 2163624"/>
              <a:gd name="connsiteY5" fmla="*/ 950258 h 1631576"/>
              <a:gd name="connsiteX6" fmla="*/ 376518 w 2163624"/>
              <a:gd name="connsiteY6" fmla="*/ 887505 h 1631576"/>
              <a:gd name="connsiteX7" fmla="*/ 403412 w 2163624"/>
              <a:gd name="connsiteY7" fmla="*/ 851647 h 1631576"/>
              <a:gd name="connsiteX8" fmla="*/ 493059 w 2163624"/>
              <a:gd name="connsiteY8" fmla="*/ 762000 h 1631576"/>
              <a:gd name="connsiteX9" fmla="*/ 591671 w 2163624"/>
              <a:gd name="connsiteY9" fmla="*/ 636494 h 1631576"/>
              <a:gd name="connsiteX10" fmla="*/ 663389 w 2163624"/>
              <a:gd name="connsiteY10" fmla="*/ 564776 h 1631576"/>
              <a:gd name="connsiteX11" fmla="*/ 851647 w 2163624"/>
              <a:gd name="connsiteY11" fmla="*/ 349623 h 1631576"/>
              <a:gd name="connsiteX12" fmla="*/ 1039906 w 2163624"/>
              <a:gd name="connsiteY12" fmla="*/ 215152 h 1631576"/>
              <a:gd name="connsiteX13" fmla="*/ 1228165 w 2163624"/>
              <a:gd name="connsiteY13" fmla="*/ 116541 h 1631576"/>
              <a:gd name="connsiteX14" fmla="*/ 1434353 w 2163624"/>
              <a:gd name="connsiteY14" fmla="*/ 35858 h 1631576"/>
              <a:gd name="connsiteX15" fmla="*/ 1640542 w 2163624"/>
              <a:gd name="connsiteY15" fmla="*/ 0 h 1631576"/>
              <a:gd name="connsiteX16" fmla="*/ 1810871 w 2163624"/>
              <a:gd name="connsiteY16" fmla="*/ 8964 h 1631576"/>
              <a:gd name="connsiteX17" fmla="*/ 1837765 w 2163624"/>
              <a:gd name="connsiteY17" fmla="*/ 26894 h 1631576"/>
              <a:gd name="connsiteX18" fmla="*/ 1891553 w 2163624"/>
              <a:gd name="connsiteY18" fmla="*/ 53788 h 1631576"/>
              <a:gd name="connsiteX19" fmla="*/ 1909483 w 2163624"/>
              <a:gd name="connsiteY19" fmla="*/ 107576 h 1631576"/>
              <a:gd name="connsiteX20" fmla="*/ 1927412 w 2163624"/>
              <a:gd name="connsiteY20" fmla="*/ 134470 h 1631576"/>
              <a:gd name="connsiteX21" fmla="*/ 1936377 w 2163624"/>
              <a:gd name="connsiteY21" fmla="*/ 179294 h 1631576"/>
              <a:gd name="connsiteX22" fmla="*/ 1873624 w 2163624"/>
              <a:gd name="connsiteY22" fmla="*/ 268941 h 1631576"/>
              <a:gd name="connsiteX23" fmla="*/ 1864659 w 2163624"/>
              <a:gd name="connsiteY23" fmla="*/ 295835 h 1631576"/>
              <a:gd name="connsiteX24" fmla="*/ 1748118 w 2163624"/>
              <a:gd name="connsiteY24" fmla="*/ 358588 h 1631576"/>
              <a:gd name="connsiteX25" fmla="*/ 1712259 w 2163624"/>
              <a:gd name="connsiteY25" fmla="*/ 385482 h 1631576"/>
              <a:gd name="connsiteX26" fmla="*/ 1676400 w 2163624"/>
              <a:gd name="connsiteY26" fmla="*/ 448235 h 1631576"/>
              <a:gd name="connsiteX27" fmla="*/ 1721224 w 2163624"/>
              <a:gd name="connsiteY27" fmla="*/ 493058 h 1631576"/>
              <a:gd name="connsiteX28" fmla="*/ 1775012 w 2163624"/>
              <a:gd name="connsiteY28" fmla="*/ 555811 h 1631576"/>
              <a:gd name="connsiteX29" fmla="*/ 1837765 w 2163624"/>
              <a:gd name="connsiteY29" fmla="*/ 600635 h 1631576"/>
              <a:gd name="connsiteX30" fmla="*/ 1963271 w 2163624"/>
              <a:gd name="connsiteY30" fmla="*/ 708211 h 1631576"/>
              <a:gd name="connsiteX31" fmla="*/ 2052918 w 2163624"/>
              <a:gd name="connsiteY31" fmla="*/ 788894 h 1631576"/>
              <a:gd name="connsiteX32" fmla="*/ 2115671 w 2163624"/>
              <a:gd name="connsiteY32" fmla="*/ 914400 h 1631576"/>
              <a:gd name="connsiteX33" fmla="*/ 2151530 w 2163624"/>
              <a:gd name="connsiteY33" fmla="*/ 986117 h 1631576"/>
              <a:gd name="connsiteX34" fmla="*/ 2160494 w 2163624"/>
              <a:gd name="connsiteY34" fmla="*/ 1013011 h 1631576"/>
              <a:gd name="connsiteX35" fmla="*/ 2034989 w 2163624"/>
              <a:gd name="connsiteY35" fmla="*/ 977152 h 1631576"/>
              <a:gd name="connsiteX36" fmla="*/ 2017059 w 2163624"/>
              <a:gd name="connsiteY36" fmla="*/ 959223 h 1631576"/>
              <a:gd name="connsiteX37" fmla="*/ 1900518 w 2163624"/>
              <a:gd name="connsiteY37" fmla="*/ 932329 h 1631576"/>
              <a:gd name="connsiteX38" fmla="*/ 1855694 w 2163624"/>
              <a:gd name="connsiteY38" fmla="*/ 914400 h 1631576"/>
              <a:gd name="connsiteX39" fmla="*/ 1810871 w 2163624"/>
              <a:gd name="connsiteY39" fmla="*/ 905435 h 1631576"/>
              <a:gd name="connsiteX40" fmla="*/ 1783977 w 2163624"/>
              <a:gd name="connsiteY40" fmla="*/ 896470 h 1631576"/>
              <a:gd name="connsiteX41" fmla="*/ 1936377 w 2163624"/>
              <a:gd name="connsiteY41" fmla="*/ 1147482 h 1631576"/>
              <a:gd name="connsiteX42" fmla="*/ 1972236 w 2163624"/>
              <a:gd name="connsiteY42" fmla="*/ 1201270 h 1631576"/>
              <a:gd name="connsiteX43" fmla="*/ 2017059 w 2163624"/>
              <a:gd name="connsiteY43" fmla="*/ 1264023 h 1631576"/>
              <a:gd name="connsiteX44" fmla="*/ 2008094 w 2163624"/>
              <a:gd name="connsiteY44" fmla="*/ 1461247 h 1631576"/>
              <a:gd name="connsiteX45" fmla="*/ 1792942 w 2163624"/>
              <a:gd name="connsiteY45" fmla="*/ 1362635 h 1631576"/>
              <a:gd name="connsiteX46" fmla="*/ 1712259 w 2163624"/>
              <a:gd name="connsiteY46" fmla="*/ 1326776 h 1631576"/>
              <a:gd name="connsiteX47" fmla="*/ 1658471 w 2163624"/>
              <a:gd name="connsiteY47" fmla="*/ 1308847 h 1631576"/>
              <a:gd name="connsiteX48" fmla="*/ 1532965 w 2163624"/>
              <a:gd name="connsiteY48" fmla="*/ 1326776 h 1631576"/>
              <a:gd name="connsiteX49" fmla="*/ 1524000 w 2163624"/>
              <a:gd name="connsiteY49" fmla="*/ 1443317 h 1631576"/>
              <a:gd name="connsiteX50" fmla="*/ 1506071 w 2163624"/>
              <a:gd name="connsiteY50" fmla="*/ 1479176 h 1631576"/>
              <a:gd name="connsiteX51" fmla="*/ 1398494 w 2163624"/>
              <a:gd name="connsiteY51" fmla="*/ 1506070 h 1631576"/>
              <a:gd name="connsiteX52" fmla="*/ 1264024 w 2163624"/>
              <a:gd name="connsiteY52" fmla="*/ 1479176 h 1631576"/>
              <a:gd name="connsiteX53" fmla="*/ 1228165 w 2163624"/>
              <a:gd name="connsiteY53" fmla="*/ 1470211 h 1631576"/>
              <a:gd name="connsiteX54" fmla="*/ 986118 w 2163624"/>
              <a:gd name="connsiteY54" fmla="*/ 1488141 h 1631576"/>
              <a:gd name="connsiteX55" fmla="*/ 851647 w 2163624"/>
              <a:gd name="connsiteY55" fmla="*/ 1506070 h 1631576"/>
              <a:gd name="connsiteX56" fmla="*/ 672353 w 2163624"/>
              <a:gd name="connsiteY56" fmla="*/ 1524000 h 1631576"/>
              <a:gd name="connsiteX57" fmla="*/ 564777 w 2163624"/>
              <a:gd name="connsiteY57" fmla="*/ 1550894 h 1631576"/>
              <a:gd name="connsiteX58" fmla="*/ 519953 w 2163624"/>
              <a:gd name="connsiteY58" fmla="*/ 1568823 h 1631576"/>
              <a:gd name="connsiteX59" fmla="*/ 385483 w 2163624"/>
              <a:gd name="connsiteY59" fmla="*/ 1586752 h 1631576"/>
              <a:gd name="connsiteX60" fmla="*/ 286871 w 2163624"/>
              <a:gd name="connsiteY60" fmla="*/ 1604682 h 1631576"/>
              <a:gd name="connsiteX61" fmla="*/ 188259 w 2163624"/>
              <a:gd name="connsiteY61" fmla="*/ 1631576 h 1631576"/>
              <a:gd name="connsiteX62" fmla="*/ 17930 w 2163624"/>
              <a:gd name="connsiteY62" fmla="*/ 1622611 h 1631576"/>
              <a:gd name="connsiteX63" fmla="*/ 0 w 2163624"/>
              <a:gd name="connsiteY63" fmla="*/ 1559858 h 163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63624" h="1631576">
                <a:moveTo>
                  <a:pt x="0" y="1559858"/>
                </a:moveTo>
                <a:cubicBezTo>
                  <a:pt x="0" y="1540435"/>
                  <a:pt x="13060" y="1524331"/>
                  <a:pt x="17930" y="1506070"/>
                </a:cubicBezTo>
                <a:cubicBezTo>
                  <a:pt x="25029" y="1479450"/>
                  <a:pt x="23538" y="1450029"/>
                  <a:pt x="35859" y="1425388"/>
                </a:cubicBezTo>
                <a:cubicBezTo>
                  <a:pt x="56989" y="1383128"/>
                  <a:pt x="83133" y="1342257"/>
                  <a:pt x="116542" y="1308847"/>
                </a:cubicBezTo>
                <a:lnTo>
                  <a:pt x="197224" y="1228164"/>
                </a:lnTo>
                <a:cubicBezTo>
                  <a:pt x="239059" y="1135529"/>
                  <a:pt x="256581" y="1027432"/>
                  <a:pt x="322730" y="950258"/>
                </a:cubicBezTo>
                <a:cubicBezTo>
                  <a:pt x="340659" y="929340"/>
                  <a:pt x="359072" y="908828"/>
                  <a:pt x="376518" y="887505"/>
                </a:cubicBezTo>
                <a:cubicBezTo>
                  <a:pt x="385979" y="875941"/>
                  <a:pt x="393245" y="862596"/>
                  <a:pt x="403412" y="851647"/>
                </a:cubicBezTo>
                <a:cubicBezTo>
                  <a:pt x="432168" y="820679"/>
                  <a:pt x="466950" y="795230"/>
                  <a:pt x="493059" y="762000"/>
                </a:cubicBezTo>
                <a:cubicBezTo>
                  <a:pt x="525930" y="720165"/>
                  <a:pt x="554050" y="674115"/>
                  <a:pt x="591671" y="636494"/>
                </a:cubicBezTo>
                <a:cubicBezTo>
                  <a:pt x="615577" y="612588"/>
                  <a:pt x="641466" y="590512"/>
                  <a:pt x="663389" y="564776"/>
                </a:cubicBezTo>
                <a:cubicBezTo>
                  <a:pt x="771753" y="437567"/>
                  <a:pt x="755377" y="420934"/>
                  <a:pt x="851647" y="349623"/>
                </a:cubicBezTo>
                <a:cubicBezTo>
                  <a:pt x="913615" y="303720"/>
                  <a:pt x="971593" y="250935"/>
                  <a:pt x="1039906" y="215152"/>
                </a:cubicBezTo>
                <a:cubicBezTo>
                  <a:pt x="1102659" y="182282"/>
                  <a:pt x="1163264" y="144935"/>
                  <a:pt x="1228165" y="116541"/>
                </a:cubicBezTo>
                <a:cubicBezTo>
                  <a:pt x="1293747" y="87849"/>
                  <a:pt x="1362183" y="50292"/>
                  <a:pt x="1434353" y="35858"/>
                </a:cubicBezTo>
                <a:cubicBezTo>
                  <a:pt x="1502760" y="22177"/>
                  <a:pt x="1640542" y="0"/>
                  <a:pt x="1640542" y="0"/>
                </a:cubicBezTo>
                <a:cubicBezTo>
                  <a:pt x="1697318" y="2988"/>
                  <a:pt x="1754537" y="1282"/>
                  <a:pt x="1810871" y="8964"/>
                </a:cubicBezTo>
                <a:cubicBezTo>
                  <a:pt x="1821547" y="10420"/>
                  <a:pt x="1828347" y="21661"/>
                  <a:pt x="1837765" y="26894"/>
                </a:cubicBezTo>
                <a:cubicBezTo>
                  <a:pt x="1855288" y="36629"/>
                  <a:pt x="1873624" y="44823"/>
                  <a:pt x="1891553" y="53788"/>
                </a:cubicBezTo>
                <a:cubicBezTo>
                  <a:pt x="1897530" y="71717"/>
                  <a:pt x="1901807" y="90306"/>
                  <a:pt x="1909483" y="107576"/>
                </a:cubicBezTo>
                <a:cubicBezTo>
                  <a:pt x="1913859" y="117422"/>
                  <a:pt x="1923629" y="124382"/>
                  <a:pt x="1927412" y="134470"/>
                </a:cubicBezTo>
                <a:cubicBezTo>
                  <a:pt x="1932762" y="148737"/>
                  <a:pt x="1933389" y="164353"/>
                  <a:pt x="1936377" y="179294"/>
                </a:cubicBezTo>
                <a:cubicBezTo>
                  <a:pt x="1915459" y="209176"/>
                  <a:pt x="1892741" y="237876"/>
                  <a:pt x="1873624" y="268941"/>
                </a:cubicBezTo>
                <a:cubicBezTo>
                  <a:pt x="1868671" y="276989"/>
                  <a:pt x="1871771" y="289612"/>
                  <a:pt x="1864659" y="295835"/>
                </a:cubicBezTo>
                <a:cubicBezTo>
                  <a:pt x="1840061" y="317358"/>
                  <a:pt x="1777226" y="341123"/>
                  <a:pt x="1748118" y="358588"/>
                </a:cubicBezTo>
                <a:cubicBezTo>
                  <a:pt x="1735306" y="366275"/>
                  <a:pt x="1724212" y="376517"/>
                  <a:pt x="1712259" y="385482"/>
                </a:cubicBezTo>
                <a:cubicBezTo>
                  <a:pt x="1700306" y="406400"/>
                  <a:pt x="1674399" y="424226"/>
                  <a:pt x="1676400" y="448235"/>
                </a:cubicBezTo>
                <a:cubicBezTo>
                  <a:pt x="1678155" y="469292"/>
                  <a:pt x="1706946" y="477482"/>
                  <a:pt x="1721224" y="493058"/>
                </a:cubicBezTo>
                <a:cubicBezTo>
                  <a:pt x="1739840" y="513367"/>
                  <a:pt x="1754768" y="537124"/>
                  <a:pt x="1775012" y="555811"/>
                </a:cubicBezTo>
                <a:cubicBezTo>
                  <a:pt x="1793901" y="573247"/>
                  <a:pt x="1817785" y="584461"/>
                  <a:pt x="1837765" y="600635"/>
                </a:cubicBezTo>
                <a:cubicBezTo>
                  <a:pt x="1880591" y="635304"/>
                  <a:pt x="1921124" y="672719"/>
                  <a:pt x="1963271" y="708211"/>
                </a:cubicBezTo>
                <a:cubicBezTo>
                  <a:pt x="2040942" y="773618"/>
                  <a:pt x="1976511" y="712487"/>
                  <a:pt x="2052918" y="788894"/>
                </a:cubicBezTo>
                <a:cubicBezTo>
                  <a:pt x="2130274" y="962944"/>
                  <a:pt x="2053257" y="798488"/>
                  <a:pt x="2115671" y="914400"/>
                </a:cubicBezTo>
                <a:cubicBezTo>
                  <a:pt x="2128342" y="937933"/>
                  <a:pt x="2140470" y="961785"/>
                  <a:pt x="2151530" y="986117"/>
                </a:cubicBezTo>
                <a:cubicBezTo>
                  <a:pt x="2155440" y="994720"/>
                  <a:pt x="2169916" y="1013736"/>
                  <a:pt x="2160494" y="1013011"/>
                </a:cubicBezTo>
                <a:cubicBezTo>
                  <a:pt x="2117113" y="1009674"/>
                  <a:pt x="2076824" y="989105"/>
                  <a:pt x="2034989" y="977152"/>
                </a:cubicBezTo>
                <a:cubicBezTo>
                  <a:pt x="2029012" y="971176"/>
                  <a:pt x="2024907" y="962362"/>
                  <a:pt x="2017059" y="959223"/>
                </a:cubicBezTo>
                <a:cubicBezTo>
                  <a:pt x="1948751" y="931900"/>
                  <a:pt x="1958256" y="949650"/>
                  <a:pt x="1900518" y="932329"/>
                </a:cubicBezTo>
                <a:cubicBezTo>
                  <a:pt x="1885104" y="927705"/>
                  <a:pt x="1871108" y="919024"/>
                  <a:pt x="1855694" y="914400"/>
                </a:cubicBezTo>
                <a:cubicBezTo>
                  <a:pt x="1841100" y="910022"/>
                  <a:pt x="1825653" y="909131"/>
                  <a:pt x="1810871" y="905435"/>
                </a:cubicBezTo>
                <a:cubicBezTo>
                  <a:pt x="1801704" y="903143"/>
                  <a:pt x="1792942" y="899458"/>
                  <a:pt x="1783977" y="896470"/>
                </a:cubicBezTo>
                <a:cubicBezTo>
                  <a:pt x="1863764" y="1042748"/>
                  <a:pt x="1822231" y="972459"/>
                  <a:pt x="1936377" y="1147482"/>
                </a:cubicBezTo>
                <a:cubicBezTo>
                  <a:pt x="1948148" y="1165531"/>
                  <a:pt x="1959970" y="1183553"/>
                  <a:pt x="1972236" y="1201270"/>
                </a:cubicBezTo>
                <a:cubicBezTo>
                  <a:pt x="1986868" y="1222405"/>
                  <a:pt x="2017059" y="1264023"/>
                  <a:pt x="2017059" y="1264023"/>
                </a:cubicBezTo>
                <a:cubicBezTo>
                  <a:pt x="2014071" y="1329764"/>
                  <a:pt x="2051815" y="1412060"/>
                  <a:pt x="2008094" y="1461247"/>
                </a:cubicBezTo>
                <a:cubicBezTo>
                  <a:pt x="1961377" y="1513803"/>
                  <a:pt x="1821612" y="1382484"/>
                  <a:pt x="1792942" y="1362635"/>
                </a:cubicBezTo>
                <a:cubicBezTo>
                  <a:pt x="1777348" y="1351839"/>
                  <a:pt x="1727758" y="1332412"/>
                  <a:pt x="1712259" y="1326776"/>
                </a:cubicBezTo>
                <a:cubicBezTo>
                  <a:pt x="1694498" y="1320317"/>
                  <a:pt x="1658471" y="1308847"/>
                  <a:pt x="1658471" y="1308847"/>
                </a:cubicBezTo>
                <a:cubicBezTo>
                  <a:pt x="1616636" y="1314823"/>
                  <a:pt x="1562847" y="1296894"/>
                  <a:pt x="1532965" y="1326776"/>
                </a:cubicBezTo>
                <a:cubicBezTo>
                  <a:pt x="1505415" y="1354326"/>
                  <a:pt x="1530771" y="1404948"/>
                  <a:pt x="1524000" y="1443317"/>
                </a:cubicBezTo>
                <a:cubicBezTo>
                  <a:pt x="1521678" y="1456477"/>
                  <a:pt x="1516218" y="1470479"/>
                  <a:pt x="1506071" y="1479176"/>
                </a:cubicBezTo>
                <a:cubicBezTo>
                  <a:pt x="1482873" y="1499060"/>
                  <a:pt x="1423021" y="1502566"/>
                  <a:pt x="1398494" y="1506070"/>
                </a:cubicBezTo>
                <a:lnTo>
                  <a:pt x="1264024" y="1479176"/>
                </a:lnTo>
                <a:cubicBezTo>
                  <a:pt x="1251967" y="1476638"/>
                  <a:pt x="1240486" y="1470211"/>
                  <a:pt x="1228165" y="1470211"/>
                </a:cubicBezTo>
                <a:cubicBezTo>
                  <a:pt x="1189609" y="1470211"/>
                  <a:pt x="1037481" y="1482434"/>
                  <a:pt x="986118" y="1488141"/>
                </a:cubicBezTo>
                <a:cubicBezTo>
                  <a:pt x="835012" y="1504930"/>
                  <a:pt x="1017877" y="1489446"/>
                  <a:pt x="851647" y="1506070"/>
                </a:cubicBezTo>
                <a:cubicBezTo>
                  <a:pt x="818462" y="1509389"/>
                  <a:pt x="713894" y="1515692"/>
                  <a:pt x="672353" y="1524000"/>
                </a:cubicBezTo>
                <a:cubicBezTo>
                  <a:pt x="636109" y="1531249"/>
                  <a:pt x="599096" y="1537167"/>
                  <a:pt x="564777" y="1550894"/>
                </a:cubicBezTo>
                <a:cubicBezTo>
                  <a:pt x="549836" y="1556870"/>
                  <a:pt x="535733" y="1565667"/>
                  <a:pt x="519953" y="1568823"/>
                </a:cubicBezTo>
                <a:cubicBezTo>
                  <a:pt x="475611" y="1577691"/>
                  <a:pt x="430249" y="1580357"/>
                  <a:pt x="385483" y="1586752"/>
                </a:cubicBezTo>
                <a:cubicBezTo>
                  <a:pt x="366830" y="1589417"/>
                  <a:pt x="307466" y="1599533"/>
                  <a:pt x="286871" y="1604682"/>
                </a:cubicBezTo>
                <a:cubicBezTo>
                  <a:pt x="253817" y="1612946"/>
                  <a:pt x="221130" y="1622611"/>
                  <a:pt x="188259" y="1631576"/>
                </a:cubicBezTo>
                <a:cubicBezTo>
                  <a:pt x="131483" y="1628588"/>
                  <a:pt x="73781" y="1633249"/>
                  <a:pt x="17930" y="1622611"/>
                </a:cubicBezTo>
                <a:cubicBezTo>
                  <a:pt x="7346" y="1620595"/>
                  <a:pt x="0" y="1579281"/>
                  <a:pt x="0" y="15598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7742F42-689A-496F-8278-A62346555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2327714"/>
            <a:ext cx="3177146" cy="4682686"/>
          </a:xfrm>
          <a:prstGeom prst="rect">
            <a:avLst/>
          </a:prstGeom>
        </p:spPr>
      </p:pic>
      <p:pic>
        <p:nvPicPr>
          <p:cNvPr id="21" name="عمل رائع">
            <a:hlinkClick r:id="" action="ppaction://media"/>
            <a:extLst>
              <a:ext uri="{FF2B5EF4-FFF2-40B4-BE49-F238E27FC236}">
                <a16:creationId xmlns:a16="http://schemas.microsoft.com/office/drawing/2014/main" id="{248D8B16-8C2C-4C6F-9D8D-DFF330045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3997" y="7254311"/>
            <a:ext cx="406400" cy="406400"/>
          </a:xfrm>
          <a:prstGeom prst="rect">
            <a:avLst/>
          </a:prstGeom>
        </p:spPr>
      </p:pic>
      <p:pic>
        <p:nvPicPr>
          <p:cNvPr id="22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E833CE5B-0065-4913-8D8C-5AF5F8E22C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91555" y="7611138"/>
            <a:ext cx="406400" cy="406400"/>
          </a:xfrm>
          <a:prstGeom prst="rect">
            <a:avLst/>
          </a:prstGeom>
        </p:spPr>
      </p:pic>
      <p:pic>
        <p:nvPicPr>
          <p:cNvPr id="23" name="حاول ثانية">
            <a:hlinkClick r:id="" action="ppaction://media"/>
            <a:extLst>
              <a:ext uri="{FF2B5EF4-FFF2-40B4-BE49-F238E27FC236}">
                <a16:creationId xmlns:a16="http://schemas.microsoft.com/office/drawing/2014/main" id="{00D5E0A1-5BE1-41E0-ADD1-28B43CCA8B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43955" y="7763538"/>
            <a:ext cx="406400" cy="40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847858-31D0-4A48-A4AE-A55645B1BBB0}"/>
              </a:ext>
            </a:extLst>
          </p:cNvPr>
          <p:cNvSpPr txBox="1"/>
          <p:nvPr/>
        </p:nvSpPr>
        <p:spPr>
          <a:xfrm>
            <a:off x="6295415" y="129060"/>
            <a:ext cx="5408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>
                <a:solidFill>
                  <a:schemeClr val="bg1"/>
                </a:solidFill>
              </a:rPr>
              <a:t>الصوت القصير المشترك بين الصورتين : 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26" descr="صور زرافة مجانية ، تنزيل قصاصات فنية مجانية ، قصاصات فنية مجانية - آخر">
            <a:extLst>
              <a:ext uri="{FF2B5EF4-FFF2-40B4-BE49-F238E27FC236}">
                <a16:creationId xmlns:a16="http://schemas.microsoft.com/office/drawing/2014/main" id="{682AF67C-6141-4EE1-B777-FB5E703B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20" y="151315"/>
            <a:ext cx="990123" cy="133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تطبيقات في علم الوراثة by nadoosh.m.2001jaber on emaze">
            <a:extLst>
              <a:ext uri="{FF2B5EF4-FFF2-40B4-BE49-F238E27FC236}">
                <a16:creationId xmlns:a16="http://schemas.microsoft.com/office/drawing/2014/main" id="{F91D4421-F038-471E-A578-C3B4D4BC8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99" y="344866"/>
            <a:ext cx="1045973" cy="9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0512F0-2FE3-46A8-B715-643EEF69C7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76178" y="6562964"/>
            <a:ext cx="2415822" cy="3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417588-EEFE-41F5-81F6-F28CCCA4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AA582B-4A7C-438B-9E7B-178324E9AB88}"/>
              </a:ext>
            </a:extLst>
          </p:cNvPr>
          <p:cNvSpPr/>
          <p:nvPr/>
        </p:nvSpPr>
        <p:spPr>
          <a:xfrm>
            <a:off x="403689" y="286871"/>
            <a:ext cx="11474824" cy="6338047"/>
          </a:xfrm>
          <a:custGeom>
            <a:avLst/>
            <a:gdLst>
              <a:gd name="connsiteX0" fmla="*/ 0 w 11474824"/>
              <a:gd name="connsiteY0" fmla="*/ 0 h 6338047"/>
              <a:gd name="connsiteX1" fmla="*/ 344245 w 11474824"/>
              <a:gd name="connsiteY1" fmla="*/ 0 h 6338047"/>
              <a:gd name="connsiteX2" fmla="*/ 917986 w 11474824"/>
              <a:gd name="connsiteY2" fmla="*/ 0 h 6338047"/>
              <a:gd name="connsiteX3" fmla="*/ 1376979 w 11474824"/>
              <a:gd name="connsiteY3" fmla="*/ 0 h 6338047"/>
              <a:gd name="connsiteX4" fmla="*/ 1835972 w 11474824"/>
              <a:gd name="connsiteY4" fmla="*/ 0 h 6338047"/>
              <a:gd name="connsiteX5" fmla="*/ 2524461 w 11474824"/>
              <a:gd name="connsiteY5" fmla="*/ 0 h 6338047"/>
              <a:gd name="connsiteX6" fmla="*/ 2753958 w 11474824"/>
              <a:gd name="connsiteY6" fmla="*/ 0 h 6338047"/>
              <a:gd name="connsiteX7" fmla="*/ 3557195 w 11474824"/>
              <a:gd name="connsiteY7" fmla="*/ 0 h 6338047"/>
              <a:gd name="connsiteX8" fmla="*/ 4130937 w 11474824"/>
              <a:gd name="connsiteY8" fmla="*/ 0 h 6338047"/>
              <a:gd name="connsiteX9" fmla="*/ 4934174 w 11474824"/>
              <a:gd name="connsiteY9" fmla="*/ 0 h 6338047"/>
              <a:gd name="connsiteX10" fmla="*/ 5737412 w 11474824"/>
              <a:gd name="connsiteY10" fmla="*/ 0 h 6338047"/>
              <a:gd name="connsiteX11" fmla="*/ 6081657 w 11474824"/>
              <a:gd name="connsiteY11" fmla="*/ 0 h 6338047"/>
              <a:gd name="connsiteX12" fmla="*/ 6311153 w 11474824"/>
              <a:gd name="connsiteY12" fmla="*/ 0 h 6338047"/>
              <a:gd name="connsiteX13" fmla="*/ 6770146 w 11474824"/>
              <a:gd name="connsiteY13" fmla="*/ 0 h 6338047"/>
              <a:gd name="connsiteX14" fmla="*/ 7573384 w 11474824"/>
              <a:gd name="connsiteY14" fmla="*/ 0 h 6338047"/>
              <a:gd name="connsiteX15" fmla="*/ 7802880 w 11474824"/>
              <a:gd name="connsiteY15" fmla="*/ 0 h 6338047"/>
              <a:gd name="connsiteX16" fmla="*/ 8261873 w 11474824"/>
              <a:gd name="connsiteY16" fmla="*/ 0 h 6338047"/>
              <a:gd name="connsiteX17" fmla="*/ 8835614 w 11474824"/>
              <a:gd name="connsiteY17" fmla="*/ 0 h 6338047"/>
              <a:gd name="connsiteX18" fmla="*/ 9409356 w 11474824"/>
              <a:gd name="connsiteY18" fmla="*/ 0 h 6338047"/>
              <a:gd name="connsiteX19" fmla="*/ 9753600 w 11474824"/>
              <a:gd name="connsiteY19" fmla="*/ 0 h 6338047"/>
              <a:gd name="connsiteX20" fmla="*/ 10212593 w 11474824"/>
              <a:gd name="connsiteY20" fmla="*/ 0 h 6338047"/>
              <a:gd name="connsiteX21" fmla="*/ 10786335 w 11474824"/>
              <a:gd name="connsiteY21" fmla="*/ 0 h 6338047"/>
              <a:gd name="connsiteX22" fmla="*/ 11474824 w 11474824"/>
              <a:gd name="connsiteY22" fmla="*/ 0 h 6338047"/>
              <a:gd name="connsiteX23" fmla="*/ 11474824 w 11474824"/>
              <a:gd name="connsiteY23" fmla="*/ 512806 h 6338047"/>
              <a:gd name="connsiteX24" fmla="*/ 11474824 w 11474824"/>
              <a:gd name="connsiteY24" fmla="*/ 898850 h 6338047"/>
              <a:gd name="connsiteX25" fmla="*/ 11474824 w 11474824"/>
              <a:gd name="connsiteY25" fmla="*/ 1601797 h 6338047"/>
              <a:gd name="connsiteX26" fmla="*/ 11474824 w 11474824"/>
              <a:gd name="connsiteY26" fmla="*/ 2051222 h 6338047"/>
              <a:gd name="connsiteX27" fmla="*/ 11474824 w 11474824"/>
              <a:gd name="connsiteY27" fmla="*/ 2437267 h 6338047"/>
              <a:gd name="connsiteX28" fmla="*/ 11474824 w 11474824"/>
              <a:gd name="connsiteY28" fmla="*/ 3076834 h 6338047"/>
              <a:gd name="connsiteX29" fmla="*/ 11474824 w 11474824"/>
              <a:gd name="connsiteY29" fmla="*/ 3526259 h 6338047"/>
              <a:gd name="connsiteX30" fmla="*/ 11474824 w 11474824"/>
              <a:gd name="connsiteY30" fmla="*/ 4039064 h 6338047"/>
              <a:gd name="connsiteX31" fmla="*/ 11474824 w 11474824"/>
              <a:gd name="connsiteY31" fmla="*/ 4615251 h 6338047"/>
              <a:gd name="connsiteX32" fmla="*/ 11474824 w 11474824"/>
              <a:gd name="connsiteY32" fmla="*/ 5254817 h 6338047"/>
              <a:gd name="connsiteX33" fmla="*/ 11474824 w 11474824"/>
              <a:gd name="connsiteY33" fmla="*/ 5767623 h 6338047"/>
              <a:gd name="connsiteX34" fmla="*/ 11474824 w 11474824"/>
              <a:gd name="connsiteY34" fmla="*/ 6338047 h 6338047"/>
              <a:gd name="connsiteX35" fmla="*/ 10786335 w 11474824"/>
              <a:gd name="connsiteY35" fmla="*/ 6338047 h 6338047"/>
              <a:gd name="connsiteX36" fmla="*/ 10212593 w 11474824"/>
              <a:gd name="connsiteY36" fmla="*/ 6338047 h 6338047"/>
              <a:gd name="connsiteX37" fmla="*/ 9983097 w 11474824"/>
              <a:gd name="connsiteY37" fmla="*/ 6338047 h 6338047"/>
              <a:gd name="connsiteX38" fmla="*/ 9524104 w 11474824"/>
              <a:gd name="connsiteY38" fmla="*/ 6338047 h 6338047"/>
              <a:gd name="connsiteX39" fmla="*/ 9065111 w 11474824"/>
              <a:gd name="connsiteY39" fmla="*/ 6338047 h 6338047"/>
              <a:gd name="connsiteX40" fmla="*/ 8491370 w 11474824"/>
              <a:gd name="connsiteY40" fmla="*/ 6338047 h 6338047"/>
              <a:gd name="connsiteX41" fmla="*/ 8261873 w 11474824"/>
              <a:gd name="connsiteY41" fmla="*/ 6338047 h 6338047"/>
              <a:gd name="connsiteX42" fmla="*/ 7917629 w 11474824"/>
              <a:gd name="connsiteY42" fmla="*/ 6338047 h 6338047"/>
              <a:gd name="connsiteX43" fmla="*/ 7343887 w 11474824"/>
              <a:gd name="connsiteY43" fmla="*/ 6338047 h 6338047"/>
              <a:gd name="connsiteX44" fmla="*/ 7114391 w 11474824"/>
              <a:gd name="connsiteY44" fmla="*/ 6338047 h 6338047"/>
              <a:gd name="connsiteX45" fmla="*/ 6655398 w 11474824"/>
              <a:gd name="connsiteY45" fmla="*/ 6338047 h 6338047"/>
              <a:gd name="connsiteX46" fmla="*/ 6081657 w 11474824"/>
              <a:gd name="connsiteY46" fmla="*/ 6338047 h 6338047"/>
              <a:gd name="connsiteX47" fmla="*/ 5852160 w 11474824"/>
              <a:gd name="connsiteY47" fmla="*/ 6338047 h 6338047"/>
              <a:gd name="connsiteX48" fmla="*/ 5163671 w 11474824"/>
              <a:gd name="connsiteY48" fmla="*/ 6338047 h 6338047"/>
              <a:gd name="connsiteX49" fmla="*/ 4704678 w 11474824"/>
              <a:gd name="connsiteY49" fmla="*/ 6338047 h 6338047"/>
              <a:gd name="connsiteX50" fmla="*/ 3901440 w 11474824"/>
              <a:gd name="connsiteY50" fmla="*/ 6338047 h 6338047"/>
              <a:gd name="connsiteX51" fmla="*/ 3098202 w 11474824"/>
              <a:gd name="connsiteY51" fmla="*/ 6338047 h 6338047"/>
              <a:gd name="connsiteX52" fmla="*/ 2294965 w 11474824"/>
              <a:gd name="connsiteY52" fmla="*/ 6338047 h 6338047"/>
              <a:gd name="connsiteX53" fmla="*/ 1835972 w 11474824"/>
              <a:gd name="connsiteY53" fmla="*/ 6338047 h 6338047"/>
              <a:gd name="connsiteX54" fmla="*/ 1376979 w 11474824"/>
              <a:gd name="connsiteY54" fmla="*/ 6338047 h 6338047"/>
              <a:gd name="connsiteX55" fmla="*/ 688489 w 11474824"/>
              <a:gd name="connsiteY55" fmla="*/ 6338047 h 6338047"/>
              <a:gd name="connsiteX56" fmla="*/ 0 w 11474824"/>
              <a:gd name="connsiteY56" fmla="*/ 6338047 h 6338047"/>
              <a:gd name="connsiteX57" fmla="*/ 0 w 11474824"/>
              <a:gd name="connsiteY57" fmla="*/ 5825241 h 6338047"/>
              <a:gd name="connsiteX58" fmla="*/ 0 w 11474824"/>
              <a:gd name="connsiteY58" fmla="*/ 5185675 h 6338047"/>
              <a:gd name="connsiteX59" fmla="*/ 0 w 11474824"/>
              <a:gd name="connsiteY59" fmla="*/ 4799630 h 6338047"/>
              <a:gd name="connsiteX60" fmla="*/ 0 w 11474824"/>
              <a:gd name="connsiteY60" fmla="*/ 4286825 h 6338047"/>
              <a:gd name="connsiteX61" fmla="*/ 0 w 11474824"/>
              <a:gd name="connsiteY61" fmla="*/ 3710638 h 6338047"/>
              <a:gd name="connsiteX62" fmla="*/ 0 w 11474824"/>
              <a:gd name="connsiteY62" fmla="*/ 3134452 h 6338047"/>
              <a:gd name="connsiteX63" fmla="*/ 0 w 11474824"/>
              <a:gd name="connsiteY63" fmla="*/ 2685027 h 6338047"/>
              <a:gd name="connsiteX64" fmla="*/ 0 w 11474824"/>
              <a:gd name="connsiteY64" fmla="*/ 2108841 h 6338047"/>
              <a:gd name="connsiteX65" fmla="*/ 0 w 11474824"/>
              <a:gd name="connsiteY65" fmla="*/ 1659416 h 6338047"/>
              <a:gd name="connsiteX66" fmla="*/ 0 w 11474824"/>
              <a:gd name="connsiteY66" fmla="*/ 1083230 h 6338047"/>
              <a:gd name="connsiteX67" fmla="*/ 0 w 11474824"/>
              <a:gd name="connsiteY67" fmla="*/ 570424 h 6338047"/>
              <a:gd name="connsiteX68" fmla="*/ 0 w 11474824"/>
              <a:gd name="connsiteY68" fmla="*/ 0 h 633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474824" h="6338047" fill="none" extrusionOk="0">
                <a:moveTo>
                  <a:pt x="0" y="0"/>
                </a:moveTo>
                <a:cubicBezTo>
                  <a:pt x="101208" y="-634"/>
                  <a:pt x="222673" y="11009"/>
                  <a:pt x="344245" y="0"/>
                </a:cubicBezTo>
                <a:cubicBezTo>
                  <a:pt x="465818" y="-11009"/>
                  <a:pt x="672790" y="61646"/>
                  <a:pt x="917986" y="0"/>
                </a:cubicBezTo>
                <a:cubicBezTo>
                  <a:pt x="1163182" y="-61646"/>
                  <a:pt x="1246861" y="42200"/>
                  <a:pt x="1376979" y="0"/>
                </a:cubicBezTo>
                <a:cubicBezTo>
                  <a:pt x="1507097" y="-42200"/>
                  <a:pt x="1630719" y="12926"/>
                  <a:pt x="1835972" y="0"/>
                </a:cubicBezTo>
                <a:cubicBezTo>
                  <a:pt x="2041225" y="-12926"/>
                  <a:pt x="2237154" y="21728"/>
                  <a:pt x="2524461" y="0"/>
                </a:cubicBezTo>
                <a:cubicBezTo>
                  <a:pt x="2811768" y="-21728"/>
                  <a:pt x="2701288" y="9776"/>
                  <a:pt x="2753958" y="0"/>
                </a:cubicBezTo>
                <a:cubicBezTo>
                  <a:pt x="2806628" y="-9776"/>
                  <a:pt x="3172492" y="45821"/>
                  <a:pt x="3557195" y="0"/>
                </a:cubicBezTo>
                <a:cubicBezTo>
                  <a:pt x="3941898" y="-45821"/>
                  <a:pt x="3948209" y="5306"/>
                  <a:pt x="4130937" y="0"/>
                </a:cubicBezTo>
                <a:cubicBezTo>
                  <a:pt x="4313665" y="-5306"/>
                  <a:pt x="4662313" y="10430"/>
                  <a:pt x="4934174" y="0"/>
                </a:cubicBezTo>
                <a:cubicBezTo>
                  <a:pt x="5206035" y="-10430"/>
                  <a:pt x="5419078" y="56765"/>
                  <a:pt x="5737412" y="0"/>
                </a:cubicBezTo>
                <a:cubicBezTo>
                  <a:pt x="6055746" y="-56765"/>
                  <a:pt x="5992313" y="25163"/>
                  <a:pt x="6081657" y="0"/>
                </a:cubicBezTo>
                <a:cubicBezTo>
                  <a:pt x="6171001" y="-25163"/>
                  <a:pt x="6257951" y="23945"/>
                  <a:pt x="6311153" y="0"/>
                </a:cubicBezTo>
                <a:cubicBezTo>
                  <a:pt x="6364355" y="-23945"/>
                  <a:pt x="6644580" y="37179"/>
                  <a:pt x="6770146" y="0"/>
                </a:cubicBezTo>
                <a:cubicBezTo>
                  <a:pt x="6895712" y="-37179"/>
                  <a:pt x="7183290" y="62609"/>
                  <a:pt x="7573384" y="0"/>
                </a:cubicBezTo>
                <a:cubicBezTo>
                  <a:pt x="7963478" y="-62609"/>
                  <a:pt x="7701621" y="13412"/>
                  <a:pt x="7802880" y="0"/>
                </a:cubicBezTo>
                <a:cubicBezTo>
                  <a:pt x="7904139" y="-13412"/>
                  <a:pt x="8094171" y="37245"/>
                  <a:pt x="8261873" y="0"/>
                </a:cubicBezTo>
                <a:cubicBezTo>
                  <a:pt x="8429575" y="-37245"/>
                  <a:pt x="8643381" y="1226"/>
                  <a:pt x="8835614" y="0"/>
                </a:cubicBezTo>
                <a:cubicBezTo>
                  <a:pt x="9027847" y="-1226"/>
                  <a:pt x="9168328" y="11275"/>
                  <a:pt x="9409356" y="0"/>
                </a:cubicBezTo>
                <a:cubicBezTo>
                  <a:pt x="9650384" y="-11275"/>
                  <a:pt x="9650085" y="2461"/>
                  <a:pt x="9753600" y="0"/>
                </a:cubicBezTo>
                <a:cubicBezTo>
                  <a:pt x="9857115" y="-2461"/>
                  <a:pt x="10105250" y="6589"/>
                  <a:pt x="10212593" y="0"/>
                </a:cubicBezTo>
                <a:cubicBezTo>
                  <a:pt x="10319936" y="-6589"/>
                  <a:pt x="10540112" y="51510"/>
                  <a:pt x="10786335" y="0"/>
                </a:cubicBezTo>
                <a:cubicBezTo>
                  <a:pt x="11032558" y="-51510"/>
                  <a:pt x="11264901" y="18824"/>
                  <a:pt x="11474824" y="0"/>
                </a:cubicBezTo>
                <a:cubicBezTo>
                  <a:pt x="11522908" y="177254"/>
                  <a:pt x="11464906" y="395827"/>
                  <a:pt x="11474824" y="512806"/>
                </a:cubicBezTo>
                <a:cubicBezTo>
                  <a:pt x="11484742" y="629785"/>
                  <a:pt x="11442686" y="750212"/>
                  <a:pt x="11474824" y="898850"/>
                </a:cubicBezTo>
                <a:cubicBezTo>
                  <a:pt x="11506962" y="1047488"/>
                  <a:pt x="11405308" y="1428712"/>
                  <a:pt x="11474824" y="1601797"/>
                </a:cubicBezTo>
                <a:cubicBezTo>
                  <a:pt x="11544340" y="1774882"/>
                  <a:pt x="11472388" y="1838259"/>
                  <a:pt x="11474824" y="2051222"/>
                </a:cubicBezTo>
                <a:cubicBezTo>
                  <a:pt x="11477260" y="2264186"/>
                  <a:pt x="11458214" y="2341176"/>
                  <a:pt x="11474824" y="2437267"/>
                </a:cubicBezTo>
                <a:cubicBezTo>
                  <a:pt x="11491434" y="2533359"/>
                  <a:pt x="11440594" y="2821159"/>
                  <a:pt x="11474824" y="3076834"/>
                </a:cubicBezTo>
                <a:cubicBezTo>
                  <a:pt x="11509054" y="3332509"/>
                  <a:pt x="11471658" y="3380726"/>
                  <a:pt x="11474824" y="3526259"/>
                </a:cubicBezTo>
                <a:cubicBezTo>
                  <a:pt x="11477990" y="3671793"/>
                  <a:pt x="11442799" y="3823191"/>
                  <a:pt x="11474824" y="4039064"/>
                </a:cubicBezTo>
                <a:cubicBezTo>
                  <a:pt x="11506849" y="4254937"/>
                  <a:pt x="11448225" y="4458097"/>
                  <a:pt x="11474824" y="4615251"/>
                </a:cubicBezTo>
                <a:cubicBezTo>
                  <a:pt x="11501423" y="4772405"/>
                  <a:pt x="11400061" y="4952278"/>
                  <a:pt x="11474824" y="5254817"/>
                </a:cubicBezTo>
                <a:cubicBezTo>
                  <a:pt x="11549587" y="5557356"/>
                  <a:pt x="11454632" y="5544166"/>
                  <a:pt x="11474824" y="5767623"/>
                </a:cubicBezTo>
                <a:cubicBezTo>
                  <a:pt x="11495016" y="5991080"/>
                  <a:pt x="11473492" y="6175250"/>
                  <a:pt x="11474824" y="6338047"/>
                </a:cubicBezTo>
                <a:cubicBezTo>
                  <a:pt x="11152767" y="6364506"/>
                  <a:pt x="11062654" y="6333331"/>
                  <a:pt x="10786335" y="6338047"/>
                </a:cubicBezTo>
                <a:cubicBezTo>
                  <a:pt x="10510016" y="6342763"/>
                  <a:pt x="10406894" y="6271253"/>
                  <a:pt x="10212593" y="6338047"/>
                </a:cubicBezTo>
                <a:cubicBezTo>
                  <a:pt x="10018292" y="6404841"/>
                  <a:pt x="10034044" y="6334819"/>
                  <a:pt x="9983097" y="6338047"/>
                </a:cubicBezTo>
                <a:cubicBezTo>
                  <a:pt x="9932150" y="6341275"/>
                  <a:pt x="9710752" y="6292863"/>
                  <a:pt x="9524104" y="6338047"/>
                </a:cubicBezTo>
                <a:cubicBezTo>
                  <a:pt x="9337456" y="6383231"/>
                  <a:pt x="9252681" y="6292380"/>
                  <a:pt x="9065111" y="6338047"/>
                </a:cubicBezTo>
                <a:cubicBezTo>
                  <a:pt x="8877541" y="6383714"/>
                  <a:pt x="8685689" y="6316776"/>
                  <a:pt x="8491370" y="6338047"/>
                </a:cubicBezTo>
                <a:cubicBezTo>
                  <a:pt x="8297051" y="6359318"/>
                  <a:pt x="8361857" y="6332086"/>
                  <a:pt x="8261873" y="6338047"/>
                </a:cubicBezTo>
                <a:cubicBezTo>
                  <a:pt x="8161889" y="6344008"/>
                  <a:pt x="8072195" y="6301318"/>
                  <a:pt x="7917629" y="6338047"/>
                </a:cubicBezTo>
                <a:cubicBezTo>
                  <a:pt x="7763063" y="6374776"/>
                  <a:pt x="7479995" y="6320814"/>
                  <a:pt x="7343887" y="6338047"/>
                </a:cubicBezTo>
                <a:cubicBezTo>
                  <a:pt x="7207779" y="6355280"/>
                  <a:pt x="7222300" y="6324946"/>
                  <a:pt x="7114391" y="6338047"/>
                </a:cubicBezTo>
                <a:cubicBezTo>
                  <a:pt x="7006482" y="6351148"/>
                  <a:pt x="6769481" y="6304271"/>
                  <a:pt x="6655398" y="6338047"/>
                </a:cubicBezTo>
                <a:cubicBezTo>
                  <a:pt x="6541315" y="6371823"/>
                  <a:pt x="6228326" y="6291219"/>
                  <a:pt x="6081657" y="6338047"/>
                </a:cubicBezTo>
                <a:cubicBezTo>
                  <a:pt x="5934988" y="6384875"/>
                  <a:pt x="5912968" y="6320262"/>
                  <a:pt x="5852160" y="6338047"/>
                </a:cubicBezTo>
                <a:cubicBezTo>
                  <a:pt x="5791352" y="6355832"/>
                  <a:pt x="5305621" y="6294095"/>
                  <a:pt x="5163671" y="6338047"/>
                </a:cubicBezTo>
                <a:cubicBezTo>
                  <a:pt x="5021721" y="6381999"/>
                  <a:pt x="4906338" y="6329175"/>
                  <a:pt x="4704678" y="6338047"/>
                </a:cubicBezTo>
                <a:cubicBezTo>
                  <a:pt x="4503018" y="6346919"/>
                  <a:pt x="4131777" y="6250617"/>
                  <a:pt x="3901440" y="6338047"/>
                </a:cubicBezTo>
                <a:cubicBezTo>
                  <a:pt x="3671103" y="6425477"/>
                  <a:pt x="3264813" y="6243273"/>
                  <a:pt x="3098202" y="6338047"/>
                </a:cubicBezTo>
                <a:cubicBezTo>
                  <a:pt x="2931591" y="6432821"/>
                  <a:pt x="2638931" y="6258949"/>
                  <a:pt x="2294965" y="6338047"/>
                </a:cubicBezTo>
                <a:cubicBezTo>
                  <a:pt x="1950999" y="6417145"/>
                  <a:pt x="1954894" y="6297314"/>
                  <a:pt x="1835972" y="6338047"/>
                </a:cubicBezTo>
                <a:cubicBezTo>
                  <a:pt x="1717050" y="6378780"/>
                  <a:pt x="1508276" y="6324273"/>
                  <a:pt x="1376979" y="6338047"/>
                </a:cubicBezTo>
                <a:cubicBezTo>
                  <a:pt x="1245682" y="6351821"/>
                  <a:pt x="1012656" y="6333554"/>
                  <a:pt x="688489" y="6338047"/>
                </a:cubicBezTo>
                <a:cubicBezTo>
                  <a:pt x="364322" y="6342540"/>
                  <a:pt x="237680" y="6295281"/>
                  <a:pt x="0" y="6338047"/>
                </a:cubicBezTo>
                <a:cubicBezTo>
                  <a:pt x="-60917" y="6179000"/>
                  <a:pt x="41250" y="6039460"/>
                  <a:pt x="0" y="5825241"/>
                </a:cubicBezTo>
                <a:cubicBezTo>
                  <a:pt x="-41250" y="5611022"/>
                  <a:pt x="74856" y="5380665"/>
                  <a:pt x="0" y="5185675"/>
                </a:cubicBezTo>
                <a:cubicBezTo>
                  <a:pt x="-74856" y="4990685"/>
                  <a:pt x="42383" y="4944105"/>
                  <a:pt x="0" y="4799630"/>
                </a:cubicBezTo>
                <a:cubicBezTo>
                  <a:pt x="-42383" y="4655155"/>
                  <a:pt x="22241" y="4484434"/>
                  <a:pt x="0" y="4286825"/>
                </a:cubicBezTo>
                <a:cubicBezTo>
                  <a:pt x="-22241" y="4089217"/>
                  <a:pt x="37178" y="3945333"/>
                  <a:pt x="0" y="3710638"/>
                </a:cubicBezTo>
                <a:cubicBezTo>
                  <a:pt x="-37178" y="3475943"/>
                  <a:pt x="12387" y="3327095"/>
                  <a:pt x="0" y="3134452"/>
                </a:cubicBezTo>
                <a:cubicBezTo>
                  <a:pt x="-12387" y="2941809"/>
                  <a:pt x="4684" y="2897706"/>
                  <a:pt x="0" y="2685027"/>
                </a:cubicBezTo>
                <a:cubicBezTo>
                  <a:pt x="-4684" y="2472349"/>
                  <a:pt x="8125" y="2250889"/>
                  <a:pt x="0" y="2108841"/>
                </a:cubicBezTo>
                <a:cubicBezTo>
                  <a:pt x="-8125" y="1966793"/>
                  <a:pt x="16957" y="1826889"/>
                  <a:pt x="0" y="1659416"/>
                </a:cubicBezTo>
                <a:cubicBezTo>
                  <a:pt x="-16957" y="1491944"/>
                  <a:pt x="34500" y="1356208"/>
                  <a:pt x="0" y="1083230"/>
                </a:cubicBezTo>
                <a:cubicBezTo>
                  <a:pt x="-34500" y="810252"/>
                  <a:pt x="22880" y="787874"/>
                  <a:pt x="0" y="570424"/>
                </a:cubicBezTo>
                <a:cubicBezTo>
                  <a:pt x="-22880" y="352974"/>
                  <a:pt x="6560" y="169106"/>
                  <a:pt x="0" y="0"/>
                </a:cubicBezTo>
                <a:close/>
              </a:path>
              <a:path w="11474824" h="6338047" stroke="0" extrusionOk="0">
                <a:moveTo>
                  <a:pt x="0" y="0"/>
                </a:moveTo>
                <a:cubicBezTo>
                  <a:pt x="157269" y="-26787"/>
                  <a:pt x="361835" y="35715"/>
                  <a:pt x="458993" y="0"/>
                </a:cubicBezTo>
                <a:cubicBezTo>
                  <a:pt x="556151" y="-35715"/>
                  <a:pt x="981916" y="6131"/>
                  <a:pt x="1147482" y="0"/>
                </a:cubicBezTo>
                <a:cubicBezTo>
                  <a:pt x="1313048" y="-6131"/>
                  <a:pt x="1691354" y="7938"/>
                  <a:pt x="1835972" y="0"/>
                </a:cubicBezTo>
                <a:cubicBezTo>
                  <a:pt x="1980590" y="-7938"/>
                  <a:pt x="2102756" y="11025"/>
                  <a:pt x="2294965" y="0"/>
                </a:cubicBezTo>
                <a:cubicBezTo>
                  <a:pt x="2487174" y="-11025"/>
                  <a:pt x="2467575" y="6553"/>
                  <a:pt x="2524461" y="0"/>
                </a:cubicBezTo>
                <a:cubicBezTo>
                  <a:pt x="2581347" y="-6553"/>
                  <a:pt x="2889325" y="33252"/>
                  <a:pt x="3098202" y="0"/>
                </a:cubicBezTo>
                <a:cubicBezTo>
                  <a:pt x="3307079" y="-33252"/>
                  <a:pt x="3367907" y="28610"/>
                  <a:pt x="3557195" y="0"/>
                </a:cubicBezTo>
                <a:cubicBezTo>
                  <a:pt x="3746483" y="-28610"/>
                  <a:pt x="3940991" y="31365"/>
                  <a:pt x="4130937" y="0"/>
                </a:cubicBezTo>
                <a:cubicBezTo>
                  <a:pt x="4320883" y="-31365"/>
                  <a:pt x="4490949" y="36456"/>
                  <a:pt x="4819426" y="0"/>
                </a:cubicBezTo>
                <a:cubicBezTo>
                  <a:pt x="5147903" y="-36456"/>
                  <a:pt x="5268981" y="47532"/>
                  <a:pt x="5507916" y="0"/>
                </a:cubicBezTo>
                <a:cubicBezTo>
                  <a:pt x="5746851" y="-47532"/>
                  <a:pt x="5642017" y="9830"/>
                  <a:pt x="5737412" y="0"/>
                </a:cubicBezTo>
                <a:cubicBezTo>
                  <a:pt x="5832807" y="-9830"/>
                  <a:pt x="6275886" y="45779"/>
                  <a:pt x="6540650" y="0"/>
                </a:cubicBezTo>
                <a:cubicBezTo>
                  <a:pt x="6805414" y="-45779"/>
                  <a:pt x="7130084" y="23008"/>
                  <a:pt x="7343887" y="0"/>
                </a:cubicBezTo>
                <a:cubicBezTo>
                  <a:pt x="7557690" y="-23008"/>
                  <a:pt x="7871371" y="78723"/>
                  <a:pt x="8147125" y="0"/>
                </a:cubicBezTo>
                <a:cubicBezTo>
                  <a:pt x="8422879" y="-78723"/>
                  <a:pt x="8404170" y="22484"/>
                  <a:pt x="8606118" y="0"/>
                </a:cubicBezTo>
                <a:cubicBezTo>
                  <a:pt x="8808066" y="-22484"/>
                  <a:pt x="8730295" y="6150"/>
                  <a:pt x="8835614" y="0"/>
                </a:cubicBezTo>
                <a:cubicBezTo>
                  <a:pt x="8940933" y="-6150"/>
                  <a:pt x="8996896" y="24814"/>
                  <a:pt x="9065111" y="0"/>
                </a:cubicBezTo>
                <a:cubicBezTo>
                  <a:pt x="9133326" y="-24814"/>
                  <a:pt x="9529385" y="263"/>
                  <a:pt x="9868349" y="0"/>
                </a:cubicBezTo>
                <a:cubicBezTo>
                  <a:pt x="10207313" y="-263"/>
                  <a:pt x="10067587" y="5868"/>
                  <a:pt x="10212593" y="0"/>
                </a:cubicBezTo>
                <a:cubicBezTo>
                  <a:pt x="10357599" y="-5868"/>
                  <a:pt x="10407758" y="17766"/>
                  <a:pt x="10556838" y="0"/>
                </a:cubicBezTo>
                <a:cubicBezTo>
                  <a:pt x="10705918" y="-17766"/>
                  <a:pt x="11101002" y="89485"/>
                  <a:pt x="11474824" y="0"/>
                </a:cubicBezTo>
                <a:cubicBezTo>
                  <a:pt x="11507769" y="114878"/>
                  <a:pt x="11440476" y="254422"/>
                  <a:pt x="11474824" y="386045"/>
                </a:cubicBezTo>
                <a:cubicBezTo>
                  <a:pt x="11509172" y="517669"/>
                  <a:pt x="11448051" y="792503"/>
                  <a:pt x="11474824" y="898850"/>
                </a:cubicBezTo>
                <a:cubicBezTo>
                  <a:pt x="11501597" y="1005197"/>
                  <a:pt x="11454155" y="1200481"/>
                  <a:pt x="11474824" y="1411656"/>
                </a:cubicBezTo>
                <a:cubicBezTo>
                  <a:pt x="11495493" y="1622831"/>
                  <a:pt x="11429407" y="1652624"/>
                  <a:pt x="11474824" y="1861081"/>
                </a:cubicBezTo>
                <a:cubicBezTo>
                  <a:pt x="11520241" y="2069539"/>
                  <a:pt x="11407964" y="2180719"/>
                  <a:pt x="11474824" y="2437267"/>
                </a:cubicBezTo>
                <a:cubicBezTo>
                  <a:pt x="11541684" y="2693815"/>
                  <a:pt x="11426745" y="2814149"/>
                  <a:pt x="11474824" y="3013453"/>
                </a:cubicBezTo>
                <a:cubicBezTo>
                  <a:pt x="11522903" y="3212757"/>
                  <a:pt x="11421499" y="3461881"/>
                  <a:pt x="11474824" y="3589639"/>
                </a:cubicBezTo>
                <a:cubicBezTo>
                  <a:pt x="11528149" y="3717397"/>
                  <a:pt x="11450937" y="4021697"/>
                  <a:pt x="11474824" y="4229206"/>
                </a:cubicBezTo>
                <a:cubicBezTo>
                  <a:pt x="11498711" y="4436715"/>
                  <a:pt x="11436703" y="4510963"/>
                  <a:pt x="11474824" y="4678631"/>
                </a:cubicBezTo>
                <a:cubicBezTo>
                  <a:pt x="11512945" y="4846300"/>
                  <a:pt x="11415736" y="4959121"/>
                  <a:pt x="11474824" y="5191437"/>
                </a:cubicBezTo>
                <a:cubicBezTo>
                  <a:pt x="11533912" y="5423753"/>
                  <a:pt x="11451139" y="5678613"/>
                  <a:pt x="11474824" y="5831003"/>
                </a:cubicBezTo>
                <a:cubicBezTo>
                  <a:pt x="11498509" y="5983393"/>
                  <a:pt x="11449320" y="6181533"/>
                  <a:pt x="11474824" y="6338047"/>
                </a:cubicBezTo>
                <a:cubicBezTo>
                  <a:pt x="11235229" y="6375061"/>
                  <a:pt x="11182078" y="6306578"/>
                  <a:pt x="10901083" y="6338047"/>
                </a:cubicBezTo>
                <a:cubicBezTo>
                  <a:pt x="10620088" y="6369516"/>
                  <a:pt x="10608198" y="6324889"/>
                  <a:pt x="10442090" y="6338047"/>
                </a:cubicBezTo>
                <a:cubicBezTo>
                  <a:pt x="10275982" y="6351205"/>
                  <a:pt x="10272386" y="6336218"/>
                  <a:pt x="10212593" y="6338047"/>
                </a:cubicBezTo>
                <a:cubicBezTo>
                  <a:pt x="10152800" y="6339876"/>
                  <a:pt x="9938217" y="6302054"/>
                  <a:pt x="9753600" y="6338047"/>
                </a:cubicBezTo>
                <a:cubicBezTo>
                  <a:pt x="9568983" y="6374040"/>
                  <a:pt x="9235063" y="6268572"/>
                  <a:pt x="9065111" y="6338047"/>
                </a:cubicBezTo>
                <a:cubicBezTo>
                  <a:pt x="8895159" y="6407522"/>
                  <a:pt x="8683941" y="6296460"/>
                  <a:pt x="8491370" y="6338047"/>
                </a:cubicBezTo>
                <a:cubicBezTo>
                  <a:pt x="8298799" y="6379634"/>
                  <a:pt x="8332772" y="6313556"/>
                  <a:pt x="8261873" y="6338047"/>
                </a:cubicBezTo>
                <a:cubicBezTo>
                  <a:pt x="8190974" y="6362538"/>
                  <a:pt x="7835927" y="6272002"/>
                  <a:pt x="7688132" y="6338047"/>
                </a:cubicBezTo>
                <a:cubicBezTo>
                  <a:pt x="7540337" y="6404092"/>
                  <a:pt x="7410325" y="6308443"/>
                  <a:pt x="7229139" y="6338047"/>
                </a:cubicBezTo>
                <a:cubicBezTo>
                  <a:pt x="7047953" y="6367651"/>
                  <a:pt x="6901850" y="6303497"/>
                  <a:pt x="6770146" y="6338047"/>
                </a:cubicBezTo>
                <a:cubicBezTo>
                  <a:pt x="6638442" y="6372597"/>
                  <a:pt x="6518709" y="6308163"/>
                  <a:pt x="6425901" y="6338047"/>
                </a:cubicBezTo>
                <a:cubicBezTo>
                  <a:pt x="6333093" y="6367931"/>
                  <a:pt x="6027317" y="6329658"/>
                  <a:pt x="5737412" y="6338047"/>
                </a:cubicBezTo>
                <a:cubicBezTo>
                  <a:pt x="5447507" y="6346436"/>
                  <a:pt x="5275053" y="6323604"/>
                  <a:pt x="5048923" y="6338047"/>
                </a:cubicBezTo>
                <a:cubicBezTo>
                  <a:pt x="4822793" y="6352490"/>
                  <a:pt x="4608641" y="6320375"/>
                  <a:pt x="4245685" y="6338047"/>
                </a:cubicBezTo>
                <a:cubicBezTo>
                  <a:pt x="3882729" y="6355719"/>
                  <a:pt x="3762126" y="6326311"/>
                  <a:pt x="3557195" y="6338047"/>
                </a:cubicBezTo>
                <a:cubicBezTo>
                  <a:pt x="3352264" y="6349783"/>
                  <a:pt x="3249481" y="6317168"/>
                  <a:pt x="3098202" y="6338047"/>
                </a:cubicBezTo>
                <a:cubicBezTo>
                  <a:pt x="2946923" y="6358926"/>
                  <a:pt x="2821054" y="6326510"/>
                  <a:pt x="2639210" y="6338047"/>
                </a:cubicBezTo>
                <a:cubicBezTo>
                  <a:pt x="2457366" y="6349584"/>
                  <a:pt x="2211420" y="6335411"/>
                  <a:pt x="2065468" y="6338047"/>
                </a:cubicBezTo>
                <a:cubicBezTo>
                  <a:pt x="1919516" y="6340683"/>
                  <a:pt x="1706702" y="6309485"/>
                  <a:pt x="1606475" y="6338047"/>
                </a:cubicBezTo>
                <a:cubicBezTo>
                  <a:pt x="1506248" y="6366609"/>
                  <a:pt x="1178310" y="6311639"/>
                  <a:pt x="1032734" y="6338047"/>
                </a:cubicBezTo>
                <a:cubicBezTo>
                  <a:pt x="887158" y="6364455"/>
                  <a:pt x="383849" y="6308808"/>
                  <a:pt x="0" y="6338047"/>
                </a:cubicBezTo>
                <a:cubicBezTo>
                  <a:pt x="-44300" y="6190705"/>
                  <a:pt x="18213" y="6042166"/>
                  <a:pt x="0" y="5825241"/>
                </a:cubicBezTo>
                <a:cubicBezTo>
                  <a:pt x="-18213" y="5608316"/>
                  <a:pt x="51965" y="5491146"/>
                  <a:pt x="0" y="5375816"/>
                </a:cubicBezTo>
                <a:cubicBezTo>
                  <a:pt x="-51965" y="5260487"/>
                  <a:pt x="56986" y="4887926"/>
                  <a:pt x="0" y="4736250"/>
                </a:cubicBezTo>
                <a:cubicBezTo>
                  <a:pt x="-56986" y="4584574"/>
                  <a:pt x="33370" y="4319002"/>
                  <a:pt x="0" y="4096683"/>
                </a:cubicBezTo>
                <a:cubicBezTo>
                  <a:pt x="-33370" y="3874364"/>
                  <a:pt x="62402" y="3594622"/>
                  <a:pt x="0" y="3393736"/>
                </a:cubicBezTo>
                <a:cubicBezTo>
                  <a:pt x="-62402" y="3192850"/>
                  <a:pt x="39668" y="2938154"/>
                  <a:pt x="0" y="2817550"/>
                </a:cubicBezTo>
                <a:cubicBezTo>
                  <a:pt x="-39668" y="2696946"/>
                  <a:pt x="5316" y="2459658"/>
                  <a:pt x="0" y="2304744"/>
                </a:cubicBezTo>
                <a:cubicBezTo>
                  <a:pt x="-5316" y="2149830"/>
                  <a:pt x="33287" y="1980028"/>
                  <a:pt x="0" y="1791939"/>
                </a:cubicBezTo>
                <a:cubicBezTo>
                  <a:pt x="-33287" y="1603850"/>
                  <a:pt x="55859" y="1455763"/>
                  <a:pt x="0" y="1152372"/>
                </a:cubicBezTo>
                <a:cubicBezTo>
                  <a:pt x="-55859" y="848981"/>
                  <a:pt x="33683" y="791567"/>
                  <a:pt x="0" y="576186"/>
                </a:cubicBezTo>
                <a:cubicBezTo>
                  <a:pt x="-33683" y="360805"/>
                  <a:pt x="51850" y="12813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100295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6E0DF6-BF11-45C7-B7BB-E2AC9168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95328"/>
            <a:ext cx="1843088" cy="2716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D79EF-48CC-464F-AE5B-CBE22FB2A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016697" y="4445697"/>
            <a:ext cx="2415822" cy="382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930DFD-5087-489A-9A52-56C3F53C6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7528" y="999331"/>
            <a:ext cx="7126383" cy="45542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50A520-6FDE-4092-A190-B86247E804EB}"/>
              </a:ext>
            </a:extLst>
          </p:cNvPr>
          <p:cNvSpPr txBox="1"/>
          <p:nvPr/>
        </p:nvSpPr>
        <p:spPr>
          <a:xfrm>
            <a:off x="3561490" y="5858669"/>
            <a:ext cx="610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/>
              <a:t>https://wordwall.net/resource/6349228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17EFBC2E-1698-46E4-B83B-BB8D4293FA81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EBE1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946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DE52F4-5A4E-4570-8DEA-9D0AE796E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AB3350-1BE9-49A9-8E6D-8E59D8EACFB5}"/>
              </a:ext>
            </a:extLst>
          </p:cNvPr>
          <p:cNvSpPr/>
          <p:nvPr/>
        </p:nvSpPr>
        <p:spPr>
          <a:xfrm>
            <a:off x="403689" y="286871"/>
            <a:ext cx="11474824" cy="6338047"/>
          </a:xfrm>
          <a:custGeom>
            <a:avLst/>
            <a:gdLst>
              <a:gd name="connsiteX0" fmla="*/ 0 w 11474824"/>
              <a:gd name="connsiteY0" fmla="*/ 0 h 6338047"/>
              <a:gd name="connsiteX1" fmla="*/ 344245 w 11474824"/>
              <a:gd name="connsiteY1" fmla="*/ 0 h 6338047"/>
              <a:gd name="connsiteX2" fmla="*/ 917986 w 11474824"/>
              <a:gd name="connsiteY2" fmla="*/ 0 h 6338047"/>
              <a:gd name="connsiteX3" fmla="*/ 1376979 w 11474824"/>
              <a:gd name="connsiteY3" fmla="*/ 0 h 6338047"/>
              <a:gd name="connsiteX4" fmla="*/ 1835972 w 11474824"/>
              <a:gd name="connsiteY4" fmla="*/ 0 h 6338047"/>
              <a:gd name="connsiteX5" fmla="*/ 2524461 w 11474824"/>
              <a:gd name="connsiteY5" fmla="*/ 0 h 6338047"/>
              <a:gd name="connsiteX6" fmla="*/ 2753958 w 11474824"/>
              <a:gd name="connsiteY6" fmla="*/ 0 h 6338047"/>
              <a:gd name="connsiteX7" fmla="*/ 3557195 w 11474824"/>
              <a:gd name="connsiteY7" fmla="*/ 0 h 6338047"/>
              <a:gd name="connsiteX8" fmla="*/ 4130937 w 11474824"/>
              <a:gd name="connsiteY8" fmla="*/ 0 h 6338047"/>
              <a:gd name="connsiteX9" fmla="*/ 4934174 w 11474824"/>
              <a:gd name="connsiteY9" fmla="*/ 0 h 6338047"/>
              <a:gd name="connsiteX10" fmla="*/ 5737412 w 11474824"/>
              <a:gd name="connsiteY10" fmla="*/ 0 h 6338047"/>
              <a:gd name="connsiteX11" fmla="*/ 6081657 w 11474824"/>
              <a:gd name="connsiteY11" fmla="*/ 0 h 6338047"/>
              <a:gd name="connsiteX12" fmla="*/ 6311153 w 11474824"/>
              <a:gd name="connsiteY12" fmla="*/ 0 h 6338047"/>
              <a:gd name="connsiteX13" fmla="*/ 6770146 w 11474824"/>
              <a:gd name="connsiteY13" fmla="*/ 0 h 6338047"/>
              <a:gd name="connsiteX14" fmla="*/ 7573384 w 11474824"/>
              <a:gd name="connsiteY14" fmla="*/ 0 h 6338047"/>
              <a:gd name="connsiteX15" fmla="*/ 7802880 w 11474824"/>
              <a:gd name="connsiteY15" fmla="*/ 0 h 6338047"/>
              <a:gd name="connsiteX16" fmla="*/ 8261873 w 11474824"/>
              <a:gd name="connsiteY16" fmla="*/ 0 h 6338047"/>
              <a:gd name="connsiteX17" fmla="*/ 8835614 w 11474824"/>
              <a:gd name="connsiteY17" fmla="*/ 0 h 6338047"/>
              <a:gd name="connsiteX18" fmla="*/ 9409356 w 11474824"/>
              <a:gd name="connsiteY18" fmla="*/ 0 h 6338047"/>
              <a:gd name="connsiteX19" fmla="*/ 9753600 w 11474824"/>
              <a:gd name="connsiteY19" fmla="*/ 0 h 6338047"/>
              <a:gd name="connsiteX20" fmla="*/ 10212593 w 11474824"/>
              <a:gd name="connsiteY20" fmla="*/ 0 h 6338047"/>
              <a:gd name="connsiteX21" fmla="*/ 10786335 w 11474824"/>
              <a:gd name="connsiteY21" fmla="*/ 0 h 6338047"/>
              <a:gd name="connsiteX22" fmla="*/ 11474824 w 11474824"/>
              <a:gd name="connsiteY22" fmla="*/ 0 h 6338047"/>
              <a:gd name="connsiteX23" fmla="*/ 11474824 w 11474824"/>
              <a:gd name="connsiteY23" fmla="*/ 512806 h 6338047"/>
              <a:gd name="connsiteX24" fmla="*/ 11474824 w 11474824"/>
              <a:gd name="connsiteY24" fmla="*/ 898850 h 6338047"/>
              <a:gd name="connsiteX25" fmla="*/ 11474824 w 11474824"/>
              <a:gd name="connsiteY25" fmla="*/ 1601797 h 6338047"/>
              <a:gd name="connsiteX26" fmla="*/ 11474824 w 11474824"/>
              <a:gd name="connsiteY26" fmla="*/ 2051222 h 6338047"/>
              <a:gd name="connsiteX27" fmla="*/ 11474824 w 11474824"/>
              <a:gd name="connsiteY27" fmla="*/ 2437267 h 6338047"/>
              <a:gd name="connsiteX28" fmla="*/ 11474824 w 11474824"/>
              <a:gd name="connsiteY28" fmla="*/ 3076834 h 6338047"/>
              <a:gd name="connsiteX29" fmla="*/ 11474824 w 11474824"/>
              <a:gd name="connsiteY29" fmla="*/ 3526259 h 6338047"/>
              <a:gd name="connsiteX30" fmla="*/ 11474824 w 11474824"/>
              <a:gd name="connsiteY30" fmla="*/ 4039064 h 6338047"/>
              <a:gd name="connsiteX31" fmla="*/ 11474824 w 11474824"/>
              <a:gd name="connsiteY31" fmla="*/ 4615251 h 6338047"/>
              <a:gd name="connsiteX32" fmla="*/ 11474824 w 11474824"/>
              <a:gd name="connsiteY32" fmla="*/ 5254817 h 6338047"/>
              <a:gd name="connsiteX33" fmla="*/ 11474824 w 11474824"/>
              <a:gd name="connsiteY33" fmla="*/ 5767623 h 6338047"/>
              <a:gd name="connsiteX34" fmla="*/ 11474824 w 11474824"/>
              <a:gd name="connsiteY34" fmla="*/ 6338047 h 6338047"/>
              <a:gd name="connsiteX35" fmla="*/ 10786335 w 11474824"/>
              <a:gd name="connsiteY35" fmla="*/ 6338047 h 6338047"/>
              <a:gd name="connsiteX36" fmla="*/ 10212593 w 11474824"/>
              <a:gd name="connsiteY36" fmla="*/ 6338047 h 6338047"/>
              <a:gd name="connsiteX37" fmla="*/ 9983097 w 11474824"/>
              <a:gd name="connsiteY37" fmla="*/ 6338047 h 6338047"/>
              <a:gd name="connsiteX38" fmla="*/ 9524104 w 11474824"/>
              <a:gd name="connsiteY38" fmla="*/ 6338047 h 6338047"/>
              <a:gd name="connsiteX39" fmla="*/ 9065111 w 11474824"/>
              <a:gd name="connsiteY39" fmla="*/ 6338047 h 6338047"/>
              <a:gd name="connsiteX40" fmla="*/ 8491370 w 11474824"/>
              <a:gd name="connsiteY40" fmla="*/ 6338047 h 6338047"/>
              <a:gd name="connsiteX41" fmla="*/ 8261873 w 11474824"/>
              <a:gd name="connsiteY41" fmla="*/ 6338047 h 6338047"/>
              <a:gd name="connsiteX42" fmla="*/ 7917629 w 11474824"/>
              <a:gd name="connsiteY42" fmla="*/ 6338047 h 6338047"/>
              <a:gd name="connsiteX43" fmla="*/ 7343887 w 11474824"/>
              <a:gd name="connsiteY43" fmla="*/ 6338047 h 6338047"/>
              <a:gd name="connsiteX44" fmla="*/ 7114391 w 11474824"/>
              <a:gd name="connsiteY44" fmla="*/ 6338047 h 6338047"/>
              <a:gd name="connsiteX45" fmla="*/ 6655398 w 11474824"/>
              <a:gd name="connsiteY45" fmla="*/ 6338047 h 6338047"/>
              <a:gd name="connsiteX46" fmla="*/ 6081657 w 11474824"/>
              <a:gd name="connsiteY46" fmla="*/ 6338047 h 6338047"/>
              <a:gd name="connsiteX47" fmla="*/ 5852160 w 11474824"/>
              <a:gd name="connsiteY47" fmla="*/ 6338047 h 6338047"/>
              <a:gd name="connsiteX48" fmla="*/ 5163671 w 11474824"/>
              <a:gd name="connsiteY48" fmla="*/ 6338047 h 6338047"/>
              <a:gd name="connsiteX49" fmla="*/ 4704678 w 11474824"/>
              <a:gd name="connsiteY49" fmla="*/ 6338047 h 6338047"/>
              <a:gd name="connsiteX50" fmla="*/ 3901440 w 11474824"/>
              <a:gd name="connsiteY50" fmla="*/ 6338047 h 6338047"/>
              <a:gd name="connsiteX51" fmla="*/ 3098202 w 11474824"/>
              <a:gd name="connsiteY51" fmla="*/ 6338047 h 6338047"/>
              <a:gd name="connsiteX52" fmla="*/ 2294965 w 11474824"/>
              <a:gd name="connsiteY52" fmla="*/ 6338047 h 6338047"/>
              <a:gd name="connsiteX53" fmla="*/ 1835972 w 11474824"/>
              <a:gd name="connsiteY53" fmla="*/ 6338047 h 6338047"/>
              <a:gd name="connsiteX54" fmla="*/ 1376979 w 11474824"/>
              <a:gd name="connsiteY54" fmla="*/ 6338047 h 6338047"/>
              <a:gd name="connsiteX55" fmla="*/ 688489 w 11474824"/>
              <a:gd name="connsiteY55" fmla="*/ 6338047 h 6338047"/>
              <a:gd name="connsiteX56" fmla="*/ 0 w 11474824"/>
              <a:gd name="connsiteY56" fmla="*/ 6338047 h 6338047"/>
              <a:gd name="connsiteX57" fmla="*/ 0 w 11474824"/>
              <a:gd name="connsiteY57" fmla="*/ 5825241 h 6338047"/>
              <a:gd name="connsiteX58" fmla="*/ 0 w 11474824"/>
              <a:gd name="connsiteY58" fmla="*/ 5185675 h 6338047"/>
              <a:gd name="connsiteX59" fmla="*/ 0 w 11474824"/>
              <a:gd name="connsiteY59" fmla="*/ 4799630 h 6338047"/>
              <a:gd name="connsiteX60" fmla="*/ 0 w 11474824"/>
              <a:gd name="connsiteY60" fmla="*/ 4286825 h 6338047"/>
              <a:gd name="connsiteX61" fmla="*/ 0 w 11474824"/>
              <a:gd name="connsiteY61" fmla="*/ 3710638 h 6338047"/>
              <a:gd name="connsiteX62" fmla="*/ 0 w 11474824"/>
              <a:gd name="connsiteY62" fmla="*/ 3134452 h 6338047"/>
              <a:gd name="connsiteX63" fmla="*/ 0 w 11474824"/>
              <a:gd name="connsiteY63" fmla="*/ 2685027 h 6338047"/>
              <a:gd name="connsiteX64" fmla="*/ 0 w 11474824"/>
              <a:gd name="connsiteY64" fmla="*/ 2108841 h 6338047"/>
              <a:gd name="connsiteX65" fmla="*/ 0 w 11474824"/>
              <a:gd name="connsiteY65" fmla="*/ 1659416 h 6338047"/>
              <a:gd name="connsiteX66" fmla="*/ 0 w 11474824"/>
              <a:gd name="connsiteY66" fmla="*/ 1083230 h 6338047"/>
              <a:gd name="connsiteX67" fmla="*/ 0 w 11474824"/>
              <a:gd name="connsiteY67" fmla="*/ 570424 h 6338047"/>
              <a:gd name="connsiteX68" fmla="*/ 0 w 11474824"/>
              <a:gd name="connsiteY68" fmla="*/ 0 h 633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474824" h="6338047" fill="none" extrusionOk="0">
                <a:moveTo>
                  <a:pt x="0" y="0"/>
                </a:moveTo>
                <a:cubicBezTo>
                  <a:pt x="101208" y="-634"/>
                  <a:pt x="222673" y="11009"/>
                  <a:pt x="344245" y="0"/>
                </a:cubicBezTo>
                <a:cubicBezTo>
                  <a:pt x="465818" y="-11009"/>
                  <a:pt x="672790" y="61646"/>
                  <a:pt x="917986" y="0"/>
                </a:cubicBezTo>
                <a:cubicBezTo>
                  <a:pt x="1163182" y="-61646"/>
                  <a:pt x="1246861" y="42200"/>
                  <a:pt x="1376979" y="0"/>
                </a:cubicBezTo>
                <a:cubicBezTo>
                  <a:pt x="1507097" y="-42200"/>
                  <a:pt x="1630719" y="12926"/>
                  <a:pt x="1835972" y="0"/>
                </a:cubicBezTo>
                <a:cubicBezTo>
                  <a:pt x="2041225" y="-12926"/>
                  <a:pt x="2237154" y="21728"/>
                  <a:pt x="2524461" y="0"/>
                </a:cubicBezTo>
                <a:cubicBezTo>
                  <a:pt x="2811768" y="-21728"/>
                  <a:pt x="2701288" y="9776"/>
                  <a:pt x="2753958" y="0"/>
                </a:cubicBezTo>
                <a:cubicBezTo>
                  <a:pt x="2806628" y="-9776"/>
                  <a:pt x="3172492" y="45821"/>
                  <a:pt x="3557195" y="0"/>
                </a:cubicBezTo>
                <a:cubicBezTo>
                  <a:pt x="3941898" y="-45821"/>
                  <a:pt x="3948209" y="5306"/>
                  <a:pt x="4130937" y="0"/>
                </a:cubicBezTo>
                <a:cubicBezTo>
                  <a:pt x="4313665" y="-5306"/>
                  <a:pt x="4662313" y="10430"/>
                  <a:pt x="4934174" y="0"/>
                </a:cubicBezTo>
                <a:cubicBezTo>
                  <a:pt x="5206035" y="-10430"/>
                  <a:pt x="5419078" y="56765"/>
                  <a:pt x="5737412" y="0"/>
                </a:cubicBezTo>
                <a:cubicBezTo>
                  <a:pt x="6055746" y="-56765"/>
                  <a:pt x="5992313" y="25163"/>
                  <a:pt x="6081657" y="0"/>
                </a:cubicBezTo>
                <a:cubicBezTo>
                  <a:pt x="6171001" y="-25163"/>
                  <a:pt x="6257951" y="23945"/>
                  <a:pt x="6311153" y="0"/>
                </a:cubicBezTo>
                <a:cubicBezTo>
                  <a:pt x="6364355" y="-23945"/>
                  <a:pt x="6644580" y="37179"/>
                  <a:pt x="6770146" y="0"/>
                </a:cubicBezTo>
                <a:cubicBezTo>
                  <a:pt x="6895712" y="-37179"/>
                  <a:pt x="7183290" y="62609"/>
                  <a:pt x="7573384" y="0"/>
                </a:cubicBezTo>
                <a:cubicBezTo>
                  <a:pt x="7963478" y="-62609"/>
                  <a:pt x="7701621" y="13412"/>
                  <a:pt x="7802880" y="0"/>
                </a:cubicBezTo>
                <a:cubicBezTo>
                  <a:pt x="7904139" y="-13412"/>
                  <a:pt x="8094171" y="37245"/>
                  <a:pt x="8261873" y="0"/>
                </a:cubicBezTo>
                <a:cubicBezTo>
                  <a:pt x="8429575" y="-37245"/>
                  <a:pt x="8643381" y="1226"/>
                  <a:pt x="8835614" y="0"/>
                </a:cubicBezTo>
                <a:cubicBezTo>
                  <a:pt x="9027847" y="-1226"/>
                  <a:pt x="9168328" y="11275"/>
                  <a:pt x="9409356" y="0"/>
                </a:cubicBezTo>
                <a:cubicBezTo>
                  <a:pt x="9650384" y="-11275"/>
                  <a:pt x="9650085" y="2461"/>
                  <a:pt x="9753600" y="0"/>
                </a:cubicBezTo>
                <a:cubicBezTo>
                  <a:pt x="9857115" y="-2461"/>
                  <a:pt x="10105250" y="6589"/>
                  <a:pt x="10212593" y="0"/>
                </a:cubicBezTo>
                <a:cubicBezTo>
                  <a:pt x="10319936" y="-6589"/>
                  <a:pt x="10540112" y="51510"/>
                  <a:pt x="10786335" y="0"/>
                </a:cubicBezTo>
                <a:cubicBezTo>
                  <a:pt x="11032558" y="-51510"/>
                  <a:pt x="11264901" y="18824"/>
                  <a:pt x="11474824" y="0"/>
                </a:cubicBezTo>
                <a:cubicBezTo>
                  <a:pt x="11522908" y="177254"/>
                  <a:pt x="11464906" y="395827"/>
                  <a:pt x="11474824" y="512806"/>
                </a:cubicBezTo>
                <a:cubicBezTo>
                  <a:pt x="11484742" y="629785"/>
                  <a:pt x="11442686" y="750212"/>
                  <a:pt x="11474824" y="898850"/>
                </a:cubicBezTo>
                <a:cubicBezTo>
                  <a:pt x="11506962" y="1047488"/>
                  <a:pt x="11405308" y="1428712"/>
                  <a:pt x="11474824" y="1601797"/>
                </a:cubicBezTo>
                <a:cubicBezTo>
                  <a:pt x="11544340" y="1774882"/>
                  <a:pt x="11472388" y="1838259"/>
                  <a:pt x="11474824" y="2051222"/>
                </a:cubicBezTo>
                <a:cubicBezTo>
                  <a:pt x="11477260" y="2264186"/>
                  <a:pt x="11458214" y="2341176"/>
                  <a:pt x="11474824" y="2437267"/>
                </a:cubicBezTo>
                <a:cubicBezTo>
                  <a:pt x="11491434" y="2533359"/>
                  <a:pt x="11440594" y="2821159"/>
                  <a:pt x="11474824" y="3076834"/>
                </a:cubicBezTo>
                <a:cubicBezTo>
                  <a:pt x="11509054" y="3332509"/>
                  <a:pt x="11471658" y="3380726"/>
                  <a:pt x="11474824" y="3526259"/>
                </a:cubicBezTo>
                <a:cubicBezTo>
                  <a:pt x="11477990" y="3671793"/>
                  <a:pt x="11442799" y="3823191"/>
                  <a:pt x="11474824" y="4039064"/>
                </a:cubicBezTo>
                <a:cubicBezTo>
                  <a:pt x="11506849" y="4254937"/>
                  <a:pt x="11448225" y="4458097"/>
                  <a:pt x="11474824" y="4615251"/>
                </a:cubicBezTo>
                <a:cubicBezTo>
                  <a:pt x="11501423" y="4772405"/>
                  <a:pt x="11400061" y="4952278"/>
                  <a:pt x="11474824" y="5254817"/>
                </a:cubicBezTo>
                <a:cubicBezTo>
                  <a:pt x="11549587" y="5557356"/>
                  <a:pt x="11454632" y="5544166"/>
                  <a:pt x="11474824" y="5767623"/>
                </a:cubicBezTo>
                <a:cubicBezTo>
                  <a:pt x="11495016" y="5991080"/>
                  <a:pt x="11473492" y="6175250"/>
                  <a:pt x="11474824" y="6338047"/>
                </a:cubicBezTo>
                <a:cubicBezTo>
                  <a:pt x="11152767" y="6364506"/>
                  <a:pt x="11062654" y="6333331"/>
                  <a:pt x="10786335" y="6338047"/>
                </a:cubicBezTo>
                <a:cubicBezTo>
                  <a:pt x="10510016" y="6342763"/>
                  <a:pt x="10406894" y="6271253"/>
                  <a:pt x="10212593" y="6338047"/>
                </a:cubicBezTo>
                <a:cubicBezTo>
                  <a:pt x="10018292" y="6404841"/>
                  <a:pt x="10034044" y="6334819"/>
                  <a:pt x="9983097" y="6338047"/>
                </a:cubicBezTo>
                <a:cubicBezTo>
                  <a:pt x="9932150" y="6341275"/>
                  <a:pt x="9710752" y="6292863"/>
                  <a:pt x="9524104" y="6338047"/>
                </a:cubicBezTo>
                <a:cubicBezTo>
                  <a:pt x="9337456" y="6383231"/>
                  <a:pt x="9252681" y="6292380"/>
                  <a:pt x="9065111" y="6338047"/>
                </a:cubicBezTo>
                <a:cubicBezTo>
                  <a:pt x="8877541" y="6383714"/>
                  <a:pt x="8685689" y="6316776"/>
                  <a:pt x="8491370" y="6338047"/>
                </a:cubicBezTo>
                <a:cubicBezTo>
                  <a:pt x="8297051" y="6359318"/>
                  <a:pt x="8361857" y="6332086"/>
                  <a:pt x="8261873" y="6338047"/>
                </a:cubicBezTo>
                <a:cubicBezTo>
                  <a:pt x="8161889" y="6344008"/>
                  <a:pt x="8072195" y="6301318"/>
                  <a:pt x="7917629" y="6338047"/>
                </a:cubicBezTo>
                <a:cubicBezTo>
                  <a:pt x="7763063" y="6374776"/>
                  <a:pt x="7479995" y="6320814"/>
                  <a:pt x="7343887" y="6338047"/>
                </a:cubicBezTo>
                <a:cubicBezTo>
                  <a:pt x="7207779" y="6355280"/>
                  <a:pt x="7222300" y="6324946"/>
                  <a:pt x="7114391" y="6338047"/>
                </a:cubicBezTo>
                <a:cubicBezTo>
                  <a:pt x="7006482" y="6351148"/>
                  <a:pt x="6769481" y="6304271"/>
                  <a:pt x="6655398" y="6338047"/>
                </a:cubicBezTo>
                <a:cubicBezTo>
                  <a:pt x="6541315" y="6371823"/>
                  <a:pt x="6228326" y="6291219"/>
                  <a:pt x="6081657" y="6338047"/>
                </a:cubicBezTo>
                <a:cubicBezTo>
                  <a:pt x="5934988" y="6384875"/>
                  <a:pt x="5912968" y="6320262"/>
                  <a:pt x="5852160" y="6338047"/>
                </a:cubicBezTo>
                <a:cubicBezTo>
                  <a:pt x="5791352" y="6355832"/>
                  <a:pt x="5305621" y="6294095"/>
                  <a:pt x="5163671" y="6338047"/>
                </a:cubicBezTo>
                <a:cubicBezTo>
                  <a:pt x="5021721" y="6381999"/>
                  <a:pt x="4906338" y="6329175"/>
                  <a:pt x="4704678" y="6338047"/>
                </a:cubicBezTo>
                <a:cubicBezTo>
                  <a:pt x="4503018" y="6346919"/>
                  <a:pt x="4131777" y="6250617"/>
                  <a:pt x="3901440" y="6338047"/>
                </a:cubicBezTo>
                <a:cubicBezTo>
                  <a:pt x="3671103" y="6425477"/>
                  <a:pt x="3264813" y="6243273"/>
                  <a:pt x="3098202" y="6338047"/>
                </a:cubicBezTo>
                <a:cubicBezTo>
                  <a:pt x="2931591" y="6432821"/>
                  <a:pt x="2638931" y="6258949"/>
                  <a:pt x="2294965" y="6338047"/>
                </a:cubicBezTo>
                <a:cubicBezTo>
                  <a:pt x="1950999" y="6417145"/>
                  <a:pt x="1954894" y="6297314"/>
                  <a:pt x="1835972" y="6338047"/>
                </a:cubicBezTo>
                <a:cubicBezTo>
                  <a:pt x="1717050" y="6378780"/>
                  <a:pt x="1508276" y="6324273"/>
                  <a:pt x="1376979" y="6338047"/>
                </a:cubicBezTo>
                <a:cubicBezTo>
                  <a:pt x="1245682" y="6351821"/>
                  <a:pt x="1012656" y="6333554"/>
                  <a:pt x="688489" y="6338047"/>
                </a:cubicBezTo>
                <a:cubicBezTo>
                  <a:pt x="364322" y="6342540"/>
                  <a:pt x="237680" y="6295281"/>
                  <a:pt x="0" y="6338047"/>
                </a:cubicBezTo>
                <a:cubicBezTo>
                  <a:pt x="-60917" y="6179000"/>
                  <a:pt x="41250" y="6039460"/>
                  <a:pt x="0" y="5825241"/>
                </a:cubicBezTo>
                <a:cubicBezTo>
                  <a:pt x="-41250" y="5611022"/>
                  <a:pt x="74856" y="5380665"/>
                  <a:pt x="0" y="5185675"/>
                </a:cubicBezTo>
                <a:cubicBezTo>
                  <a:pt x="-74856" y="4990685"/>
                  <a:pt x="42383" y="4944105"/>
                  <a:pt x="0" y="4799630"/>
                </a:cubicBezTo>
                <a:cubicBezTo>
                  <a:pt x="-42383" y="4655155"/>
                  <a:pt x="22241" y="4484434"/>
                  <a:pt x="0" y="4286825"/>
                </a:cubicBezTo>
                <a:cubicBezTo>
                  <a:pt x="-22241" y="4089217"/>
                  <a:pt x="37178" y="3945333"/>
                  <a:pt x="0" y="3710638"/>
                </a:cubicBezTo>
                <a:cubicBezTo>
                  <a:pt x="-37178" y="3475943"/>
                  <a:pt x="12387" y="3327095"/>
                  <a:pt x="0" y="3134452"/>
                </a:cubicBezTo>
                <a:cubicBezTo>
                  <a:pt x="-12387" y="2941809"/>
                  <a:pt x="4684" y="2897706"/>
                  <a:pt x="0" y="2685027"/>
                </a:cubicBezTo>
                <a:cubicBezTo>
                  <a:pt x="-4684" y="2472349"/>
                  <a:pt x="8125" y="2250889"/>
                  <a:pt x="0" y="2108841"/>
                </a:cubicBezTo>
                <a:cubicBezTo>
                  <a:pt x="-8125" y="1966793"/>
                  <a:pt x="16957" y="1826889"/>
                  <a:pt x="0" y="1659416"/>
                </a:cubicBezTo>
                <a:cubicBezTo>
                  <a:pt x="-16957" y="1491944"/>
                  <a:pt x="34500" y="1356208"/>
                  <a:pt x="0" y="1083230"/>
                </a:cubicBezTo>
                <a:cubicBezTo>
                  <a:pt x="-34500" y="810252"/>
                  <a:pt x="22880" y="787874"/>
                  <a:pt x="0" y="570424"/>
                </a:cubicBezTo>
                <a:cubicBezTo>
                  <a:pt x="-22880" y="352974"/>
                  <a:pt x="6560" y="169106"/>
                  <a:pt x="0" y="0"/>
                </a:cubicBezTo>
                <a:close/>
              </a:path>
              <a:path w="11474824" h="6338047" stroke="0" extrusionOk="0">
                <a:moveTo>
                  <a:pt x="0" y="0"/>
                </a:moveTo>
                <a:cubicBezTo>
                  <a:pt x="157269" y="-26787"/>
                  <a:pt x="361835" y="35715"/>
                  <a:pt x="458993" y="0"/>
                </a:cubicBezTo>
                <a:cubicBezTo>
                  <a:pt x="556151" y="-35715"/>
                  <a:pt x="981916" y="6131"/>
                  <a:pt x="1147482" y="0"/>
                </a:cubicBezTo>
                <a:cubicBezTo>
                  <a:pt x="1313048" y="-6131"/>
                  <a:pt x="1691354" y="7938"/>
                  <a:pt x="1835972" y="0"/>
                </a:cubicBezTo>
                <a:cubicBezTo>
                  <a:pt x="1980590" y="-7938"/>
                  <a:pt x="2102756" y="11025"/>
                  <a:pt x="2294965" y="0"/>
                </a:cubicBezTo>
                <a:cubicBezTo>
                  <a:pt x="2487174" y="-11025"/>
                  <a:pt x="2467575" y="6553"/>
                  <a:pt x="2524461" y="0"/>
                </a:cubicBezTo>
                <a:cubicBezTo>
                  <a:pt x="2581347" y="-6553"/>
                  <a:pt x="2889325" y="33252"/>
                  <a:pt x="3098202" y="0"/>
                </a:cubicBezTo>
                <a:cubicBezTo>
                  <a:pt x="3307079" y="-33252"/>
                  <a:pt x="3367907" y="28610"/>
                  <a:pt x="3557195" y="0"/>
                </a:cubicBezTo>
                <a:cubicBezTo>
                  <a:pt x="3746483" y="-28610"/>
                  <a:pt x="3940991" y="31365"/>
                  <a:pt x="4130937" y="0"/>
                </a:cubicBezTo>
                <a:cubicBezTo>
                  <a:pt x="4320883" y="-31365"/>
                  <a:pt x="4490949" y="36456"/>
                  <a:pt x="4819426" y="0"/>
                </a:cubicBezTo>
                <a:cubicBezTo>
                  <a:pt x="5147903" y="-36456"/>
                  <a:pt x="5268981" y="47532"/>
                  <a:pt x="5507916" y="0"/>
                </a:cubicBezTo>
                <a:cubicBezTo>
                  <a:pt x="5746851" y="-47532"/>
                  <a:pt x="5642017" y="9830"/>
                  <a:pt x="5737412" y="0"/>
                </a:cubicBezTo>
                <a:cubicBezTo>
                  <a:pt x="5832807" y="-9830"/>
                  <a:pt x="6275886" y="45779"/>
                  <a:pt x="6540650" y="0"/>
                </a:cubicBezTo>
                <a:cubicBezTo>
                  <a:pt x="6805414" y="-45779"/>
                  <a:pt x="7130084" y="23008"/>
                  <a:pt x="7343887" y="0"/>
                </a:cubicBezTo>
                <a:cubicBezTo>
                  <a:pt x="7557690" y="-23008"/>
                  <a:pt x="7871371" y="78723"/>
                  <a:pt x="8147125" y="0"/>
                </a:cubicBezTo>
                <a:cubicBezTo>
                  <a:pt x="8422879" y="-78723"/>
                  <a:pt x="8404170" y="22484"/>
                  <a:pt x="8606118" y="0"/>
                </a:cubicBezTo>
                <a:cubicBezTo>
                  <a:pt x="8808066" y="-22484"/>
                  <a:pt x="8730295" y="6150"/>
                  <a:pt x="8835614" y="0"/>
                </a:cubicBezTo>
                <a:cubicBezTo>
                  <a:pt x="8940933" y="-6150"/>
                  <a:pt x="8996896" y="24814"/>
                  <a:pt x="9065111" y="0"/>
                </a:cubicBezTo>
                <a:cubicBezTo>
                  <a:pt x="9133326" y="-24814"/>
                  <a:pt x="9529385" y="263"/>
                  <a:pt x="9868349" y="0"/>
                </a:cubicBezTo>
                <a:cubicBezTo>
                  <a:pt x="10207313" y="-263"/>
                  <a:pt x="10067587" y="5868"/>
                  <a:pt x="10212593" y="0"/>
                </a:cubicBezTo>
                <a:cubicBezTo>
                  <a:pt x="10357599" y="-5868"/>
                  <a:pt x="10407758" y="17766"/>
                  <a:pt x="10556838" y="0"/>
                </a:cubicBezTo>
                <a:cubicBezTo>
                  <a:pt x="10705918" y="-17766"/>
                  <a:pt x="11101002" y="89485"/>
                  <a:pt x="11474824" y="0"/>
                </a:cubicBezTo>
                <a:cubicBezTo>
                  <a:pt x="11507769" y="114878"/>
                  <a:pt x="11440476" y="254422"/>
                  <a:pt x="11474824" y="386045"/>
                </a:cubicBezTo>
                <a:cubicBezTo>
                  <a:pt x="11509172" y="517669"/>
                  <a:pt x="11448051" y="792503"/>
                  <a:pt x="11474824" y="898850"/>
                </a:cubicBezTo>
                <a:cubicBezTo>
                  <a:pt x="11501597" y="1005197"/>
                  <a:pt x="11454155" y="1200481"/>
                  <a:pt x="11474824" y="1411656"/>
                </a:cubicBezTo>
                <a:cubicBezTo>
                  <a:pt x="11495493" y="1622831"/>
                  <a:pt x="11429407" y="1652624"/>
                  <a:pt x="11474824" y="1861081"/>
                </a:cubicBezTo>
                <a:cubicBezTo>
                  <a:pt x="11520241" y="2069539"/>
                  <a:pt x="11407964" y="2180719"/>
                  <a:pt x="11474824" y="2437267"/>
                </a:cubicBezTo>
                <a:cubicBezTo>
                  <a:pt x="11541684" y="2693815"/>
                  <a:pt x="11426745" y="2814149"/>
                  <a:pt x="11474824" y="3013453"/>
                </a:cubicBezTo>
                <a:cubicBezTo>
                  <a:pt x="11522903" y="3212757"/>
                  <a:pt x="11421499" y="3461881"/>
                  <a:pt x="11474824" y="3589639"/>
                </a:cubicBezTo>
                <a:cubicBezTo>
                  <a:pt x="11528149" y="3717397"/>
                  <a:pt x="11450937" y="4021697"/>
                  <a:pt x="11474824" y="4229206"/>
                </a:cubicBezTo>
                <a:cubicBezTo>
                  <a:pt x="11498711" y="4436715"/>
                  <a:pt x="11436703" y="4510963"/>
                  <a:pt x="11474824" y="4678631"/>
                </a:cubicBezTo>
                <a:cubicBezTo>
                  <a:pt x="11512945" y="4846300"/>
                  <a:pt x="11415736" y="4959121"/>
                  <a:pt x="11474824" y="5191437"/>
                </a:cubicBezTo>
                <a:cubicBezTo>
                  <a:pt x="11533912" y="5423753"/>
                  <a:pt x="11451139" y="5678613"/>
                  <a:pt x="11474824" y="5831003"/>
                </a:cubicBezTo>
                <a:cubicBezTo>
                  <a:pt x="11498509" y="5983393"/>
                  <a:pt x="11449320" y="6181533"/>
                  <a:pt x="11474824" y="6338047"/>
                </a:cubicBezTo>
                <a:cubicBezTo>
                  <a:pt x="11235229" y="6375061"/>
                  <a:pt x="11182078" y="6306578"/>
                  <a:pt x="10901083" y="6338047"/>
                </a:cubicBezTo>
                <a:cubicBezTo>
                  <a:pt x="10620088" y="6369516"/>
                  <a:pt x="10608198" y="6324889"/>
                  <a:pt x="10442090" y="6338047"/>
                </a:cubicBezTo>
                <a:cubicBezTo>
                  <a:pt x="10275982" y="6351205"/>
                  <a:pt x="10272386" y="6336218"/>
                  <a:pt x="10212593" y="6338047"/>
                </a:cubicBezTo>
                <a:cubicBezTo>
                  <a:pt x="10152800" y="6339876"/>
                  <a:pt x="9938217" y="6302054"/>
                  <a:pt x="9753600" y="6338047"/>
                </a:cubicBezTo>
                <a:cubicBezTo>
                  <a:pt x="9568983" y="6374040"/>
                  <a:pt x="9235063" y="6268572"/>
                  <a:pt x="9065111" y="6338047"/>
                </a:cubicBezTo>
                <a:cubicBezTo>
                  <a:pt x="8895159" y="6407522"/>
                  <a:pt x="8683941" y="6296460"/>
                  <a:pt x="8491370" y="6338047"/>
                </a:cubicBezTo>
                <a:cubicBezTo>
                  <a:pt x="8298799" y="6379634"/>
                  <a:pt x="8332772" y="6313556"/>
                  <a:pt x="8261873" y="6338047"/>
                </a:cubicBezTo>
                <a:cubicBezTo>
                  <a:pt x="8190974" y="6362538"/>
                  <a:pt x="7835927" y="6272002"/>
                  <a:pt x="7688132" y="6338047"/>
                </a:cubicBezTo>
                <a:cubicBezTo>
                  <a:pt x="7540337" y="6404092"/>
                  <a:pt x="7410325" y="6308443"/>
                  <a:pt x="7229139" y="6338047"/>
                </a:cubicBezTo>
                <a:cubicBezTo>
                  <a:pt x="7047953" y="6367651"/>
                  <a:pt x="6901850" y="6303497"/>
                  <a:pt x="6770146" y="6338047"/>
                </a:cubicBezTo>
                <a:cubicBezTo>
                  <a:pt x="6638442" y="6372597"/>
                  <a:pt x="6518709" y="6308163"/>
                  <a:pt x="6425901" y="6338047"/>
                </a:cubicBezTo>
                <a:cubicBezTo>
                  <a:pt x="6333093" y="6367931"/>
                  <a:pt x="6027317" y="6329658"/>
                  <a:pt x="5737412" y="6338047"/>
                </a:cubicBezTo>
                <a:cubicBezTo>
                  <a:pt x="5447507" y="6346436"/>
                  <a:pt x="5275053" y="6323604"/>
                  <a:pt x="5048923" y="6338047"/>
                </a:cubicBezTo>
                <a:cubicBezTo>
                  <a:pt x="4822793" y="6352490"/>
                  <a:pt x="4608641" y="6320375"/>
                  <a:pt x="4245685" y="6338047"/>
                </a:cubicBezTo>
                <a:cubicBezTo>
                  <a:pt x="3882729" y="6355719"/>
                  <a:pt x="3762126" y="6326311"/>
                  <a:pt x="3557195" y="6338047"/>
                </a:cubicBezTo>
                <a:cubicBezTo>
                  <a:pt x="3352264" y="6349783"/>
                  <a:pt x="3249481" y="6317168"/>
                  <a:pt x="3098202" y="6338047"/>
                </a:cubicBezTo>
                <a:cubicBezTo>
                  <a:pt x="2946923" y="6358926"/>
                  <a:pt x="2821054" y="6326510"/>
                  <a:pt x="2639210" y="6338047"/>
                </a:cubicBezTo>
                <a:cubicBezTo>
                  <a:pt x="2457366" y="6349584"/>
                  <a:pt x="2211420" y="6335411"/>
                  <a:pt x="2065468" y="6338047"/>
                </a:cubicBezTo>
                <a:cubicBezTo>
                  <a:pt x="1919516" y="6340683"/>
                  <a:pt x="1706702" y="6309485"/>
                  <a:pt x="1606475" y="6338047"/>
                </a:cubicBezTo>
                <a:cubicBezTo>
                  <a:pt x="1506248" y="6366609"/>
                  <a:pt x="1178310" y="6311639"/>
                  <a:pt x="1032734" y="6338047"/>
                </a:cubicBezTo>
                <a:cubicBezTo>
                  <a:pt x="887158" y="6364455"/>
                  <a:pt x="383849" y="6308808"/>
                  <a:pt x="0" y="6338047"/>
                </a:cubicBezTo>
                <a:cubicBezTo>
                  <a:pt x="-44300" y="6190705"/>
                  <a:pt x="18213" y="6042166"/>
                  <a:pt x="0" y="5825241"/>
                </a:cubicBezTo>
                <a:cubicBezTo>
                  <a:pt x="-18213" y="5608316"/>
                  <a:pt x="51965" y="5491146"/>
                  <a:pt x="0" y="5375816"/>
                </a:cubicBezTo>
                <a:cubicBezTo>
                  <a:pt x="-51965" y="5260487"/>
                  <a:pt x="56986" y="4887926"/>
                  <a:pt x="0" y="4736250"/>
                </a:cubicBezTo>
                <a:cubicBezTo>
                  <a:pt x="-56986" y="4584574"/>
                  <a:pt x="33370" y="4319002"/>
                  <a:pt x="0" y="4096683"/>
                </a:cubicBezTo>
                <a:cubicBezTo>
                  <a:pt x="-33370" y="3874364"/>
                  <a:pt x="62402" y="3594622"/>
                  <a:pt x="0" y="3393736"/>
                </a:cubicBezTo>
                <a:cubicBezTo>
                  <a:pt x="-62402" y="3192850"/>
                  <a:pt x="39668" y="2938154"/>
                  <a:pt x="0" y="2817550"/>
                </a:cubicBezTo>
                <a:cubicBezTo>
                  <a:pt x="-39668" y="2696946"/>
                  <a:pt x="5316" y="2459658"/>
                  <a:pt x="0" y="2304744"/>
                </a:cubicBezTo>
                <a:cubicBezTo>
                  <a:pt x="-5316" y="2149830"/>
                  <a:pt x="33287" y="1980028"/>
                  <a:pt x="0" y="1791939"/>
                </a:cubicBezTo>
                <a:cubicBezTo>
                  <a:pt x="-33287" y="1603850"/>
                  <a:pt x="55859" y="1455763"/>
                  <a:pt x="0" y="1152372"/>
                </a:cubicBezTo>
                <a:cubicBezTo>
                  <a:pt x="-55859" y="848981"/>
                  <a:pt x="33683" y="791567"/>
                  <a:pt x="0" y="576186"/>
                </a:cubicBezTo>
                <a:cubicBezTo>
                  <a:pt x="-33683" y="360805"/>
                  <a:pt x="51850" y="12813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100295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636C76-02C3-4E21-88EA-E2769F2E5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95328"/>
            <a:ext cx="1843088" cy="2716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58B51-E3B6-48E0-904B-5AE6D3A94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016697" y="4445697"/>
            <a:ext cx="2415822" cy="382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889224-4B74-42E9-BB9E-E92FCA31D245}"/>
              </a:ext>
            </a:extLst>
          </p:cNvPr>
          <p:cNvSpPr txBox="1"/>
          <p:nvPr/>
        </p:nvSpPr>
        <p:spPr>
          <a:xfrm>
            <a:off x="2367419" y="1995268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يركب المتعلم الكلمات من المقاطع والحروف .</a:t>
            </a:r>
            <a:endParaRPr lang="en-AE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9E4A1-9EFD-4186-974B-188664F5E779}"/>
              </a:ext>
            </a:extLst>
          </p:cNvPr>
          <p:cNvSpPr txBox="1"/>
          <p:nvPr/>
        </p:nvSpPr>
        <p:spPr>
          <a:xfrm>
            <a:off x="3460667" y="3067843"/>
            <a:ext cx="615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يقرأ المتعلم الكلمات قراءة صحيحة  . </a:t>
            </a:r>
            <a:endParaRPr lang="en-AE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3DD04-98DD-4E25-8592-9352CEA0D7F1}"/>
              </a:ext>
            </a:extLst>
          </p:cNvPr>
          <p:cNvSpPr txBox="1"/>
          <p:nvPr/>
        </p:nvSpPr>
        <p:spPr>
          <a:xfrm>
            <a:off x="3135951" y="4140418"/>
            <a:ext cx="633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يكتب المتعلم الكلمات كتابة  صحيحة  . </a:t>
            </a:r>
            <a:endParaRPr lang="en-AE" sz="3600" b="1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AF4FB53-497F-4C83-A4F7-6FFD7F81AD95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EBE1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19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417588-EEFE-41F5-81F6-F28CCCA4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6"/>
          <a:stretch/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AA582B-4A7C-438B-9E7B-178324E9AB88}"/>
              </a:ext>
            </a:extLst>
          </p:cNvPr>
          <p:cNvSpPr/>
          <p:nvPr/>
        </p:nvSpPr>
        <p:spPr>
          <a:xfrm>
            <a:off x="403689" y="286871"/>
            <a:ext cx="11474824" cy="6338047"/>
          </a:xfrm>
          <a:custGeom>
            <a:avLst/>
            <a:gdLst>
              <a:gd name="connsiteX0" fmla="*/ 0 w 11474824"/>
              <a:gd name="connsiteY0" fmla="*/ 0 h 6338047"/>
              <a:gd name="connsiteX1" fmla="*/ 344245 w 11474824"/>
              <a:gd name="connsiteY1" fmla="*/ 0 h 6338047"/>
              <a:gd name="connsiteX2" fmla="*/ 917986 w 11474824"/>
              <a:gd name="connsiteY2" fmla="*/ 0 h 6338047"/>
              <a:gd name="connsiteX3" fmla="*/ 1376979 w 11474824"/>
              <a:gd name="connsiteY3" fmla="*/ 0 h 6338047"/>
              <a:gd name="connsiteX4" fmla="*/ 1835972 w 11474824"/>
              <a:gd name="connsiteY4" fmla="*/ 0 h 6338047"/>
              <a:gd name="connsiteX5" fmla="*/ 2524461 w 11474824"/>
              <a:gd name="connsiteY5" fmla="*/ 0 h 6338047"/>
              <a:gd name="connsiteX6" fmla="*/ 2753958 w 11474824"/>
              <a:gd name="connsiteY6" fmla="*/ 0 h 6338047"/>
              <a:gd name="connsiteX7" fmla="*/ 3557195 w 11474824"/>
              <a:gd name="connsiteY7" fmla="*/ 0 h 6338047"/>
              <a:gd name="connsiteX8" fmla="*/ 4130937 w 11474824"/>
              <a:gd name="connsiteY8" fmla="*/ 0 h 6338047"/>
              <a:gd name="connsiteX9" fmla="*/ 4934174 w 11474824"/>
              <a:gd name="connsiteY9" fmla="*/ 0 h 6338047"/>
              <a:gd name="connsiteX10" fmla="*/ 5737412 w 11474824"/>
              <a:gd name="connsiteY10" fmla="*/ 0 h 6338047"/>
              <a:gd name="connsiteX11" fmla="*/ 6081657 w 11474824"/>
              <a:gd name="connsiteY11" fmla="*/ 0 h 6338047"/>
              <a:gd name="connsiteX12" fmla="*/ 6311153 w 11474824"/>
              <a:gd name="connsiteY12" fmla="*/ 0 h 6338047"/>
              <a:gd name="connsiteX13" fmla="*/ 6770146 w 11474824"/>
              <a:gd name="connsiteY13" fmla="*/ 0 h 6338047"/>
              <a:gd name="connsiteX14" fmla="*/ 7573384 w 11474824"/>
              <a:gd name="connsiteY14" fmla="*/ 0 h 6338047"/>
              <a:gd name="connsiteX15" fmla="*/ 7802880 w 11474824"/>
              <a:gd name="connsiteY15" fmla="*/ 0 h 6338047"/>
              <a:gd name="connsiteX16" fmla="*/ 8261873 w 11474824"/>
              <a:gd name="connsiteY16" fmla="*/ 0 h 6338047"/>
              <a:gd name="connsiteX17" fmla="*/ 8835614 w 11474824"/>
              <a:gd name="connsiteY17" fmla="*/ 0 h 6338047"/>
              <a:gd name="connsiteX18" fmla="*/ 9409356 w 11474824"/>
              <a:gd name="connsiteY18" fmla="*/ 0 h 6338047"/>
              <a:gd name="connsiteX19" fmla="*/ 9753600 w 11474824"/>
              <a:gd name="connsiteY19" fmla="*/ 0 h 6338047"/>
              <a:gd name="connsiteX20" fmla="*/ 10212593 w 11474824"/>
              <a:gd name="connsiteY20" fmla="*/ 0 h 6338047"/>
              <a:gd name="connsiteX21" fmla="*/ 10786335 w 11474824"/>
              <a:gd name="connsiteY21" fmla="*/ 0 h 6338047"/>
              <a:gd name="connsiteX22" fmla="*/ 11474824 w 11474824"/>
              <a:gd name="connsiteY22" fmla="*/ 0 h 6338047"/>
              <a:gd name="connsiteX23" fmla="*/ 11474824 w 11474824"/>
              <a:gd name="connsiteY23" fmla="*/ 512806 h 6338047"/>
              <a:gd name="connsiteX24" fmla="*/ 11474824 w 11474824"/>
              <a:gd name="connsiteY24" fmla="*/ 898850 h 6338047"/>
              <a:gd name="connsiteX25" fmla="*/ 11474824 w 11474824"/>
              <a:gd name="connsiteY25" fmla="*/ 1601797 h 6338047"/>
              <a:gd name="connsiteX26" fmla="*/ 11474824 w 11474824"/>
              <a:gd name="connsiteY26" fmla="*/ 2051222 h 6338047"/>
              <a:gd name="connsiteX27" fmla="*/ 11474824 w 11474824"/>
              <a:gd name="connsiteY27" fmla="*/ 2437267 h 6338047"/>
              <a:gd name="connsiteX28" fmla="*/ 11474824 w 11474824"/>
              <a:gd name="connsiteY28" fmla="*/ 3076834 h 6338047"/>
              <a:gd name="connsiteX29" fmla="*/ 11474824 w 11474824"/>
              <a:gd name="connsiteY29" fmla="*/ 3526259 h 6338047"/>
              <a:gd name="connsiteX30" fmla="*/ 11474824 w 11474824"/>
              <a:gd name="connsiteY30" fmla="*/ 4039064 h 6338047"/>
              <a:gd name="connsiteX31" fmla="*/ 11474824 w 11474824"/>
              <a:gd name="connsiteY31" fmla="*/ 4615251 h 6338047"/>
              <a:gd name="connsiteX32" fmla="*/ 11474824 w 11474824"/>
              <a:gd name="connsiteY32" fmla="*/ 5254817 h 6338047"/>
              <a:gd name="connsiteX33" fmla="*/ 11474824 w 11474824"/>
              <a:gd name="connsiteY33" fmla="*/ 5767623 h 6338047"/>
              <a:gd name="connsiteX34" fmla="*/ 11474824 w 11474824"/>
              <a:gd name="connsiteY34" fmla="*/ 6338047 h 6338047"/>
              <a:gd name="connsiteX35" fmla="*/ 10786335 w 11474824"/>
              <a:gd name="connsiteY35" fmla="*/ 6338047 h 6338047"/>
              <a:gd name="connsiteX36" fmla="*/ 10212593 w 11474824"/>
              <a:gd name="connsiteY36" fmla="*/ 6338047 h 6338047"/>
              <a:gd name="connsiteX37" fmla="*/ 9983097 w 11474824"/>
              <a:gd name="connsiteY37" fmla="*/ 6338047 h 6338047"/>
              <a:gd name="connsiteX38" fmla="*/ 9524104 w 11474824"/>
              <a:gd name="connsiteY38" fmla="*/ 6338047 h 6338047"/>
              <a:gd name="connsiteX39" fmla="*/ 9065111 w 11474824"/>
              <a:gd name="connsiteY39" fmla="*/ 6338047 h 6338047"/>
              <a:gd name="connsiteX40" fmla="*/ 8491370 w 11474824"/>
              <a:gd name="connsiteY40" fmla="*/ 6338047 h 6338047"/>
              <a:gd name="connsiteX41" fmla="*/ 8261873 w 11474824"/>
              <a:gd name="connsiteY41" fmla="*/ 6338047 h 6338047"/>
              <a:gd name="connsiteX42" fmla="*/ 7917629 w 11474824"/>
              <a:gd name="connsiteY42" fmla="*/ 6338047 h 6338047"/>
              <a:gd name="connsiteX43" fmla="*/ 7343887 w 11474824"/>
              <a:gd name="connsiteY43" fmla="*/ 6338047 h 6338047"/>
              <a:gd name="connsiteX44" fmla="*/ 7114391 w 11474824"/>
              <a:gd name="connsiteY44" fmla="*/ 6338047 h 6338047"/>
              <a:gd name="connsiteX45" fmla="*/ 6655398 w 11474824"/>
              <a:gd name="connsiteY45" fmla="*/ 6338047 h 6338047"/>
              <a:gd name="connsiteX46" fmla="*/ 6081657 w 11474824"/>
              <a:gd name="connsiteY46" fmla="*/ 6338047 h 6338047"/>
              <a:gd name="connsiteX47" fmla="*/ 5852160 w 11474824"/>
              <a:gd name="connsiteY47" fmla="*/ 6338047 h 6338047"/>
              <a:gd name="connsiteX48" fmla="*/ 5163671 w 11474824"/>
              <a:gd name="connsiteY48" fmla="*/ 6338047 h 6338047"/>
              <a:gd name="connsiteX49" fmla="*/ 4704678 w 11474824"/>
              <a:gd name="connsiteY49" fmla="*/ 6338047 h 6338047"/>
              <a:gd name="connsiteX50" fmla="*/ 3901440 w 11474824"/>
              <a:gd name="connsiteY50" fmla="*/ 6338047 h 6338047"/>
              <a:gd name="connsiteX51" fmla="*/ 3098202 w 11474824"/>
              <a:gd name="connsiteY51" fmla="*/ 6338047 h 6338047"/>
              <a:gd name="connsiteX52" fmla="*/ 2294965 w 11474824"/>
              <a:gd name="connsiteY52" fmla="*/ 6338047 h 6338047"/>
              <a:gd name="connsiteX53" fmla="*/ 1835972 w 11474824"/>
              <a:gd name="connsiteY53" fmla="*/ 6338047 h 6338047"/>
              <a:gd name="connsiteX54" fmla="*/ 1376979 w 11474824"/>
              <a:gd name="connsiteY54" fmla="*/ 6338047 h 6338047"/>
              <a:gd name="connsiteX55" fmla="*/ 688489 w 11474824"/>
              <a:gd name="connsiteY55" fmla="*/ 6338047 h 6338047"/>
              <a:gd name="connsiteX56" fmla="*/ 0 w 11474824"/>
              <a:gd name="connsiteY56" fmla="*/ 6338047 h 6338047"/>
              <a:gd name="connsiteX57" fmla="*/ 0 w 11474824"/>
              <a:gd name="connsiteY57" fmla="*/ 5825241 h 6338047"/>
              <a:gd name="connsiteX58" fmla="*/ 0 w 11474824"/>
              <a:gd name="connsiteY58" fmla="*/ 5185675 h 6338047"/>
              <a:gd name="connsiteX59" fmla="*/ 0 w 11474824"/>
              <a:gd name="connsiteY59" fmla="*/ 4799630 h 6338047"/>
              <a:gd name="connsiteX60" fmla="*/ 0 w 11474824"/>
              <a:gd name="connsiteY60" fmla="*/ 4286825 h 6338047"/>
              <a:gd name="connsiteX61" fmla="*/ 0 w 11474824"/>
              <a:gd name="connsiteY61" fmla="*/ 3710638 h 6338047"/>
              <a:gd name="connsiteX62" fmla="*/ 0 w 11474824"/>
              <a:gd name="connsiteY62" fmla="*/ 3134452 h 6338047"/>
              <a:gd name="connsiteX63" fmla="*/ 0 w 11474824"/>
              <a:gd name="connsiteY63" fmla="*/ 2685027 h 6338047"/>
              <a:gd name="connsiteX64" fmla="*/ 0 w 11474824"/>
              <a:gd name="connsiteY64" fmla="*/ 2108841 h 6338047"/>
              <a:gd name="connsiteX65" fmla="*/ 0 w 11474824"/>
              <a:gd name="connsiteY65" fmla="*/ 1659416 h 6338047"/>
              <a:gd name="connsiteX66" fmla="*/ 0 w 11474824"/>
              <a:gd name="connsiteY66" fmla="*/ 1083230 h 6338047"/>
              <a:gd name="connsiteX67" fmla="*/ 0 w 11474824"/>
              <a:gd name="connsiteY67" fmla="*/ 570424 h 6338047"/>
              <a:gd name="connsiteX68" fmla="*/ 0 w 11474824"/>
              <a:gd name="connsiteY68" fmla="*/ 0 h 633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474824" h="6338047" fill="none" extrusionOk="0">
                <a:moveTo>
                  <a:pt x="0" y="0"/>
                </a:moveTo>
                <a:cubicBezTo>
                  <a:pt x="101208" y="-634"/>
                  <a:pt x="222673" y="11009"/>
                  <a:pt x="344245" y="0"/>
                </a:cubicBezTo>
                <a:cubicBezTo>
                  <a:pt x="465818" y="-11009"/>
                  <a:pt x="672790" y="61646"/>
                  <a:pt x="917986" y="0"/>
                </a:cubicBezTo>
                <a:cubicBezTo>
                  <a:pt x="1163182" y="-61646"/>
                  <a:pt x="1246861" y="42200"/>
                  <a:pt x="1376979" y="0"/>
                </a:cubicBezTo>
                <a:cubicBezTo>
                  <a:pt x="1507097" y="-42200"/>
                  <a:pt x="1630719" y="12926"/>
                  <a:pt x="1835972" y="0"/>
                </a:cubicBezTo>
                <a:cubicBezTo>
                  <a:pt x="2041225" y="-12926"/>
                  <a:pt x="2237154" y="21728"/>
                  <a:pt x="2524461" y="0"/>
                </a:cubicBezTo>
                <a:cubicBezTo>
                  <a:pt x="2811768" y="-21728"/>
                  <a:pt x="2701288" y="9776"/>
                  <a:pt x="2753958" y="0"/>
                </a:cubicBezTo>
                <a:cubicBezTo>
                  <a:pt x="2806628" y="-9776"/>
                  <a:pt x="3172492" y="45821"/>
                  <a:pt x="3557195" y="0"/>
                </a:cubicBezTo>
                <a:cubicBezTo>
                  <a:pt x="3941898" y="-45821"/>
                  <a:pt x="3948209" y="5306"/>
                  <a:pt x="4130937" y="0"/>
                </a:cubicBezTo>
                <a:cubicBezTo>
                  <a:pt x="4313665" y="-5306"/>
                  <a:pt x="4662313" y="10430"/>
                  <a:pt x="4934174" y="0"/>
                </a:cubicBezTo>
                <a:cubicBezTo>
                  <a:pt x="5206035" y="-10430"/>
                  <a:pt x="5419078" y="56765"/>
                  <a:pt x="5737412" y="0"/>
                </a:cubicBezTo>
                <a:cubicBezTo>
                  <a:pt x="6055746" y="-56765"/>
                  <a:pt x="5992313" y="25163"/>
                  <a:pt x="6081657" y="0"/>
                </a:cubicBezTo>
                <a:cubicBezTo>
                  <a:pt x="6171001" y="-25163"/>
                  <a:pt x="6257951" y="23945"/>
                  <a:pt x="6311153" y="0"/>
                </a:cubicBezTo>
                <a:cubicBezTo>
                  <a:pt x="6364355" y="-23945"/>
                  <a:pt x="6644580" y="37179"/>
                  <a:pt x="6770146" y="0"/>
                </a:cubicBezTo>
                <a:cubicBezTo>
                  <a:pt x="6895712" y="-37179"/>
                  <a:pt x="7183290" y="62609"/>
                  <a:pt x="7573384" y="0"/>
                </a:cubicBezTo>
                <a:cubicBezTo>
                  <a:pt x="7963478" y="-62609"/>
                  <a:pt x="7701621" y="13412"/>
                  <a:pt x="7802880" y="0"/>
                </a:cubicBezTo>
                <a:cubicBezTo>
                  <a:pt x="7904139" y="-13412"/>
                  <a:pt x="8094171" y="37245"/>
                  <a:pt x="8261873" y="0"/>
                </a:cubicBezTo>
                <a:cubicBezTo>
                  <a:pt x="8429575" y="-37245"/>
                  <a:pt x="8643381" y="1226"/>
                  <a:pt x="8835614" y="0"/>
                </a:cubicBezTo>
                <a:cubicBezTo>
                  <a:pt x="9027847" y="-1226"/>
                  <a:pt x="9168328" y="11275"/>
                  <a:pt x="9409356" y="0"/>
                </a:cubicBezTo>
                <a:cubicBezTo>
                  <a:pt x="9650384" y="-11275"/>
                  <a:pt x="9650085" y="2461"/>
                  <a:pt x="9753600" y="0"/>
                </a:cubicBezTo>
                <a:cubicBezTo>
                  <a:pt x="9857115" y="-2461"/>
                  <a:pt x="10105250" y="6589"/>
                  <a:pt x="10212593" y="0"/>
                </a:cubicBezTo>
                <a:cubicBezTo>
                  <a:pt x="10319936" y="-6589"/>
                  <a:pt x="10540112" y="51510"/>
                  <a:pt x="10786335" y="0"/>
                </a:cubicBezTo>
                <a:cubicBezTo>
                  <a:pt x="11032558" y="-51510"/>
                  <a:pt x="11264901" y="18824"/>
                  <a:pt x="11474824" y="0"/>
                </a:cubicBezTo>
                <a:cubicBezTo>
                  <a:pt x="11522908" y="177254"/>
                  <a:pt x="11464906" y="395827"/>
                  <a:pt x="11474824" y="512806"/>
                </a:cubicBezTo>
                <a:cubicBezTo>
                  <a:pt x="11484742" y="629785"/>
                  <a:pt x="11442686" y="750212"/>
                  <a:pt x="11474824" y="898850"/>
                </a:cubicBezTo>
                <a:cubicBezTo>
                  <a:pt x="11506962" y="1047488"/>
                  <a:pt x="11405308" y="1428712"/>
                  <a:pt x="11474824" y="1601797"/>
                </a:cubicBezTo>
                <a:cubicBezTo>
                  <a:pt x="11544340" y="1774882"/>
                  <a:pt x="11472388" y="1838259"/>
                  <a:pt x="11474824" y="2051222"/>
                </a:cubicBezTo>
                <a:cubicBezTo>
                  <a:pt x="11477260" y="2264186"/>
                  <a:pt x="11458214" y="2341176"/>
                  <a:pt x="11474824" y="2437267"/>
                </a:cubicBezTo>
                <a:cubicBezTo>
                  <a:pt x="11491434" y="2533359"/>
                  <a:pt x="11440594" y="2821159"/>
                  <a:pt x="11474824" y="3076834"/>
                </a:cubicBezTo>
                <a:cubicBezTo>
                  <a:pt x="11509054" y="3332509"/>
                  <a:pt x="11471658" y="3380726"/>
                  <a:pt x="11474824" y="3526259"/>
                </a:cubicBezTo>
                <a:cubicBezTo>
                  <a:pt x="11477990" y="3671793"/>
                  <a:pt x="11442799" y="3823191"/>
                  <a:pt x="11474824" y="4039064"/>
                </a:cubicBezTo>
                <a:cubicBezTo>
                  <a:pt x="11506849" y="4254937"/>
                  <a:pt x="11448225" y="4458097"/>
                  <a:pt x="11474824" y="4615251"/>
                </a:cubicBezTo>
                <a:cubicBezTo>
                  <a:pt x="11501423" y="4772405"/>
                  <a:pt x="11400061" y="4952278"/>
                  <a:pt x="11474824" y="5254817"/>
                </a:cubicBezTo>
                <a:cubicBezTo>
                  <a:pt x="11549587" y="5557356"/>
                  <a:pt x="11454632" y="5544166"/>
                  <a:pt x="11474824" y="5767623"/>
                </a:cubicBezTo>
                <a:cubicBezTo>
                  <a:pt x="11495016" y="5991080"/>
                  <a:pt x="11473492" y="6175250"/>
                  <a:pt x="11474824" y="6338047"/>
                </a:cubicBezTo>
                <a:cubicBezTo>
                  <a:pt x="11152767" y="6364506"/>
                  <a:pt x="11062654" y="6333331"/>
                  <a:pt x="10786335" y="6338047"/>
                </a:cubicBezTo>
                <a:cubicBezTo>
                  <a:pt x="10510016" y="6342763"/>
                  <a:pt x="10406894" y="6271253"/>
                  <a:pt x="10212593" y="6338047"/>
                </a:cubicBezTo>
                <a:cubicBezTo>
                  <a:pt x="10018292" y="6404841"/>
                  <a:pt x="10034044" y="6334819"/>
                  <a:pt x="9983097" y="6338047"/>
                </a:cubicBezTo>
                <a:cubicBezTo>
                  <a:pt x="9932150" y="6341275"/>
                  <a:pt x="9710752" y="6292863"/>
                  <a:pt x="9524104" y="6338047"/>
                </a:cubicBezTo>
                <a:cubicBezTo>
                  <a:pt x="9337456" y="6383231"/>
                  <a:pt x="9252681" y="6292380"/>
                  <a:pt x="9065111" y="6338047"/>
                </a:cubicBezTo>
                <a:cubicBezTo>
                  <a:pt x="8877541" y="6383714"/>
                  <a:pt x="8685689" y="6316776"/>
                  <a:pt x="8491370" y="6338047"/>
                </a:cubicBezTo>
                <a:cubicBezTo>
                  <a:pt x="8297051" y="6359318"/>
                  <a:pt x="8361857" y="6332086"/>
                  <a:pt x="8261873" y="6338047"/>
                </a:cubicBezTo>
                <a:cubicBezTo>
                  <a:pt x="8161889" y="6344008"/>
                  <a:pt x="8072195" y="6301318"/>
                  <a:pt x="7917629" y="6338047"/>
                </a:cubicBezTo>
                <a:cubicBezTo>
                  <a:pt x="7763063" y="6374776"/>
                  <a:pt x="7479995" y="6320814"/>
                  <a:pt x="7343887" y="6338047"/>
                </a:cubicBezTo>
                <a:cubicBezTo>
                  <a:pt x="7207779" y="6355280"/>
                  <a:pt x="7222300" y="6324946"/>
                  <a:pt x="7114391" y="6338047"/>
                </a:cubicBezTo>
                <a:cubicBezTo>
                  <a:pt x="7006482" y="6351148"/>
                  <a:pt x="6769481" y="6304271"/>
                  <a:pt x="6655398" y="6338047"/>
                </a:cubicBezTo>
                <a:cubicBezTo>
                  <a:pt x="6541315" y="6371823"/>
                  <a:pt x="6228326" y="6291219"/>
                  <a:pt x="6081657" y="6338047"/>
                </a:cubicBezTo>
                <a:cubicBezTo>
                  <a:pt x="5934988" y="6384875"/>
                  <a:pt x="5912968" y="6320262"/>
                  <a:pt x="5852160" y="6338047"/>
                </a:cubicBezTo>
                <a:cubicBezTo>
                  <a:pt x="5791352" y="6355832"/>
                  <a:pt x="5305621" y="6294095"/>
                  <a:pt x="5163671" y="6338047"/>
                </a:cubicBezTo>
                <a:cubicBezTo>
                  <a:pt x="5021721" y="6381999"/>
                  <a:pt x="4906338" y="6329175"/>
                  <a:pt x="4704678" y="6338047"/>
                </a:cubicBezTo>
                <a:cubicBezTo>
                  <a:pt x="4503018" y="6346919"/>
                  <a:pt x="4131777" y="6250617"/>
                  <a:pt x="3901440" y="6338047"/>
                </a:cubicBezTo>
                <a:cubicBezTo>
                  <a:pt x="3671103" y="6425477"/>
                  <a:pt x="3264813" y="6243273"/>
                  <a:pt x="3098202" y="6338047"/>
                </a:cubicBezTo>
                <a:cubicBezTo>
                  <a:pt x="2931591" y="6432821"/>
                  <a:pt x="2638931" y="6258949"/>
                  <a:pt x="2294965" y="6338047"/>
                </a:cubicBezTo>
                <a:cubicBezTo>
                  <a:pt x="1950999" y="6417145"/>
                  <a:pt x="1954894" y="6297314"/>
                  <a:pt x="1835972" y="6338047"/>
                </a:cubicBezTo>
                <a:cubicBezTo>
                  <a:pt x="1717050" y="6378780"/>
                  <a:pt x="1508276" y="6324273"/>
                  <a:pt x="1376979" y="6338047"/>
                </a:cubicBezTo>
                <a:cubicBezTo>
                  <a:pt x="1245682" y="6351821"/>
                  <a:pt x="1012656" y="6333554"/>
                  <a:pt x="688489" y="6338047"/>
                </a:cubicBezTo>
                <a:cubicBezTo>
                  <a:pt x="364322" y="6342540"/>
                  <a:pt x="237680" y="6295281"/>
                  <a:pt x="0" y="6338047"/>
                </a:cubicBezTo>
                <a:cubicBezTo>
                  <a:pt x="-60917" y="6179000"/>
                  <a:pt x="41250" y="6039460"/>
                  <a:pt x="0" y="5825241"/>
                </a:cubicBezTo>
                <a:cubicBezTo>
                  <a:pt x="-41250" y="5611022"/>
                  <a:pt x="74856" y="5380665"/>
                  <a:pt x="0" y="5185675"/>
                </a:cubicBezTo>
                <a:cubicBezTo>
                  <a:pt x="-74856" y="4990685"/>
                  <a:pt x="42383" y="4944105"/>
                  <a:pt x="0" y="4799630"/>
                </a:cubicBezTo>
                <a:cubicBezTo>
                  <a:pt x="-42383" y="4655155"/>
                  <a:pt x="22241" y="4484434"/>
                  <a:pt x="0" y="4286825"/>
                </a:cubicBezTo>
                <a:cubicBezTo>
                  <a:pt x="-22241" y="4089217"/>
                  <a:pt x="37178" y="3945333"/>
                  <a:pt x="0" y="3710638"/>
                </a:cubicBezTo>
                <a:cubicBezTo>
                  <a:pt x="-37178" y="3475943"/>
                  <a:pt x="12387" y="3327095"/>
                  <a:pt x="0" y="3134452"/>
                </a:cubicBezTo>
                <a:cubicBezTo>
                  <a:pt x="-12387" y="2941809"/>
                  <a:pt x="4684" y="2897706"/>
                  <a:pt x="0" y="2685027"/>
                </a:cubicBezTo>
                <a:cubicBezTo>
                  <a:pt x="-4684" y="2472349"/>
                  <a:pt x="8125" y="2250889"/>
                  <a:pt x="0" y="2108841"/>
                </a:cubicBezTo>
                <a:cubicBezTo>
                  <a:pt x="-8125" y="1966793"/>
                  <a:pt x="16957" y="1826889"/>
                  <a:pt x="0" y="1659416"/>
                </a:cubicBezTo>
                <a:cubicBezTo>
                  <a:pt x="-16957" y="1491944"/>
                  <a:pt x="34500" y="1356208"/>
                  <a:pt x="0" y="1083230"/>
                </a:cubicBezTo>
                <a:cubicBezTo>
                  <a:pt x="-34500" y="810252"/>
                  <a:pt x="22880" y="787874"/>
                  <a:pt x="0" y="570424"/>
                </a:cubicBezTo>
                <a:cubicBezTo>
                  <a:pt x="-22880" y="352974"/>
                  <a:pt x="6560" y="169106"/>
                  <a:pt x="0" y="0"/>
                </a:cubicBezTo>
                <a:close/>
              </a:path>
              <a:path w="11474824" h="6338047" stroke="0" extrusionOk="0">
                <a:moveTo>
                  <a:pt x="0" y="0"/>
                </a:moveTo>
                <a:cubicBezTo>
                  <a:pt x="157269" y="-26787"/>
                  <a:pt x="361835" y="35715"/>
                  <a:pt x="458993" y="0"/>
                </a:cubicBezTo>
                <a:cubicBezTo>
                  <a:pt x="556151" y="-35715"/>
                  <a:pt x="981916" y="6131"/>
                  <a:pt x="1147482" y="0"/>
                </a:cubicBezTo>
                <a:cubicBezTo>
                  <a:pt x="1313048" y="-6131"/>
                  <a:pt x="1691354" y="7938"/>
                  <a:pt x="1835972" y="0"/>
                </a:cubicBezTo>
                <a:cubicBezTo>
                  <a:pt x="1980590" y="-7938"/>
                  <a:pt x="2102756" y="11025"/>
                  <a:pt x="2294965" y="0"/>
                </a:cubicBezTo>
                <a:cubicBezTo>
                  <a:pt x="2487174" y="-11025"/>
                  <a:pt x="2467575" y="6553"/>
                  <a:pt x="2524461" y="0"/>
                </a:cubicBezTo>
                <a:cubicBezTo>
                  <a:pt x="2581347" y="-6553"/>
                  <a:pt x="2889325" y="33252"/>
                  <a:pt x="3098202" y="0"/>
                </a:cubicBezTo>
                <a:cubicBezTo>
                  <a:pt x="3307079" y="-33252"/>
                  <a:pt x="3367907" y="28610"/>
                  <a:pt x="3557195" y="0"/>
                </a:cubicBezTo>
                <a:cubicBezTo>
                  <a:pt x="3746483" y="-28610"/>
                  <a:pt x="3940991" y="31365"/>
                  <a:pt x="4130937" y="0"/>
                </a:cubicBezTo>
                <a:cubicBezTo>
                  <a:pt x="4320883" y="-31365"/>
                  <a:pt x="4490949" y="36456"/>
                  <a:pt x="4819426" y="0"/>
                </a:cubicBezTo>
                <a:cubicBezTo>
                  <a:pt x="5147903" y="-36456"/>
                  <a:pt x="5268981" y="47532"/>
                  <a:pt x="5507916" y="0"/>
                </a:cubicBezTo>
                <a:cubicBezTo>
                  <a:pt x="5746851" y="-47532"/>
                  <a:pt x="5642017" y="9830"/>
                  <a:pt x="5737412" y="0"/>
                </a:cubicBezTo>
                <a:cubicBezTo>
                  <a:pt x="5832807" y="-9830"/>
                  <a:pt x="6275886" y="45779"/>
                  <a:pt x="6540650" y="0"/>
                </a:cubicBezTo>
                <a:cubicBezTo>
                  <a:pt x="6805414" y="-45779"/>
                  <a:pt x="7130084" y="23008"/>
                  <a:pt x="7343887" y="0"/>
                </a:cubicBezTo>
                <a:cubicBezTo>
                  <a:pt x="7557690" y="-23008"/>
                  <a:pt x="7871371" y="78723"/>
                  <a:pt x="8147125" y="0"/>
                </a:cubicBezTo>
                <a:cubicBezTo>
                  <a:pt x="8422879" y="-78723"/>
                  <a:pt x="8404170" y="22484"/>
                  <a:pt x="8606118" y="0"/>
                </a:cubicBezTo>
                <a:cubicBezTo>
                  <a:pt x="8808066" y="-22484"/>
                  <a:pt x="8730295" y="6150"/>
                  <a:pt x="8835614" y="0"/>
                </a:cubicBezTo>
                <a:cubicBezTo>
                  <a:pt x="8940933" y="-6150"/>
                  <a:pt x="8996896" y="24814"/>
                  <a:pt x="9065111" y="0"/>
                </a:cubicBezTo>
                <a:cubicBezTo>
                  <a:pt x="9133326" y="-24814"/>
                  <a:pt x="9529385" y="263"/>
                  <a:pt x="9868349" y="0"/>
                </a:cubicBezTo>
                <a:cubicBezTo>
                  <a:pt x="10207313" y="-263"/>
                  <a:pt x="10067587" y="5868"/>
                  <a:pt x="10212593" y="0"/>
                </a:cubicBezTo>
                <a:cubicBezTo>
                  <a:pt x="10357599" y="-5868"/>
                  <a:pt x="10407758" y="17766"/>
                  <a:pt x="10556838" y="0"/>
                </a:cubicBezTo>
                <a:cubicBezTo>
                  <a:pt x="10705918" y="-17766"/>
                  <a:pt x="11101002" y="89485"/>
                  <a:pt x="11474824" y="0"/>
                </a:cubicBezTo>
                <a:cubicBezTo>
                  <a:pt x="11507769" y="114878"/>
                  <a:pt x="11440476" y="254422"/>
                  <a:pt x="11474824" y="386045"/>
                </a:cubicBezTo>
                <a:cubicBezTo>
                  <a:pt x="11509172" y="517669"/>
                  <a:pt x="11448051" y="792503"/>
                  <a:pt x="11474824" y="898850"/>
                </a:cubicBezTo>
                <a:cubicBezTo>
                  <a:pt x="11501597" y="1005197"/>
                  <a:pt x="11454155" y="1200481"/>
                  <a:pt x="11474824" y="1411656"/>
                </a:cubicBezTo>
                <a:cubicBezTo>
                  <a:pt x="11495493" y="1622831"/>
                  <a:pt x="11429407" y="1652624"/>
                  <a:pt x="11474824" y="1861081"/>
                </a:cubicBezTo>
                <a:cubicBezTo>
                  <a:pt x="11520241" y="2069539"/>
                  <a:pt x="11407964" y="2180719"/>
                  <a:pt x="11474824" y="2437267"/>
                </a:cubicBezTo>
                <a:cubicBezTo>
                  <a:pt x="11541684" y="2693815"/>
                  <a:pt x="11426745" y="2814149"/>
                  <a:pt x="11474824" y="3013453"/>
                </a:cubicBezTo>
                <a:cubicBezTo>
                  <a:pt x="11522903" y="3212757"/>
                  <a:pt x="11421499" y="3461881"/>
                  <a:pt x="11474824" y="3589639"/>
                </a:cubicBezTo>
                <a:cubicBezTo>
                  <a:pt x="11528149" y="3717397"/>
                  <a:pt x="11450937" y="4021697"/>
                  <a:pt x="11474824" y="4229206"/>
                </a:cubicBezTo>
                <a:cubicBezTo>
                  <a:pt x="11498711" y="4436715"/>
                  <a:pt x="11436703" y="4510963"/>
                  <a:pt x="11474824" y="4678631"/>
                </a:cubicBezTo>
                <a:cubicBezTo>
                  <a:pt x="11512945" y="4846300"/>
                  <a:pt x="11415736" y="4959121"/>
                  <a:pt x="11474824" y="5191437"/>
                </a:cubicBezTo>
                <a:cubicBezTo>
                  <a:pt x="11533912" y="5423753"/>
                  <a:pt x="11451139" y="5678613"/>
                  <a:pt x="11474824" y="5831003"/>
                </a:cubicBezTo>
                <a:cubicBezTo>
                  <a:pt x="11498509" y="5983393"/>
                  <a:pt x="11449320" y="6181533"/>
                  <a:pt x="11474824" y="6338047"/>
                </a:cubicBezTo>
                <a:cubicBezTo>
                  <a:pt x="11235229" y="6375061"/>
                  <a:pt x="11182078" y="6306578"/>
                  <a:pt x="10901083" y="6338047"/>
                </a:cubicBezTo>
                <a:cubicBezTo>
                  <a:pt x="10620088" y="6369516"/>
                  <a:pt x="10608198" y="6324889"/>
                  <a:pt x="10442090" y="6338047"/>
                </a:cubicBezTo>
                <a:cubicBezTo>
                  <a:pt x="10275982" y="6351205"/>
                  <a:pt x="10272386" y="6336218"/>
                  <a:pt x="10212593" y="6338047"/>
                </a:cubicBezTo>
                <a:cubicBezTo>
                  <a:pt x="10152800" y="6339876"/>
                  <a:pt x="9938217" y="6302054"/>
                  <a:pt x="9753600" y="6338047"/>
                </a:cubicBezTo>
                <a:cubicBezTo>
                  <a:pt x="9568983" y="6374040"/>
                  <a:pt x="9235063" y="6268572"/>
                  <a:pt x="9065111" y="6338047"/>
                </a:cubicBezTo>
                <a:cubicBezTo>
                  <a:pt x="8895159" y="6407522"/>
                  <a:pt x="8683941" y="6296460"/>
                  <a:pt x="8491370" y="6338047"/>
                </a:cubicBezTo>
                <a:cubicBezTo>
                  <a:pt x="8298799" y="6379634"/>
                  <a:pt x="8332772" y="6313556"/>
                  <a:pt x="8261873" y="6338047"/>
                </a:cubicBezTo>
                <a:cubicBezTo>
                  <a:pt x="8190974" y="6362538"/>
                  <a:pt x="7835927" y="6272002"/>
                  <a:pt x="7688132" y="6338047"/>
                </a:cubicBezTo>
                <a:cubicBezTo>
                  <a:pt x="7540337" y="6404092"/>
                  <a:pt x="7410325" y="6308443"/>
                  <a:pt x="7229139" y="6338047"/>
                </a:cubicBezTo>
                <a:cubicBezTo>
                  <a:pt x="7047953" y="6367651"/>
                  <a:pt x="6901850" y="6303497"/>
                  <a:pt x="6770146" y="6338047"/>
                </a:cubicBezTo>
                <a:cubicBezTo>
                  <a:pt x="6638442" y="6372597"/>
                  <a:pt x="6518709" y="6308163"/>
                  <a:pt x="6425901" y="6338047"/>
                </a:cubicBezTo>
                <a:cubicBezTo>
                  <a:pt x="6333093" y="6367931"/>
                  <a:pt x="6027317" y="6329658"/>
                  <a:pt x="5737412" y="6338047"/>
                </a:cubicBezTo>
                <a:cubicBezTo>
                  <a:pt x="5447507" y="6346436"/>
                  <a:pt x="5275053" y="6323604"/>
                  <a:pt x="5048923" y="6338047"/>
                </a:cubicBezTo>
                <a:cubicBezTo>
                  <a:pt x="4822793" y="6352490"/>
                  <a:pt x="4608641" y="6320375"/>
                  <a:pt x="4245685" y="6338047"/>
                </a:cubicBezTo>
                <a:cubicBezTo>
                  <a:pt x="3882729" y="6355719"/>
                  <a:pt x="3762126" y="6326311"/>
                  <a:pt x="3557195" y="6338047"/>
                </a:cubicBezTo>
                <a:cubicBezTo>
                  <a:pt x="3352264" y="6349783"/>
                  <a:pt x="3249481" y="6317168"/>
                  <a:pt x="3098202" y="6338047"/>
                </a:cubicBezTo>
                <a:cubicBezTo>
                  <a:pt x="2946923" y="6358926"/>
                  <a:pt x="2821054" y="6326510"/>
                  <a:pt x="2639210" y="6338047"/>
                </a:cubicBezTo>
                <a:cubicBezTo>
                  <a:pt x="2457366" y="6349584"/>
                  <a:pt x="2211420" y="6335411"/>
                  <a:pt x="2065468" y="6338047"/>
                </a:cubicBezTo>
                <a:cubicBezTo>
                  <a:pt x="1919516" y="6340683"/>
                  <a:pt x="1706702" y="6309485"/>
                  <a:pt x="1606475" y="6338047"/>
                </a:cubicBezTo>
                <a:cubicBezTo>
                  <a:pt x="1506248" y="6366609"/>
                  <a:pt x="1178310" y="6311639"/>
                  <a:pt x="1032734" y="6338047"/>
                </a:cubicBezTo>
                <a:cubicBezTo>
                  <a:pt x="887158" y="6364455"/>
                  <a:pt x="383849" y="6308808"/>
                  <a:pt x="0" y="6338047"/>
                </a:cubicBezTo>
                <a:cubicBezTo>
                  <a:pt x="-44300" y="6190705"/>
                  <a:pt x="18213" y="6042166"/>
                  <a:pt x="0" y="5825241"/>
                </a:cubicBezTo>
                <a:cubicBezTo>
                  <a:pt x="-18213" y="5608316"/>
                  <a:pt x="51965" y="5491146"/>
                  <a:pt x="0" y="5375816"/>
                </a:cubicBezTo>
                <a:cubicBezTo>
                  <a:pt x="-51965" y="5260487"/>
                  <a:pt x="56986" y="4887926"/>
                  <a:pt x="0" y="4736250"/>
                </a:cubicBezTo>
                <a:cubicBezTo>
                  <a:pt x="-56986" y="4584574"/>
                  <a:pt x="33370" y="4319002"/>
                  <a:pt x="0" y="4096683"/>
                </a:cubicBezTo>
                <a:cubicBezTo>
                  <a:pt x="-33370" y="3874364"/>
                  <a:pt x="62402" y="3594622"/>
                  <a:pt x="0" y="3393736"/>
                </a:cubicBezTo>
                <a:cubicBezTo>
                  <a:pt x="-62402" y="3192850"/>
                  <a:pt x="39668" y="2938154"/>
                  <a:pt x="0" y="2817550"/>
                </a:cubicBezTo>
                <a:cubicBezTo>
                  <a:pt x="-39668" y="2696946"/>
                  <a:pt x="5316" y="2459658"/>
                  <a:pt x="0" y="2304744"/>
                </a:cubicBezTo>
                <a:cubicBezTo>
                  <a:pt x="-5316" y="2149830"/>
                  <a:pt x="33287" y="1980028"/>
                  <a:pt x="0" y="1791939"/>
                </a:cubicBezTo>
                <a:cubicBezTo>
                  <a:pt x="-33287" y="1603850"/>
                  <a:pt x="55859" y="1455763"/>
                  <a:pt x="0" y="1152372"/>
                </a:cubicBezTo>
                <a:cubicBezTo>
                  <a:pt x="-55859" y="848981"/>
                  <a:pt x="33683" y="791567"/>
                  <a:pt x="0" y="576186"/>
                </a:cubicBezTo>
                <a:cubicBezTo>
                  <a:pt x="-33683" y="360805"/>
                  <a:pt x="51850" y="12813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100295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6E0DF6-BF11-45C7-B7BB-E2AC9168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95328"/>
            <a:ext cx="1843088" cy="2716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D79EF-48CC-464F-AE5B-CBE22FB2A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016697" y="4445697"/>
            <a:ext cx="2415822" cy="3824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4FFB62-5EAA-43D1-B6C3-103817B7DE15}"/>
              </a:ext>
            </a:extLst>
          </p:cNvPr>
          <p:cNvCxnSpPr>
            <a:cxnSpLocks/>
          </p:cNvCxnSpPr>
          <p:nvPr/>
        </p:nvCxnSpPr>
        <p:spPr>
          <a:xfrm flipH="1">
            <a:off x="3583873" y="569329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58068E6-86AC-4479-8277-E47A34B830BD}"/>
              </a:ext>
            </a:extLst>
          </p:cNvPr>
          <p:cNvSpPr txBox="1"/>
          <p:nvPr/>
        </p:nvSpPr>
        <p:spPr>
          <a:xfrm>
            <a:off x="6693830" y="709442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8CFB5-E68C-4610-A46F-807F10137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3211" y="2837426"/>
            <a:ext cx="1700333" cy="11831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9C9987-64CA-4A79-B6E2-678390111CA6}"/>
              </a:ext>
            </a:extLst>
          </p:cNvPr>
          <p:cNvSpPr/>
          <p:nvPr/>
        </p:nvSpPr>
        <p:spPr>
          <a:xfrm>
            <a:off x="9317750" y="1680800"/>
            <a:ext cx="105990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8671E-BB3D-47A0-90C9-2230A2D4309A}"/>
              </a:ext>
            </a:extLst>
          </p:cNvPr>
          <p:cNvSpPr/>
          <p:nvPr/>
        </p:nvSpPr>
        <p:spPr>
          <a:xfrm>
            <a:off x="3341040" y="150328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FA498ACE-2B15-4792-A195-5E4BBCBD53DC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EBE1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4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24466 0.3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27747 0.2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138</Words>
  <Application>Microsoft Office PowerPoint</Application>
  <PresentationFormat>Widescreen</PresentationFormat>
  <Paragraphs>51</Paragraphs>
  <Slides>14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12</cp:revision>
  <dcterms:created xsi:type="dcterms:W3CDTF">2021-11-08T07:47:39Z</dcterms:created>
  <dcterms:modified xsi:type="dcterms:W3CDTF">2021-11-08T13:31:53Z</dcterms:modified>
</cp:coreProperties>
</file>