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5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2" r:id="rId12"/>
    <p:sldId id="269" r:id="rId13"/>
    <p:sldId id="271" r:id="rId14"/>
    <p:sldId id="270" r:id="rId15"/>
    <p:sldId id="273" r:id="rId16"/>
    <p:sldId id="275" r:id="rId17"/>
    <p:sldId id="276" r:id="rId18"/>
    <p:sldId id="277" r:id="rId19"/>
    <p:sldId id="278" r:id="rId20"/>
    <p:sldId id="279" r:id="rId21"/>
    <p:sldId id="281" r:id="rId22"/>
    <p:sldId id="280" r:id="rId23"/>
    <p:sldId id="283" r:id="rId24"/>
    <p:sldId id="256" r:id="rId25"/>
    <p:sldId id="284" r:id="rId26"/>
    <p:sldId id="285" r:id="rId2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85B"/>
    <a:srgbClr val="B2F1FA"/>
    <a:srgbClr val="EDF7C4"/>
    <a:srgbClr val="8DBE3F"/>
    <a:srgbClr val="D3A734"/>
    <a:srgbClr val="EEC1A4"/>
    <a:srgbClr val="EDF6C9"/>
    <a:srgbClr val="F6CC2F"/>
    <a:srgbClr val="FFE8CB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نمط متوسط 4 - تميي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799B23B-EC83-4686-B30A-512413B5E67A}" styleName="نمط فاتح 3 - تميي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0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AA355F-9F3F-4049-A797-5DEE09F6130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54E99D6D-6933-483D-BA11-AC1ED42810DF}">
      <dgm:prSet phldrT="[نص]" custT="1"/>
      <dgm:spPr/>
      <dgm:t>
        <a:bodyPr/>
        <a:lstStyle/>
        <a:p>
          <a:pPr rtl="1"/>
          <a:r>
            <a:rPr lang="ar-SA" sz="3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كسر  </a:t>
          </a:r>
        </a:p>
      </dgm:t>
    </dgm:pt>
    <dgm:pt modelId="{791B5FA0-0590-493E-B80F-3CAF61D605EF}" type="parTrans" cxnId="{E235A385-39ED-43B5-8DD5-4E626691DF58}">
      <dgm:prSet/>
      <dgm:spPr/>
      <dgm:t>
        <a:bodyPr/>
        <a:lstStyle/>
        <a:p>
          <a:pPr rtl="1"/>
          <a:endParaRPr lang="ar-SA"/>
        </a:p>
      </dgm:t>
    </dgm:pt>
    <dgm:pt modelId="{E4D75B55-69E0-4B23-96B9-C9D5E71A0A38}" type="sibTrans" cxnId="{E235A385-39ED-43B5-8DD5-4E626691DF58}">
      <dgm:prSet/>
      <dgm:spPr/>
      <dgm:t>
        <a:bodyPr/>
        <a:lstStyle/>
        <a:p>
          <a:pPr rtl="1"/>
          <a:endParaRPr lang="ar-SA"/>
        </a:p>
      </dgm:t>
    </dgm:pt>
    <dgm:pt modelId="{705DEF55-AEBC-4829-B3B3-3709044E851B}">
      <dgm:prSet phldrT="[نص]" custT="1"/>
      <dgm:spPr/>
      <dgm:t>
        <a:bodyPr/>
        <a:lstStyle/>
        <a:p>
          <a:pPr rtl="1"/>
          <a:r>
            <a:rPr lang="ar-SA" sz="3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ضم  </a:t>
          </a:r>
        </a:p>
      </dgm:t>
    </dgm:pt>
    <dgm:pt modelId="{0BB5F2EE-66F5-4EC7-B063-7C4CED90817C}" type="parTrans" cxnId="{3CBEA4F6-202D-4F66-AD5E-8AAC6C400031}">
      <dgm:prSet/>
      <dgm:spPr/>
      <dgm:t>
        <a:bodyPr/>
        <a:lstStyle/>
        <a:p>
          <a:pPr rtl="1"/>
          <a:endParaRPr lang="ar-SA"/>
        </a:p>
      </dgm:t>
    </dgm:pt>
    <dgm:pt modelId="{2C4F454C-21ED-4993-9D60-AA5B5DCFF0D2}" type="sibTrans" cxnId="{3CBEA4F6-202D-4F66-AD5E-8AAC6C400031}">
      <dgm:prSet/>
      <dgm:spPr/>
      <dgm:t>
        <a:bodyPr/>
        <a:lstStyle/>
        <a:p>
          <a:pPr rtl="1"/>
          <a:endParaRPr lang="ar-SA"/>
        </a:p>
      </dgm:t>
    </dgm:pt>
    <dgm:pt modelId="{590EDB56-2AC2-4BD3-8543-3F27ADA71178}">
      <dgm:prSet custT="1"/>
      <dgm:spPr/>
      <dgm:t>
        <a:bodyPr/>
        <a:lstStyle/>
        <a:p>
          <a:pPr rtl="1"/>
          <a:r>
            <a:rPr lang="ar-SA" sz="3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فتح </a:t>
          </a:r>
        </a:p>
      </dgm:t>
    </dgm:pt>
    <dgm:pt modelId="{116EB6B4-1AA5-4EDE-856F-3FEF100EBFA0}" type="parTrans" cxnId="{2C49940C-E61D-4D6F-905C-46F96582F315}">
      <dgm:prSet/>
      <dgm:spPr/>
      <dgm:t>
        <a:bodyPr/>
        <a:lstStyle/>
        <a:p>
          <a:pPr rtl="1"/>
          <a:endParaRPr lang="ar-SA"/>
        </a:p>
      </dgm:t>
    </dgm:pt>
    <dgm:pt modelId="{1B6C86B9-A13A-494D-82A4-EF1367F97C7D}" type="sibTrans" cxnId="{2C49940C-E61D-4D6F-905C-46F96582F315}">
      <dgm:prSet/>
      <dgm:spPr/>
      <dgm:t>
        <a:bodyPr/>
        <a:lstStyle/>
        <a:p>
          <a:pPr rtl="1"/>
          <a:endParaRPr lang="ar-SA"/>
        </a:p>
      </dgm:t>
    </dgm:pt>
    <dgm:pt modelId="{18108911-BB03-4F6E-A6F6-B977729F18AF}">
      <dgm:prSet phldrT="[نص]" custT="1"/>
      <dgm:spPr/>
      <dgm:t>
        <a:bodyPr/>
        <a:lstStyle/>
        <a:p>
          <a:pPr rtl="1"/>
          <a:r>
            <a:rPr lang="ar-SA" sz="3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التنوين </a:t>
          </a:r>
        </a:p>
      </dgm:t>
    </dgm:pt>
    <dgm:pt modelId="{5D4A6356-9A0D-4070-A389-B921D83D1DD6}" type="sibTrans" cxnId="{88D7C2DB-07AA-453A-8069-9FEA4C66B18C}">
      <dgm:prSet/>
      <dgm:spPr/>
      <dgm:t>
        <a:bodyPr/>
        <a:lstStyle/>
        <a:p>
          <a:pPr rtl="1"/>
          <a:endParaRPr lang="ar-SA"/>
        </a:p>
      </dgm:t>
    </dgm:pt>
    <dgm:pt modelId="{288BCA97-0DD4-49FA-819F-7855DEA17CA1}" type="parTrans" cxnId="{88D7C2DB-07AA-453A-8069-9FEA4C66B18C}">
      <dgm:prSet/>
      <dgm:spPr/>
      <dgm:t>
        <a:bodyPr/>
        <a:lstStyle/>
        <a:p>
          <a:pPr rtl="1"/>
          <a:endParaRPr lang="ar-SA"/>
        </a:p>
      </dgm:t>
    </dgm:pt>
    <dgm:pt modelId="{F08A505E-9D1E-464B-989D-E273347DE265}">
      <dgm:prSet custT="1"/>
      <dgm:spPr/>
      <dgm:t>
        <a:bodyPr/>
        <a:lstStyle/>
        <a:p>
          <a:pPr rtl="1"/>
          <a:r>
            <a:rPr lang="ar-SA" sz="230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ضمتين ( ُ ُ) تكون آخر الكلمة في الأعلى ،  الضمة الأولى تنطق ضمة والثانية تنطق نون ، وهذه النون تنطق ولا تكتب . </a:t>
          </a:r>
        </a:p>
        <a:p>
          <a:pPr rtl="1"/>
          <a:r>
            <a:rPr lang="ar-SA" sz="23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</a:t>
          </a:r>
          <a:r>
            <a:rPr lang="ar-SA" sz="2400" b="1" i="0" dirty="0">
              <a:latin typeface="Sakkal Majalla" panose="02000000000000000000" pitchFamily="2" charset="-78"/>
              <a:cs typeface="Sakkal Majalla" panose="02000000000000000000" pitchFamily="2" charset="-78"/>
            </a:rPr>
            <a:t>حِــلْــ</a:t>
          </a:r>
          <a:r>
            <a:rPr lang="ar-SA" sz="2400" b="1" i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مٌ</a:t>
          </a:r>
          <a:r>
            <a:rPr lang="ar-SA" sz="2400" b="1" i="0" dirty="0">
              <a:latin typeface="Sakkal Majalla" panose="02000000000000000000" pitchFamily="2" charset="-78"/>
              <a:cs typeface="Sakkal Majalla" panose="02000000000000000000" pitchFamily="2" charset="-78"/>
            </a:rPr>
            <a:t> - دَرْ</a:t>
          </a:r>
          <a:r>
            <a:rPr lang="ar-SA" sz="2400" b="1" i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</a:t>
          </a:r>
          <a:r>
            <a:rPr lang="ar-SA" sz="2400" b="1" i="0" dirty="0">
              <a:latin typeface="Sakkal Majalla" panose="02000000000000000000" pitchFamily="2" charset="-78"/>
              <a:cs typeface="Sakkal Majalla" panose="02000000000000000000" pitchFamily="2" charset="-78"/>
            </a:rPr>
            <a:t>ٌ</a:t>
          </a:r>
          <a:endParaRPr lang="ar-SA" sz="2300" b="1" i="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FC755B9-30E1-4A19-BB14-A484ED36A0E6}" type="parTrans" cxnId="{BF8E476C-59B0-41FE-A62E-A1728E0F4132}">
      <dgm:prSet/>
      <dgm:spPr/>
      <dgm:t>
        <a:bodyPr/>
        <a:lstStyle/>
        <a:p>
          <a:pPr rtl="1"/>
          <a:endParaRPr lang="ar-SA"/>
        </a:p>
      </dgm:t>
    </dgm:pt>
    <dgm:pt modelId="{CE93A4F3-97C9-4FCC-9289-06F839C1AFC2}" type="sibTrans" cxnId="{BF8E476C-59B0-41FE-A62E-A1728E0F4132}">
      <dgm:prSet/>
      <dgm:spPr/>
      <dgm:t>
        <a:bodyPr/>
        <a:lstStyle/>
        <a:p>
          <a:pPr rtl="1"/>
          <a:endParaRPr lang="ar-SA"/>
        </a:p>
      </dgm:t>
    </dgm:pt>
    <dgm:pt modelId="{A83680DF-0713-4DBC-994E-25E9885E4853}">
      <dgm:prSet custT="1"/>
      <dgm:spPr/>
      <dgm:t>
        <a:bodyPr/>
        <a:lstStyle/>
        <a:p>
          <a:pPr rtl="1"/>
          <a:r>
            <a:rPr lang="ar-SA" sz="230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فتحتين (ـًا ) تكون آخر الكلمة في الأعلى  مصحوبة بألف ، تنطق الفتحة  الأولى فتحة والثانية نون ، وهذه النون تنطق ولا تكتب </a:t>
          </a:r>
        </a:p>
        <a:p>
          <a:pPr rtl="1"/>
          <a:r>
            <a:rPr lang="ar-SA" sz="23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</a:t>
          </a:r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حِـلْــ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مًا </a:t>
          </a:r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– دَرْ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سًا </a:t>
          </a:r>
          <a:r>
            <a:rPr lang="ar-SA" sz="2300" dirty="0">
              <a:latin typeface="Sakkal Majalla" panose="02000000000000000000" pitchFamily="2" charset="-78"/>
              <a:cs typeface="Sakkal Majalla" panose="02000000000000000000" pitchFamily="2" charset="-78"/>
            </a:rPr>
            <a:t>.</a:t>
          </a:r>
        </a:p>
      </dgm:t>
    </dgm:pt>
    <dgm:pt modelId="{664E8B05-FA0F-4BCE-8AE8-B81EADD4CB74}" type="parTrans" cxnId="{FBAD9439-F171-4FE3-9247-0CE8315253DC}">
      <dgm:prSet/>
      <dgm:spPr/>
      <dgm:t>
        <a:bodyPr/>
        <a:lstStyle/>
        <a:p>
          <a:pPr rtl="1"/>
          <a:endParaRPr lang="ar-SA"/>
        </a:p>
      </dgm:t>
    </dgm:pt>
    <dgm:pt modelId="{FC3FDD80-0A0E-4169-85DE-4B0A9074C96D}" type="sibTrans" cxnId="{FBAD9439-F171-4FE3-9247-0CE8315253DC}">
      <dgm:prSet/>
      <dgm:spPr/>
      <dgm:t>
        <a:bodyPr/>
        <a:lstStyle/>
        <a:p>
          <a:pPr rtl="1"/>
          <a:endParaRPr lang="ar-SA"/>
        </a:p>
      </dgm:t>
    </dgm:pt>
    <dgm:pt modelId="{DA4D3E86-235D-4275-AD6E-4D3EA5B918EB}">
      <dgm:prSet custT="1"/>
      <dgm:spPr/>
      <dgm:t>
        <a:bodyPr/>
        <a:lstStyle/>
        <a:p>
          <a:pPr rtl="1"/>
          <a:r>
            <a:rPr lang="ar-SA" sz="2300" b="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كسرتين ( ٍ ) تكون آخر الكلمة في الأسفل ، تنطق الكسرة الأولى كسرة والثانية نون ، وهذه النون تنطق ولا تكتب . </a:t>
          </a:r>
        </a:p>
        <a:p>
          <a:pPr rtl="1"/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حَــلْ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ـمٍ</a:t>
          </a:r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 - دَرْ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</a:t>
          </a:r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ٍ</a:t>
          </a:r>
        </a:p>
      </dgm:t>
    </dgm:pt>
    <dgm:pt modelId="{457D04B9-D487-45EA-BBE5-FB8F093BEA7B}" type="parTrans" cxnId="{05CB89BC-E659-442E-94A6-1AAC362B8A02}">
      <dgm:prSet/>
      <dgm:spPr/>
      <dgm:t>
        <a:bodyPr/>
        <a:lstStyle/>
        <a:p>
          <a:pPr rtl="1"/>
          <a:endParaRPr lang="ar-SA"/>
        </a:p>
      </dgm:t>
    </dgm:pt>
    <dgm:pt modelId="{F74BC2EF-622A-4E43-96F5-B339C6784D50}" type="sibTrans" cxnId="{05CB89BC-E659-442E-94A6-1AAC362B8A02}">
      <dgm:prSet/>
      <dgm:spPr/>
      <dgm:t>
        <a:bodyPr/>
        <a:lstStyle/>
        <a:p>
          <a:pPr rtl="1"/>
          <a:endParaRPr lang="ar-SA"/>
        </a:p>
      </dgm:t>
    </dgm:pt>
    <dgm:pt modelId="{A5DBC026-7AA2-4102-A209-6DAFE21C988D}">
      <dgm:prSet custT="1"/>
      <dgm:spPr/>
      <dgm:t>
        <a:bodyPr/>
        <a:lstStyle/>
        <a:p>
          <a:pPr rtl="1"/>
          <a:r>
            <a:rPr lang="ar-SA" sz="16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ملاحظة : </a:t>
          </a:r>
        </a:p>
        <a:p>
          <a:pPr rtl="1"/>
          <a:r>
            <a:rPr lang="ar-SA" sz="1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إذا ختمت الكلمة بتاء مربوطة أو همزة على السطر فيكتب التنوين بدون ألفًـا</a:t>
          </a:r>
        </a:p>
        <a:p>
          <a:pPr rtl="1"/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حَـدِيـقَـ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ةً</a:t>
          </a:r>
          <a:r>
            <a:rPr lang="ar-SA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 – سَـمَــا</a:t>
          </a:r>
          <a:r>
            <a: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ءً</a:t>
          </a:r>
          <a:endParaRPr lang="ar-SA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4E7A9C6-C359-4A76-A45E-1E1FA2701930}" type="parTrans" cxnId="{47A68914-6924-4250-8408-86D9E5ED8D5A}">
      <dgm:prSet/>
      <dgm:spPr/>
      <dgm:t>
        <a:bodyPr/>
        <a:lstStyle/>
        <a:p>
          <a:pPr rtl="1"/>
          <a:endParaRPr lang="ar-SA"/>
        </a:p>
      </dgm:t>
    </dgm:pt>
    <dgm:pt modelId="{845E2431-5AB1-4680-897A-739DFB129FBE}" type="sibTrans" cxnId="{47A68914-6924-4250-8408-86D9E5ED8D5A}">
      <dgm:prSet/>
      <dgm:spPr/>
      <dgm:t>
        <a:bodyPr/>
        <a:lstStyle/>
        <a:p>
          <a:pPr rtl="1"/>
          <a:endParaRPr lang="ar-SA"/>
        </a:p>
      </dgm:t>
    </dgm:pt>
    <dgm:pt modelId="{E1BB3AB0-CFA4-446F-9290-3FC96B207775}" type="pres">
      <dgm:prSet presAssocID="{7DAA355F-9F3F-4049-A797-5DEE09F6130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060CF2-D196-4E04-B990-D330FD99A5CC}" type="pres">
      <dgm:prSet presAssocID="{18108911-BB03-4F6E-A6F6-B977729F18AF}" presName="hierRoot1" presStyleCnt="0"/>
      <dgm:spPr/>
    </dgm:pt>
    <dgm:pt modelId="{BD66BB56-08F4-45D0-89BB-8072B33BE4EE}" type="pres">
      <dgm:prSet presAssocID="{18108911-BB03-4F6E-A6F6-B977729F18AF}" presName="composite" presStyleCnt="0"/>
      <dgm:spPr/>
    </dgm:pt>
    <dgm:pt modelId="{7E0D704C-4223-44AD-BA8D-0F28BE801BA6}" type="pres">
      <dgm:prSet presAssocID="{18108911-BB03-4F6E-A6F6-B977729F18AF}" presName="background" presStyleLbl="node0" presStyleIdx="0" presStyleCnt="1"/>
      <dgm:spPr/>
    </dgm:pt>
    <dgm:pt modelId="{0C0AFCFD-B7A0-487B-A2AE-A08C7AA72B54}" type="pres">
      <dgm:prSet presAssocID="{18108911-BB03-4F6E-A6F6-B977729F18AF}" presName="text" presStyleLbl="fgAcc0" presStyleIdx="0" presStyleCnt="1" custScaleX="215588">
        <dgm:presLayoutVars>
          <dgm:chPref val="3"/>
        </dgm:presLayoutVars>
      </dgm:prSet>
      <dgm:spPr/>
    </dgm:pt>
    <dgm:pt modelId="{FB3ABC6C-ABF2-428F-BEEF-27436C8E3656}" type="pres">
      <dgm:prSet presAssocID="{18108911-BB03-4F6E-A6F6-B977729F18AF}" presName="hierChild2" presStyleCnt="0"/>
      <dgm:spPr/>
    </dgm:pt>
    <dgm:pt modelId="{214CAF29-08B2-4E3A-951A-69E961050EDC}" type="pres">
      <dgm:prSet presAssocID="{791B5FA0-0590-493E-B80F-3CAF61D605EF}" presName="Name10" presStyleLbl="parChTrans1D2" presStyleIdx="0" presStyleCnt="3"/>
      <dgm:spPr/>
    </dgm:pt>
    <dgm:pt modelId="{187982FE-EE16-441B-BC2A-86448A2833F5}" type="pres">
      <dgm:prSet presAssocID="{54E99D6D-6933-483D-BA11-AC1ED42810DF}" presName="hierRoot2" presStyleCnt="0"/>
      <dgm:spPr/>
    </dgm:pt>
    <dgm:pt modelId="{FC16D21D-FD0D-4B6C-9B12-D62970AF4EF5}" type="pres">
      <dgm:prSet presAssocID="{54E99D6D-6933-483D-BA11-AC1ED42810DF}" presName="composite2" presStyleCnt="0"/>
      <dgm:spPr/>
    </dgm:pt>
    <dgm:pt modelId="{6CBBB8BB-361B-44BB-B73E-A2D58A1210C1}" type="pres">
      <dgm:prSet presAssocID="{54E99D6D-6933-483D-BA11-AC1ED42810DF}" presName="background2" presStyleLbl="node2" presStyleIdx="0" presStyleCnt="3"/>
      <dgm:spPr/>
    </dgm:pt>
    <dgm:pt modelId="{E7167D03-2E8E-49ED-A9B3-FDF0E90ADA0F}" type="pres">
      <dgm:prSet presAssocID="{54E99D6D-6933-483D-BA11-AC1ED42810DF}" presName="text2" presStyleLbl="fgAcc2" presStyleIdx="0" presStyleCnt="3" custScaleX="199025">
        <dgm:presLayoutVars>
          <dgm:chPref val="3"/>
        </dgm:presLayoutVars>
      </dgm:prSet>
      <dgm:spPr/>
    </dgm:pt>
    <dgm:pt modelId="{AF8C8E58-3694-4C4F-A24B-0AB76AF14D0D}" type="pres">
      <dgm:prSet presAssocID="{54E99D6D-6933-483D-BA11-AC1ED42810DF}" presName="hierChild3" presStyleCnt="0"/>
      <dgm:spPr/>
    </dgm:pt>
    <dgm:pt modelId="{22A3DEFD-907C-4B97-9A84-2F9FF83D5D79}" type="pres">
      <dgm:prSet presAssocID="{457D04B9-D487-45EA-BBE5-FB8F093BEA7B}" presName="Name17" presStyleLbl="parChTrans1D3" presStyleIdx="0" presStyleCnt="3"/>
      <dgm:spPr/>
    </dgm:pt>
    <dgm:pt modelId="{5463CAE5-336C-4EDA-85AD-52628E6A7EE4}" type="pres">
      <dgm:prSet presAssocID="{DA4D3E86-235D-4275-AD6E-4D3EA5B918EB}" presName="hierRoot3" presStyleCnt="0"/>
      <dgm:spPr/>
    </dgm:pt>
    <dgm:pt modelId="{505FFD86-55A5-48B6-B2CF-31E61D9F4BEC}" type="pres">
      <dgm:prSet presAssocID="{DA4D3E86-235D-4275-AD6E-4D3EA5B918EB}" presName="composite3" presStyleCnt="0"/>
      <dgm:spPr/>
    </dgm:pt>
    <dgm:pt modelId="{07C7C94F-44D4-4422-8C90-B08A551E6CFF}" type="pres">
      <dgm:prSet presAssocID="{DA4D3E86-235D-4275-AD6E-4D3EA5B918EB}" presName="background3" presStyleLbl="node3" presStyleIdx="0" presStyleCnt="3"/>
      <dgm:spPr/>
    </dgm:pt>
    <dgm:pt modelId="{F0128528-31DD-48E2-942A-FE10FEE3460E}" type="pres">
      <dgm:prSet presAssocID="{DA4D3E86-235D-4275-AD6E-4D3EA5B918EB}" presName="text3" presStyleLbl="fgAcc3" presStyleIdx="0" presStyleCnt="3" custScaleX="263299" custScaleY="414644">
        <dgm:presLayoutVars>
          <dgm:chPref val="3"/>
        </dgm:presLayoutVars>
      </dgm:prSet>
      <dgm:spPr/>
    </dgm:pt>
    <dgm:pt modelId="{35F94910-9198-4FCC-BEDB-9AD25BAF8C8C}" type="pres">
      <dgm:prSet presAssocID="{DA4D3E86-235D-4275-AD6E-4D3EA5B918EB}" presName="hierChild4" presStyleCnt="0"/>
      <dgm:spPr/>
    </dgm:pt>
    <dgm:pt modelId="{1FC72AA1-86FD-416D-B970-AA3F6D9447E4}" type="pres">
      <dgm:prSet presAssocID="{116EB6B4-1AA5-4EDE-856F-3FEF100EBFA0}" presName="Name10" presStyleLbl="parChTrans1D2" presStyleIdx="1" presStyleCnt="3"/>
      <dgm:spPr/>
    </dgm:pt>
    <dgm:pt modelId="{40ADC587-071E-49AA-8F39-BDCF1E9E323E}" type="pres">
      <dgm:prSet presAssocID="{590EDB56-2AC2-4BD3-8543-3F27ADA71178}" presName="hierRoot2" presStyleCnt="0"/>
      <dgm:spPr/>
    </dgm:pt>
    <dgm:pt modelId="{306F8595-C7D3-4BB4-9710-EA97397F00E9}" type="pres">
      <dgm:prSet presAssocID="{590EDB56-2AC2-4BD3-8543-3F27ADA71178}" presName="composite2" presStyleCnt="0"/>
      <dgm:spPr/>
    </dgm:pt>
    <dgm:pt modelId="{38E579DC-5B0B-4549-8A1B-E63010C08430}" type="pres">
      <dgm:prSet presAssocID="{590EDB56-2AC2-4BD3-8543-3F27ADA71178}" presName="background2" presStyleLbl="node2" presStyleIdx="1" presStyleCnt="3"/>
      <dgm:spPr/>
    </dgm:pt>
    <dgm:pt modelId="{E7581A03-E072-41F2-B072-9836404ADFAD}" type="pres">
      <dgm:prSet presAssocID="{590EDB56-2AC2-4BD3-8543-3F27ADA71178}" presName="text2" presStyleLbl="fgAcc2" presStyleIdx="1" presStyleCnt="3" custScaleX="199311">
        <dgm:presLayoutVars>
          <dgm:chPref val="3"/>
        </dgm:presLayoutVars>
      </dgm:prSet>
      <dgm:spPr/>
    </dgm:pt>
    <dgm:pt modelId="{95FBBA58-36D4-4FB1-AA80-8D6E1A72A606}" type="pres">
      <dgm:prSet presAssocID="{590EDB56-2AC2-4BD3-8543-3F27ADA71178}" presName="hierChild3" presStyleCnt="0"/>
      <dgm:spPr/>
    </dgm:pt>
    <dgm:pt modelId="{504CC8C7-3739-4036-8B9E-43171E055B46}" type="pres">
      <dgm:prSet presAssocID="{664E8B05-FA0F-4BCE-8AE8-B81EADD4CB74}" presName="Name17" presStyleLbl="parChTrans1D3" presStyleIdx="1" presStyleCnt="3"/>
      <dgm:spPr/>
    </dgm:pt>
    <dgm:pt modelId="{EC94AF61-8221-44ED-9A2E-9AE5021BA301}" type="pres">
      <dgm:prSet presAssocID="{A83680DF-0713-4DBC-994E-25E9885E4853}" presName="hierRoot3" presStyleCnt="0"/>
      <dgm:spPr/>
    </dgm:pt>
    <dgm:pt modelId="{38F3FA90-3867-4C59-B629-36FA08C3A1F7}" type="pres">
      <dgm:prSet presAssocID="{A83680DF-0713-4DBC-994E-25E9885E4853}" presName="composite3" presStyleCnt="0"/>
      <dgm:spPr/>
    </dgm:pt>
    <dgm:pt modelId="{EDB0A325-2E02-4278-8997-BACBDA08C7B1}" type="pres">
      <dgm:prSet presAssocID="{A83680DF-0713-4DBC-994E-25E9885E4853}" presName="background3" presStyleLbl="node3" presStyleIdx="1" presStyleCnt="3"/>
      <dgm:spPr/>
    </dgm:pt>
    <dgm:pt modelId="{269273DB-6C84-4597-A3BE-CE3962F86059}" type="pres">
      <dgm:prSet presAssocID="{A83680DF-0713-4DBC-994E-25E9885E4853}" presName="text3" presStyleLbl="fgAcc3" presStyleIdx="1" presStyleCnt="3" custScaleX="263299" custScaleY="453009">
        <dgm:presLayoutVars>
          <dgm:chPref val="3"/>
        </dgm:presLayoutVars>
      </dgm:prSet>
      <dgm:spPr/>
    </dgm:pt>
    <dgm:pt modelId="{D6F6E4A1-A308-4645-90D8-6DBFB5E445F8}" type="pres">
      <dgm:prSet presAssocID="{A83680DF-0713-4DBC-994E-25E9885E4853}" presName="hierChild4" presStyleCnt="0"/>
      <dgm:spPr/>
    </dgm:pt>
    <dgm:pt modelId="{861BB7E7-6418-4EF3-A9CA-5B55F5A9CC5E}" type="pres">
      <dgm:prSet presAssocID="{D4E7A9C6-C359-4A76-A45E-1E1FA2701930}" presName="Name23" presStyleLbl="parChTrans1D4" presStyleIdx="0" presStyleCnt="1"/>
      <dgm:spPr/>
    </dgm:pt>
    <dgm:pt modelId="{A9DDA301-1227-4C38-B218-7EF91DC2C6EA}" type="pres">
      <dgm:prSet presAssocID="{A5DBC026-7AA2-4102-A209-6DAFE21C988D}" presName="hierRoot4" presStyleCnt="0"/>
      <dgm:spPr/>
    </dgm:pt>
    <dgm:pt modelId="{D97AC001-CCEA-4A7A-8BD8-FBF4C45ED41D}" type="pres">
      <dgm:prSet presAssocID="{A5DBC026-7AA2-4102-A209-6DAFE21C988D}" presName="composite4" presStyleCnt="0"/>
      <dgm:spPr/>
    </dgm:pt>
    <dgm:pt modelId="{0EF8F645-11D0-4BEF-A8F2-0FB881024DA3}" type="pres">
      <dgm:prSet presAssocID="{A5DBC026-7AA2-4102-A209-6DAFE21C988D}" presName="background4" presStyleLbl="node4" presStyleIdx="0" presStyleCnt="1"/>
      <dgm:spPr/>
    </dgm:pt>
    <dgm:pt modelId="{833E8281-FCB3-4964-A95F-038E1D7D2906}" type="pres">
      <dgm:prSet presAssocID="{A5DBC026-7AA2-4102-A209-6DAFE21C988D}" presName="text4" presStyleLbl="fgAcc4" presStyleIdx="0" presStyleCnt="1" custScaleX="252205" custScaleY="227517">
        <dgm:presLayoutVars>
          <dgm:chPref val="3"/>
        </dgm:presLayoutVars>
      </dgm:prSet>
      <dgm:spPr/>
    </dgm:pt>
    <dgm:pt modelId="{D0B08D82-454A-4904-9EDF-DC3ABE341D50}" type="pres">
      <dgm:prSet presAssocID="{A5DBC026-7AA2-4102-A209-6DAFE21C988D}" presName="hierChild5" presStyleCnt="0"/>
      <dgm:spPr/>
    </dgm:pt>
    <dgm:pt modelId="{14F4A8F1-D778-4EB5-9F2A-DD07F3F5982D}" type="pres">
      <dgm:prSet presAssocID="{0BB5F2EE-66F5-4EC7-B063-7C4CED90817C}" presName="Name10" presStyleLbl="parChTrans1D2" presStyleIdx="2" presStyleCnt="3"/>
      <dgm:spPr/>
    </dgm:pt>
    <dgm:pt modelId="{B2C2213D-69EB-4F3A-9E6D-14ACE74D432E}" type="pres">
      <dgm:prSet presAssocID="{705DEF55-AEBC-4829-B3B3-3709044E851B}" presName="hierRoot2" presStyleCnt="0"/>
      <dgm:spPr/>
    </dgm:pt>
    <dgm:pt modelId="{8E7241F8-81E2-4DBC-BAC7-0A42CB6CDE65}" type="pres">
      <dgm:prSet presAssocID="{705DEF55-AEBC-4829-B3B3-3709044E851B}" presName="composite2" presStyleCnt="0"/>
      <dgm:spPr/>
    </dgm:pt>
    <dgm:pt modelId="{5E771F74-4FC3-4ED4-929E-7F7B133638B7}" type="pres">
      <dgm:prSet presAssocID="{705DEF55-AEBC-4829-B3B3-3709044E851B}" presName="background2" presStyleLbl="node2" presStyleIdx="2" presStyleCnt="3"/>
      <dgm:spPr/>
    </dgm:pt>
    <dgm:pt modelId="{E76751F6-4356-40E7-A4CF-C0D0A7B8D7BD}" type="pres">
      <dgm:prSet presAssocID="{705DEF55-AEBC-4829-B3B3-3709044E851B}" presName="text2" presStyleLbl="fgAcc2" presStyleIdx="2" presStyleCnt="3" custScaleX="199311">
        <dgm:presLayoutVars>
          <dgm:chPref val="3"/>
        </dgm:presLayoutVars>
      </dgm:prSet>
      <dgm:spPr/>
    </dgm:pt>
    <dgm:pt modelId="{57E86435-7CF8-4884-9661-54E565E53CFD}" type="pres">
      <dgm:prSet presAssocID="{705DEF55-AEBC-4829-B3B3-3709044E851B}" presName="hierChild3" presStyleCnt="0"/>
      <dgm:spPr/>
    </dgm:pt>
    <dgm:pt modelId="{1EAA2DE7-995B-4ADB-8CEE-15A7FC1681FB}" type="pres">
      <dgm:prSet presAssocID="{CFC755B9-30E1-4A19-BB14-A484ED36A0E6}" presName="Name17" presStyleLbl="parChTrans1D3" presStyleIdx="2" presStyleCnt="3"/>
      <dgm:spPr/>
    </dgm:pt>
    <dgm:pt modelId="{7A17DA8B-29C8-45CC-A452-957544F11400}" type="pres">
      <dgm:prSet presAssocID="{F08A505E-9D1E-464B-989D-E273347DE265}" presName="hierRoot3" presStyleCnt="0"/>
      <dgm:spPr/>
    </dgm:pt>
    <dgm:pt modelId="{FC4C5E5A-E351-47EA-913E-465DA328F7CE}" type="pres">
      <dgm:prSet presAssocID="{F08A505E-9D1E-464B-989D-E273347DE265}" presName="composite3" presStyleCnt="0"/>
      <dgm:spPr/>
    </dgm:pt>
    <dgm:pt modelId="{F7787B5D-6888-49AE-A5D3-9232AA88D528}" type="pres">
      <dgm:prSet presAssocID="{F08A505E-9D1E-464B-989D-E273347DE265}" presName="background3" presStyleLbl="node3" presStyleIdx="2" presStyleCnt="3"/>
      <dgm:spPr/>
    </dgm:pt>
    <dgm:pt modelId="{4E62093F-EEB5-43ED-A84F-FF52013ABC35}" type="pres">
      <dgm:prSet presAssocID="{F08A505E-9D1E-464B-989D-E273347DE265}" presName="text3" presStyleLbl="fgAcc3" presStyleIdx="2" presStyleCnt="3" custScaleX="263299" custScaleY="414644" custLinFactNeighborX="-6911" custLinFactNeighborY="8244">
        <dgm:presLayoutVars>
          <dgm:chPref val="3"/>
        </dgm:presLayoutVars>
      </dgm:prSet>
      <dgm:spPr/>
    </dgm:pt>
    <dgm:pt modelId="{10C7D0E7-3BE2-4D66-9FF6-BF38D6B48BE4}" type="pres">
      <dgm:prSet presAssocID="{F08A505E-9D1E-464B-989D-E273347DE265}" presName="hierChild4" presStyleCnt="0"/>
      <dgm:spPr/>
    </dgm:pt>
  </dgm:ptLst>
  <dgm:cxnLst>
    <dgm:cxn modelId="{93640607-36CC-48A1-9A4F-51AA0C0D1FF4}" type="presOf" srcId="{664E8B05-FA0F-4BCE-8AE8-B81EADD4CB74}" destId="{504CC8C7-3739-4036-8B9E-43171E055B46}" srcOrd="0" destOrd="0" presId="urn:microsoft.com/office/officeart/2005/8/layout/hierarchy1"/>
    <dgm:cxn modelId="{2C49940C-E61D-4D6F-905C-46F96582F315}" srcId="{18108911-BB03-4F6E-A6F6-B977729F18AF}" destId="{590EDB56-2AC2-4BD3-8543-3F27ADA71178}" srcOrd="1" destOrd="0" parTransId="{116EB6B4-1AA5-4EDE-856F-3FEF100EBFA0}" sibTransId="{1B6C86B9-A13A-494D-82A4-EF1367F97C7D}"/>
    <dgm:cxn modelId="{47A68914-6924-4250-8408-86D9E5ED8D5A}" srcId="{A83680DF-0713-4DBC-994E-25E9885E4853}" destId="{A5DBC026-7AA2-4102-A209-6DAFE21C988D}" srcOrd="0" destOrd="0" parTransId="{D4E7A9C6-C359-4A76-A45E-1E1FA2701930}" sibTransId="{845E2431-5AB1-4680-897A-739DFB129FBE}"/>
    <dgm:cxn modelId="{68CF8F1E-F5DD-4DE0-AC99-BCAA91EA5EDC}" type="presOf" srcId="{A83680DF-0713-4DBC-994E-25E9885E4853}" destId="{269273DB-6C84-4597-A3BE-CE3962F86059}" srcOrd="0" destOrd="0" presId="urn:microsoft.com/office/officeart/2005/8/layout/hierarchy1"/>
    <dgm:cxn modelId="{E9A4531F-9F4D-4F33-82B8-62E251BAB4CF}" type="presOf" srcId="{CFC755B9-30E1-4A19-BB14-A484ED36A0E6}" destId="{1EAA2DE7-995B-4ADB-8CEE-15A7FC1681FB}" srcOrd="0" destOrd="0" presId="urn:microsoft.com/office/officeart/2005/8/layout/hierarchy1"/>
    <dgm:cxn modelId="{25208220-FBE5-406F-82F6-2BD8E45CA726}" type="presOf" srcId="{18108911-BB03-4F6E-A6F6-B977729F18AF}" destId="{0C0AFCFD-B7A0-487B-A2AE-A08C7AA72B54}" srcOrd="0" destOrd="0" presId="urn:microsoft.com/office/officeart/2005/8/layout/hierarchy1"/>
    <dgm:cxn modelId="{FBAD9439-F171-4FE3-9247-0CE8315253DC}" srcId="{590EDB56-2AC2-4BD3-8543-3F27ADA71178}" destId="{A83680DF-0713-4DBC-994E-25E9885E4853}" srcOrd="0" destOrd="0" parTransId="{664E8B05-FA0F-4BCE-8AE8-B81EADD4CB74}" sibTransId="{FC3FDD80-0A0E-4169-85DE-4B0A9074C96D}"/>
    <dgm:cxn modelId="{BF8E476C-59B0-41FE-A62E-A1728E0F4132}" srcId="{705DEF55-AEBC-4829-B3B3-3709044E851B}" destId="{F08A505E-9D1E-464B-989D-E273347DE265}" srcOrd="0" destOrd="0" parTransId="{CFC755B9-30E1-4A19-BB14-A484ED36A0E6}" sibTransId="{CE93A4F3-97C9-4FCC-9289-06F839C1AFC2}"/>
    <dgm:cxn modelId="{9535C075-1D37-4EFB-B173-378E738D857F}" type="presOf" srcId="{457D04B9-D487-45EA-BBE5-FB8F093BEA7B}" destId="{22A3DEFD-907C-4B97-9A84-2F9FF83D5D79}" srcOrd="0" destOrd="0" presId="urn:microsoft.com/office/officeart/2005/8/layout/hierarchy1"/>
    <dgm:cxn modelId="{3CE8BE7B-DECB-418B-913C-28044F28C139}" type="presOf" srcId="{791B5FA0-0590-493E-B80F-3CAF61D605EF}" destId="{214CAF29-08B2-4E3A-951A-69E961050EDC}" srcOrd="0" destOrd="0" presId="urn:microsoft.com/office/officeart/2005/8/layout/hierarchy1"/>
    <dgm:cxn modelId="{CD88CB7D-54DE-4D75-AEA1-933EBE9E170F}" type="presOf" srcId="{DA4D3E86-235D-4275-AD6E-4D3EA5B918EB}" destId="{F0128528-31DD-48E2-942A-FE10FEE3460E}" srcOrd="0" destOrd="0" presId="urn:microsoft.com/office/officeart/2005/8/layout/hierarchy1"/>
    <dgm:cxn modelId="{E235A385-39ED-43B5-8DD5-4E626691DF58}" srcId="{18108911-BB03-4F6E-A6F6-B977729F18AF}" destId="{54E99D6D-6933-483D-BA11-AC1ED42810DF}" srcOrd="0" destOrd="0" parTransId="{791B5FA0-0590-493E-B80F-3CAF61D605EF}" sibTransId="{E4D75B55-69E0-4B23-96B9-C9D5E71A0A38}"/>
    <dgm:cxn modelId="{821BCD91-FB19-4DDC-82B9-F52513B1BEC8}" type="presOf" srcId="{7DAA355F-9F3F-4049-A797-5DEE09F61303}" destId="{E1BB3AB0-CFA4-446F-9290-3FC96B207775}" srcOrd="0" destOrd="0" presId="urn:microsoft.com/office/officeart/2005/8/layout/hierarchy1"/>
    <dgm:cxn modelId="{2D7A7D92-1397-4047-BF0A-A9045E797520}" type="presOf" srcId="{D4E7A9C6-C359-4A76-A45E-1E1FA2701930}" destId="{861BB7E7-6418-4EF3-A9CA-5B55F5A9CC5E}" srcOrd="0" destOrd="0" presId="urn:microsoft.com/office/officeart/2005/8/layout/hierarchy1"/>
    <dgm:cxn modelId="{8829729C-953D-431D-8514-99B3470D6E0B}" type="presOf" srcId="{590EDB56-2AC2-4BD3-8543-3F27ADA71178}" destId="{E7581A03-E072-41F2-B072-9836404ADFAD}" srcOrd="0" destOrd="0" presId="urn:microsoft.com/office/officeart/2005/8/layout/hierarchy1"/>
    <dgm:cxn modelId="{01B798A4-F27D-4A9D-9616-CC5E4AD04B32}" type="presOf" srcId="{116EB6B4-1AA5-4EDE-856F-3FEF100EBFA0}" destId="{1FC72AA1-86FD-416D-B970-AA3F6D9447E4}" srcOrd="0" destOrd="0" presId="urn:microsoft.com/office/officeart/2005/8/layout/hierarchy1"/>
    <dgm:cxn modelId="{05CB89BC-E659-442E-94A6-1AAC362B8A02}" srcId="{54E99D6D-6933-483D-BA11-AC1ED42810DF}" destId="{DA4D3E86-235D-4275-AD6E-4D3EA5B918EB}" srcOrd="0" destOrd="0" parTransId="{457D04B9-D487-45EA-BBE5-FB8F093BEA7B}" sibTransId="{F74BC2EF-622A-4E43-96F5-B339C6784D50}"/>
    <dgm:cxn modelId="{F9F03EBE-2E4D-4C10-B1EF-ECB36F04842F}" type="presOf" srcId="{705DEF55-AEBC-4829-B3B3-3709044E851B}" destId="{E76751F6-4356-40E7-A4CF-C0D0A7B8D7BD}" srcOrd="0" destOrd="0" presId="urn:microsoft.com/office/officeart/2005/8/layout/hierarchy1"/>
    <dgm:cxn modelId="{3654D0CF-7DA4-4A98-8CB4-6C260C064B2D}" type="presOf" srcId="{A5DBC026-7AA2-4102-A209-6DAFE21C988D}" destId="{833E8281-FCB3-4964-A95F-038E1D7D2906}" srcOrd="0" destOrd="0" presId="urn:microsoft.com/office/officeart/2005/8/layout/hierarchy1"/>
    <dgm:cxn modelId="{88D7C2DB-07AA-453A-8069-9FEA4C66B18C}" srcId="{7DAA355F-9F3F-4049-A797-5DEE09F61303}" destId="{18108911-BB03-4F6E-A6F6-B977729F18AF}" srcOrd="0" destOrd="0" parTransId="{288BCA97-0DD4-49FA-819F-7855DEA17CA1}" sibTransId="{5D4A6356-9A0D-4070-A389-B921D83D1DD6}"/>
    <dgm:cxn modelId="{B41602DD-C7D2-40C6-8F50-4742F55B0F63}" type="presOf" srcId="{0BB5F2EE-66F5-4EC7-B063-7C4CED90817C}" destId="{14F4A8F1-D778-4EB5-9F2A-DD07F3F5982D}" srcOrd="0" destOrd="0" presId="urn:microsoft.com/office/officeart/2005/8/layout/hierarchy1"/>
    <dgm:cxn modelId="{3CBEA4F6-202D-4F66-AD5E-8AAC6C400031}" srcId="{18108911-BB03-4F6E-A6F6-B977729F18AF}" destId="{705DEF55-AEBC-4829-B3B3-3709044E851B}" srcOrd="2" destOrd="0" parTransId="{0BB5F2EE-66F5-4EC7-B063-7C4CED90817C}" sibTransId="{2C4F454C-21ED-4993-9D60-AA5B5DCFF0D2}"/>
    <dgm:cxn modelId="{E564A5F9-34C3-49CB-98D1-27BBEAD6304D}" type="presOf" srcId="{F08A505E-9D1E-464B-989D-E273347DE265}" destId="{4E62093F-EEB5-43ED-A84F-FF52013ABC35}" srcOrd="0" destOrd="0" presId="urn:microsoft.com/office/officeart/2005/8/layout/hierarchy1"/>
    <dgm:cxn modelId="{20E2D0FF-BFD2-4739-9115-03844B73941C}" type="presOf" srcId="{54E99D6D-6933-483D-BA11-AC1ED42810DF}" destId="{E7167D03-2E8E-49ED-A9B3-FDF0E90ADA0F}" srcOrd="0" destOrd="0" presId="urn:microsoft.com/office/officeart/2005/8/layout/hierarchy1"/>
    <dgm:cxn modelId="{1BBFFC7D-7DF8-4D6B-AF84-838E8BE3DF0A}" type="presParOf" srcId="{E1BB3AB0-CFA4-446F-9290-3FC96B207775}" destId="{7C060CF2-D196-4E04-B990-D330FD99A5CC}" srcOrd="0" destOrd="0" presId="urn:microsoft.com/office/officeart/2005/8/layout/hierarchy1"/>
    <dgm:cxn modelId="{C81B9286-B3C8-46AE-8857-E8B1C4D38E27}" type="presParOf" srcId="{7C060CF2-D196-4E04-B990-D330FD99A5CC}" destId="{BD66BB56-08F4-45D0-89BB-8072B33BE4EE}" srcOrd="0" destOrd="0" presId="urn:microsoft.com/office/officeart/2005/8/layout/hierarchy1"/>
    <dgm:cxn modelId="{30528FFB-DF7E-4B3D-8CFA-A0C69E4B8347}" type="presParOf" srcId="{BD66BB56-08F4-45D0-89BB-8072B33BE4EE}" destId="{7E0D704C-4223-44AD-BA8D-0F28BE801BA6}" srcOrd="0" destOrd="0" presId="urn:microsoft.com/office/officeart/2005/8/layout/hierarchy1"/>
    <dgm:cxn modelId="{40C06368-60A1-4A76-850F-36E3E0D5AF28}" type="presParOf" srcId="{BD66BB56-08F4-45D0-89BB-8072B33BE4EE}" destId="{0C0AFCFD-B7A0-487B-A2AE-A08C7AA72B54}" srcOrd="1" destOrd="0" presId="urn:microsoft.com/office/officeart/2005/8/layout/hierarchy1"/>
    <dgm:cxn modelId="{0152943A-CD19-4D5E-9721-9EA61FCB3CAE}" type="presParOf" srcId="{7C060CF2-D196-4E04-B990-D330FD99A5CC}" destId="{FB3ABC6C-ABF2-428F-BEEF-27436C8E3656}" srcOrd="1" destOrd="0" presId="urn:microsoft.com/office/officeart/2005/8/layout/hierarchy1"/>
    <dgm:cxn modelId="{CC846A02-434A-489B-AE40-E6E3744FA50D}" type="presParOf" srcId="{FB3ABC6C-ABF2-428F-BEEF-27436C8E3656}" destId="{214CAF29-08B2-4E3A-951A-69E961050EDC}" srcOrd="0" destOrd="0" presId="urn:microsoft.com/office/officeart/2005/8/layout/hierarchy1"/>
    <dgm:cxn modelId="{0DAF3197-EE88-45E8-82F1-681F42ADDC4A}" type="presParOf" srcId="{FB3ABC6C-ABF2-428F-BEEF-27436C8E3656}" destId="{187982FE-EE16-441B-BC2A-86448A2833F5}" srcOrd="1" destOrd="0" presId="urn:microsoft.com/office/officeart/2005/8/layout/hierarchy1"/>
    <dgm:cxn modelId="{EB7CFD24-0B62-44EF-A96E-211D60E96266}" type="presParOf" srcId="{187982FE-EE16-441B-BC2A-86448A2833F5}" destId="{FC16D21D-FD0D-4B6C-9B12-D62970AF4EF5}" srcOrd="0" destOrd="0" presId="urn:microsoft.com/office/officeart/2005/8/layout/hierarchy1"/>
    <dgm:cxn modelId="{DC32BEFF-52A7-425D-859D-63692EACE85A}" type="presParOf" srcId="{FC16D21D-FD0D-4B6C-9B12-D62970AF4EF5}" destId="{6CBBB8BB-361B-44BB-B73E-A2D58A1210C1}" srcOrd="0" destOrd="0" presId="urn:microsoft.com/office/officeart/2005/8/layout/hierarchy1"/>
    <dgm:cxn modelId="{72B85CAC-BB1B-412D-A59D-F41DCEB10F9F}" type="presParOf" srcId="{FC16D21D-FD0D-4B6C-9B12-D62970AF4EF5}" destId="{E7167D03-2E8E-49ED-A9B3-FDF0E90ADA0F}" srcOrd="1" destOrd="0" presId="urn:microsoft.com/office/officeart/2005/8/layout/hierarchy1"/>
    <dgm:cxn modelId="{4E5258D9-6C80-4697-BE39-D283EA774DF6}" type="presParOf" srcId="{187982FE-EE16-441B-BC2A-86448A2833F5}" destId="{AF8C8E58-3694-4C4F-A24B-0AB76AF14D0D}" srcOrd="1" destOrd="0" presId="urn:microsoft.com/office/officeart/2005/8/layout/hierarchy1"/>
    <dgm:cxn modelId="{D8CFCBBA-373B-4026-A190-5E59B2B696D3}" type="presParOf" srcId="{AF8C8E58-3694-4C4F-A24B-0AB76AF14D0D}" destId="{22A3DEFD-907C-4B97-9A84-2F9FF83D5D79}" srcOrd="0" destOrd="0" presId="urn:microsoft.com/office/officeart/2005/8/layout/hierarchy1"/>
    <dgm:cxn modelId="{6F1CE5AC-6D1B-41C2-B232-4B5D9398E984}" type="presParOf" srcId="{AF8C8E58-3694-4C4F-A24B-0AB76AF14D0D}" destId="{5463CAE5-336C-4EDA-85AD-52628E6A7EE4}" srcOrd="1" destOrd="0" presId="urn:microsoft.com/office/officeart/2005/8/layout/hierarchy1"/>
    <dgm:cxn modelId="{56EC648D-1D09-4570-9B83-F3614FAF462F}" type="presParOf" srcId="{5463CAE5-336C-4EDA-85AD-52628E6A7EE4}" destId="{505FFD86-55A5-48B6-B2CF-31E61D9F4BEC}" srcOrd="0" destOrd="0" presId="urn:microsoft.com/office/officeart/2005/8/layout/hierarchy1"/>
    <dgm:cxn modelId="{38211AB4-FB86-41AB-81BE-14B0DC849999}" type="presParOf" srcId="{505FFD86-55A5-48B6-B2CF-31E61D9F4BEC}" destId="{07C7C94F-44D4-4422-8C90-B08A551E6CFF}" srcOrd="0" destOrd="0" presId="urn:microsoft.com/office/officeart/2005/8/layout/hierarchy1"/>
    <dgm:cxn modelId="{B955DD47-51F7-46CE-9481-74A1C86C467E}" type="presParOf" srcId="{505FFD86-55A5-48B6-B2CF-31E61D9F4BEC}" destId="{F0128528-31DD-48E2-942A-FE10FEE3460E}" srcOrd="1" destOrd="0" presId="urn:microsoft.com/office/officeart/2005/8/layout/hierarchy1"/>
    <dgm:cxn modelId="{F0692086-A5D5-4133-9ACA-91F23152A2C3}" type="presParOf" srcId="{5463CAE5-336C-4EDA-85AD-52628E6A7EE4}" destId="{35F94910-9198-4FCC-BEDB-9AD25BAF8C8C}" srcOrd="1" destOrd="0" presId="urn:microsoft.com/office/officeart/2005/8/layout/hierarchy1"/>
    <dgm:cxn modelId="{86F13B71-5061-40B6-B965-3E907154DE57}" type="presParOf" srcId="{FB3ABC6C-ABF2-428F-BEEF-27436C8E3656}" destId="{1FC72AA1-86FD-416D-B970-AA3F6D9447E4}" srcOrd="2" destOrd="0" presId="urn:microsoft.com/office/officeart/2005/8/layout/hierarchy1"/>
    <dgm:cxn modelId="{8B683582-AC71-4E99-A354-749C5676D69B}" type="presParOf" srcId="{FB3ABC6C-ABF2-428F-BEEF-27436C8E3656}" destId="{40ADC587-071E-49AA-8F39-BDCF1E9E323E}" srcOrd="3" destOrd="0" presId="urn:microsoft.com/office/officeart/2005/8/layout/hierarchy1"/>
    <dgm:cxn modelId="{58756F19-D73B-416F-8C00-152B517D7209}" type="presParOf" srcId="{40ADC587-071E-49AA-8F39-BDCF1E9E323E}" destId="{306F8595-C7D3-4BB4-9710-EA97397F00E9}" srcOrd="0" destOrd="0" presId="urn:microsoft.com/office/officeart/2005/8/layout/hierarchy1"/>
    <dgm:cxn modelId="{420BA2CC-EF93-4684-A867-F01C8A643162}" type="presParOf" srcId="{306F8595-C7D3-4BB4-9710-EA97397F00E9}" destId="{38E579DC-5B0B-4549-8A1B-E63010C08430}" srcOrd="0" destOrd="0" presId="urn:microsoft.com/office/officeart/2005/8/layout/hierarchy1"/>
    <dgm:cxn modelId="{ABDD98F7-34C3-4F83-A4F6-89013F532425}" type="presParOf" srcId="{306F8595-C7D3-4BB4-9710-EA97397F00E9}" destId="{E7581A03-E072-41F2-B072-9836404ADFAD}" srcOrd="1" destOrd="0" presId="urn:microsoft.com/office/officeart/2005/8/layout/hierarchy1"/>
    <dgm:cxn modelId="{F70A8505-5052-4F47-9F7B-D1D2DDBC7A66}" type="presParOf" srcId="{40ADC587-071E-49AA-8F39-BDCF1E9E323E}" destId="{95FBBA58-36D4-4FB1-AA80-8D6E1A72A606}" srcOrd="1" destOrd="0" presId="urn:microsoft.com/office/officeart/2005/8/layout/hierarchy1"/>
    <dgm:cxn modelId="{88A27D1C-7976-4AC0-8B4F-AA7C9216DD35}" type="presParOf" srcId="{95FBBA58-36D4-4FB1-AA80-8D6E1A72A606}" destId="{504CC8C7-3739-4036-8B9E-43171E055B46}" srcOrd="0" destOrd="0" presId="urn:microsoft.com/office/officeart/2005/8/layout/hierarchy1"/>
    <dgm:cxn modelId="{26762325-1BE6-41B8-8C52-10AF6C44142E}" type="presParOf" srcId="{95FBBA58-36D4-4FB1-AA80-8D6E1A72A606}" destId="{EC94AF61-8221-44ED-9A2E-9AE5021BA301}" srcOrd="1" destOrd="0" presId="urn:microsoft.com/office/officeart/2005/8/layout/hierarchy1"/>
    <dgm:cxn modelId="{155F5AAD-7A12-4957-879D-54ACA57A65B4}" type="presParOf" srcId="{EC94AF61-8221-44ED-9A2E-9AE5021BA301}" destId="{38F3FA90-3867-4C59-B629-36FA08C3A1F7}" srcOrd="0" destOrd="0" presId="urn:microsoft.com/office/officeart/2005/8/layout/hierarchy1"/>
    <dgm:cxn modelId="{CA2943EF-10FA-44BB-B228-0562FE6D830F}" type="presParOf" srcId="{38F3FA90-3867-4C59-B629-36FA08C3A1F7}" destId="{EDB0A325-2E02-4278-8997-BACBDA08C7B1}" srcOrd="0" destOrd="0" presId="urn:microsoft.com/office/officeart/2005/8/layout/hierarchy1"/>
    <dgm:cxn modelId="{CAAA2068-2048-451B-BD4B-6AD9F44BE7EB}" type="presParOf" srcId="{38F3FA90-3867-4C59-B629-36FA08C3A1F7}" destId="{269273DB-6C84-4597-A3BE-CE3962F86059}" srcOrd="1" destOrd="0" presId="urn:microsoft.com/office/officeart/2005/8/layout/hierarchy1"/>
    <dgm:cxn modelId="{EACC0D2D-6458-484A-A6B4-76F392D57EB3}" type="presParOf" srcId="{EC94AF61-8221-44ED-9A2E-9AE5021BA301}" destId="{D6F6E4A1-A308-4645-90D8-6DBFB5E445F8}" srcOrd="1" destOrd="0" presId="urn:microsoft.com/office/officeart/2005/8/layout/hierarchy1"/>
    <dgm:cxn modelId="{3D80859E-904F-44E3-846B-943213431548}" type="presParOf" srcId="{D6F6E4A1-A308-4645-90D8-6DBFB5E445F8}" destId="{861BB7E7-6418-4EF3-A9CA-5B55F5A9CC5E}" srcOrd="0" destOrd="0" presId="urn:microsoft.com/office/officeart/2005/8/layout/hierarchy1"/>
    <dgm:cxn modelId="{556CBD6F-A3B5-44B3-8A2D-A3A2645AE248}" type="presParOf" srcId="{D6F6E4A1-A308-4645-90D8-6DBFB5E445F8}" destId="{A9DDA301-1227-4C38-B218-7EF91DC2C6EA}" srcOrd="1" destOrd="0" presId="urn:microsoft.com/office/officeart/2005/8/layout/hierarchy1"/>
    <dgm:cxn modelId="{5CE322AC-6FA4-422D-8819-B012B5762AB2}" type="presParOf" srcId="{A9DDA301-1227-4C38-B218-7EF91DC2C6EA}" destId="{D97AC001-CCEA-4A7A-8BD8-FBF4C45ED41D}" srcOrd="0" destOrd="0" presId="urn:microsoft.com/office/officeart/2005/8/layout/hierarchy1"/>
    <dgm:cxn modelId="{C08ECCCB-F6AE-4552-975D-7C74435563EA}" type="presParOf" srcId="{D97AC001-CCEA-4A7A-8BD8-FBF4C45ED41D}" destId="{0EF8F645-11D0-4BEF-A8F2-0FB881024DA3}" srcOrd="0" destOrd="0" presId="urn:microsoft.com/office/officeart/2005/8/layout/hierarchy1"/>
    <dgm:cxn modelId="{028618B2-A957-4C2B-AC7B-188E91281908}" type="presParOf" srcId="{D97AC001-CCEA-4A7A-8BD8-FBF4C45ED41D}" destId="{833E8281-FCB3-4964-A95F-038E1D7D2906}" srcOrd="1" destOrd="0" presId="urn:microsoft.com/office/officeart/2005/8/layout/hierarchy1"/>
    <dgm:cxn modelId="{E030A26A-38DE-48FB-8405-8624B8DFE15E}" type="presParOf" srcId="{A9DDA301-1227-4C38-B218-7EF91DC2C6EA}" destId="{D0B08D82-454A-4904-9EDF-DC3ABE341D50}" srcOrd="1" destOrd="0" presId="urn:microsoft.com/office/officeart/2005/8/layout/hierarchy1"/>
    <dgm:cxn modelId="{6A71920E-EDB1-4DB9-8178-6C6AC4FC7B95}" type="presParOf" srcId="{FB3ABC6C-ABF2-428F-BEEF-27436C8E3656}" destId="{14F4A8F1-D778-4EB5-9F2A-DD07F3F5982D}" srcOrd="4" destOrd="0" presId="urn:microsoft.com/office/officeart/2005/8/layout/hierarchy1"/>
    <dgm:cxn modelId="{4948965E-1E01-41B1-9E93-1BEE8CC0AB28}" type="presParOf" srcId="{FB3ABC6C-ABF2-428F-BEEF-27436C8E3656}" destId="{B2C2213D-69EB-4F3A-9E6D-14ACE74D432E}" srcOrd="5" destOrd="0" presId="urn:microsoft.com/office/officeart/2005/8/layout/hierarchy1"/>
    <dgm:cxn modelId="{943702FF-D6B2-4503-928C-994005BA208D}" type="presParOf" srcId="{B2C2213D-69EB-4F3A-9E6D-14ACE74D432E}" destId="{8E7241F8-81E2-4DBC-BAC7-0A42CB6CDE65}" srcOrd="0" destOrd="0" presId="urn:microsoft.com/office/officeart/2005/8/layout/hierarchy1"/>
    <dgm:cxn modelId="{2EA37C3D-32BB-4956-B393-4BC4BBE6F242}" type="presParOf" srcId="{8E7241F8-81E2-4DBC-BAC7-0A42CB6CDE65}" destId="{5E771F74-4FC3-4ED4-929E-7F7B133638B7}" srcOrd="0" destOrd="0" presId="urn:microsoft.com/office/officeart/2005/8/layout/hierarchy1"/>
    <dgm:cxn modelId="{F8CECBA4-CABE-4B11-AE9E-D671BDC22908}" type="presParOf" srcId="{8E7241F8-81E2-4DBC-BAC7-0A42CB6CDE65}" destId="{E76751F6-4356-40E7-A4CF-C0D0A7B8D7BD}" srcOrd="1" destOrd="0" presId="urn:microsoft.com/office/officeart/2005/8/layout/hierarchy1"/>
    <dgm:cxn modelId="{2ECC7579-E186-49CC-880A-5541AF9BAC0C}" type="presParOf" srcId="{B2C2213D-69EB-4F3A-9E6D-14ACE74D432E}" destId="{57E86435-7CF8-4884-9661-54E565E53CFD}" srcOrd="1" destOrd="0" presId="urn:microsoft.com/office/officeart/2005/8/layout/hierarchy1"/>
    <dgm:cxn modelId="{81BDD02F-D1B0-4DA7-9786-2CC1430A97F7}" type="presParOf" srcId="{57E86435-7CF8-4884-9661-54E565E53CFD}" destId="{1EAA2DE7-995B-4ADB-8CEE-15A7FC1681FB}" srcOrd="0" destOrd="0" presId="urn:microsoft.com/office/officeart/2005/8/layout/hierarchy1"/>
    <dgm:cxn modelId="{7F15559A-BD65-4638-88DE-7ABCF3D496CC}" type="presParOf" srcId="{57E86435-7CF8-4884-9661-54E565E53CFD}" destId="{7A17DA8B-29C8-45CC-A452-957544F11400}" srcOrd="1" destOrd="0" presId="urn:microsoft.com/office/officeart/2005/8/layout/hierarchy1"/>
    <dgm:cxn modelId="{2D8F1E30-16A0-4C9F-AA91-B06D761A2B07}" type="presParOf" srcId="{7A17DA8B-29C8-45CC-A452-957544F11400}" destId="{FC4C5E5A-E351-47EA-913E-465DA328F7CE}" srcOrd="0" destOrd="0" presId="urn:microsoft.com/office/officeart/2005/8/layout/hierarchy1"/>
    <dgm:cxn modelId="{22E7DC6E-9A6D-4B6C-89B1-3D16F0E8682C}" type="presParOf" srcId="{FC4C5E5A-E351-47EA-913E-465DA328F7CE}" destId="{F7787B5D-6888-49AE-A5D3-9232AA88D528}" srcOrd="0" destOrd="0" presId="urn:microsoft.com/office/officeart/2005/8/layout/hierarchy1"/>
    <dgm:cxn modelId="{3E28AD19-BDEF-4E15-BE36-89B71C4DA98E}" type="presParOf" srcId="{FC4C5E5A-E351-47EA-913E-465DA328F7CE}" destId="{4E62093F-EEB5-43ED-A84F-FF52013ABC35}" srcOrd="1" destOrd="0" presId="urn:microsoft.com/office/officeart/2005/8/layout/hierarchy1"/>
    <dgm:cxn modelId="{C55BAF1D-F7C0-4CD0-AF34-370E7F9B5010}" type="presParOf" srcId="{7A17DA8B-29C8-45CC-A452-957544F11400}" destId="{10C7D0E7-3BE2-4D66-9FF6-BF38D6B48BE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A2DE7-995B-4ADB-8CEE-15A7FC1681FB}">
      <dsp:nvSpPr>
        <dsp:cNvPr id="0" name=""/>
        <dsp:cNvSpPr/>
      </dsp:nvSpPr>
      <dsp:spPr>
        <a:xfrm>
          <a:off x="6825529" y="1496877"/>
          <a:ext cx="91440" cy="328455"/>
        </a:xfrm>
        <a:custGeom>
          <a:avLst/>
          <a:gdLst/>
          <a:ahLst/>
          <a:cxnLst/>
          <a:rect l="0" t="0" r="0" b="0"/>
          <a:pathLst>
            <a:path>
              <a:moveTo>
                <a:pt x="111864" y="0"/>
              </a:moveTo>
              <a:lnTo>
                <a:pt x="111864" y="239792"/>
              </a:lnTo>
              <a:lnTo>
                <a:pt x="45720" y="239792"/>
              </a:lnTo>
              <a:lnTo>
                <a:pt x="45720" y="32845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F4A8F1-D778-4EB5-9F2A-DD07F3F5982D}">
      <dsp:nvSpPr>
        <dsp:cNvPr id="0" name=""/>
        <dsp:cNvSpPr/>
      </dsp:nvSpPr>
      <dsp:spPr>
        <a:xfrm>
          <a:off x="4205391" y="610773"/>
          <a:ext cx="2732002" cy="278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689"/>
              </a:lnTo>
              <a:lnTo>
                <a:pt x="2732002" y="189689"/>
              </a:lnTo>
              <a:lnTo>
                <a:pt x="2732002" y="27835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BB7E7-6418-4EF3-A9CA-5B55F5A9CC5E}">
      <dsp:nvSpPr>
        <dsp:cNvPr id="0" name=""/>
        <dsp:cNvSpPr/>
      </dsp:nvSpPr>
      <dsp:spPr>
        <a:xfrm>
          <a:off x="4158986" y="4528393"/>
          <a:ext cx="91440" cy="2783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35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CC8C7-3739-4036-8B9E-43171E055B46}">
      <dsp:nvSpPr>
        <dsp:cNvPr id="0" name=""/>
        <dsp:cNvSpPr/>
      </dsp:nvSpPr>
      <dsp:spPr>
        <a:xfrm>
          <a:off x="4158986" y="1496877"/>
          <a:ext cx="91440" cy="2783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35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72AA1-86FD-416D-B970-AA3F6D9447E4}">
      <dsp:nvSpPr>
        <dsp:cNvPr id="0" name=""/>
        <dsp:cNvSpPr/>
      </dsp:nvSpPr>
      <dsp:spPr>
        <a:xfrm>
          <a:off x="4158986" y="610773"/>
          <a:ext cx="91440" cy="278352"/>
        </a:xfrm>
        <a:custGeom>
          <a:avLst/>
          <a:gdLst/>
          <a:ahLst/>
          <a:cxnLst/>
          <a:rect l="0" t="0" r="0" b="0"/>
          <a:pathLst>
            <a:path>
              <a:moveTo>
                <a:pt x="46404" y="0"/>
              </a:moveTo>
              <a:lnTo>
                <a:pt x="46404" y="189689"/>
              </a:lnTo>
              <a:lnTo>
                <a:pt x="45720" y="189689"/>
              </a:lnTo>
              <a:lnTo>
                <a:pt x="45720" y="27835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3DEFD-907C-4B97-9A84-2F9FF83D5D79}">
      <dsp:nvSpPr>
        <dsp:cNvPr id="0" name=""/>
        <dsp:cNvSpPr/>
      </dsp:nvSpPr>
      <dsp:spPr>
        <a:xfrm>
          <a:off x="1426300" y="1496877"/>
          <a:ext cx="91440" cy="2783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35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CAF29-08B2-4E3A-951A-69E961050EDC}">
      <dsp:nvSpPr>
        <dsp:cNvPr id="0" name=""/>
        <dsp:cNvSpPr/>
      </dsp:nvSpPr>
      <dsp:spPr>
        <a:xfrm>
          <a:off x="1472020" y="610773"/>
          <a:ext cx="2733371" cy="278352"/>
        </a:xfrm>
        <a:custGeom>
          <a:avLst/>
          <a:gdLst/>
          <a:ahLst/>
          <a:cxnLst/>
          <a:rect l="0" t="0" r="0" b="0"/>
          <a:pathLst>
            <a:path>
              <a:moveTo>
                <a:pt x="2733371" y="0"/>
              </a:moveTo>
              <a:lnTo>
                <a:pt x="2733371" y="189689"/>
              </a:lnTo>
              <a:lnTo>
                <a:pt x="0" y="189689"/>
              </a:lnTo>
              <a:lnTo>
                <a:pt x="0" y="27835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D704C-4223-44AD-BA8D-0F28BE801BA6}">
      <dsp:nvSpPr>
        <dsp:cNvPr id="0" name=""/>
        <dsp:cNvSpPr/>
      </dsp:nvSpPr>
      <dsp:spPr>
        <a:xfrm>
          <a:off x="3173708" y="3023"/>
          <a:ext cx="2063364" cy="6077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AFCFD-B7A0-487B-A2AE-A08C7AA72B54}">
      <dsp:nvSpPr>
        <dsp:cNvPr id="0" name=""/>
        <dsp:cNvSpPr/>
      </dsp:nvSpPr>
      <dsp:spPr>
        <a:xfrm>
          <a:off x="3280051" y="104049"/>
          <a:ext cx="2063364" cy="60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التنوين </a:t>
          </a:r>
        </a:p>
      </dsp:txBody>
      <dsp:txXfrm>
        <a:off x="3297851" y="121849"/>
        <a:ext cx="2027764" cy="572150"/>
      </dsp:txXfrm>
    </dsp:sp>
    <dsp:sp modelId="{6CBBB8BB-361B-44BB-B73E-A2D58A1210C1}">
      <dsp:nvSpPr>
        <dsp:cNvPr id="0" name=""/>
        <dsp:cNvSpPr/>
      </dsp:nvSpPr>
      <dsp:spPr>
        <a:xfrm>
          <a:off x="519598" y="889126"/>
          <a:ext cx="1904842" cy="6077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67D03-2E8E-49ED-A9B3-FDF0E90ADA0F}">
      <dsp:nvSpPr>
        <dsp:cNvPr id="0" name=""/>
        <dsp:cNvSpPr/>
      </dsp:nvSpPr>
      <dsp:spPr>
        <a:xfrm>
          <a:off x="625941" y="990152"/>
          <a:ext cx="1904842" cy="60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كسر  </a:t>
          </a:r>
        </a:p>
      </dsp:txBody>
      <dsp:txXfrm>
        <a:off x="643741" y="1007952"/>
        <a:ext cx="1869242" cy="572150"/>
      </dsp:txXfrm>
    </dsp:sp>
    <dsp:sp modelId="{07C7C94F-44D4-4422-8C90-B08A551E6CFF}">
      <dsp:nvSpPr>
        <dsp:cNvPr id="0" name=""/>
        <dsp:cNvSpPr/>
      </dsp:nvSpPr>
      <dsp:spPr>
        <a:xfrm>
          <a:off x="212019" y="1775229"/>
          <a:ext cx="2520000" cy="25200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8528-31DD-48E2-942A-FE10FEE3460E}">
      <dsp:nvSpPr>
        <dsp:cNvPr id="0" name=""/>
        <dsp:cNvSpPr/>
      </dsp:nvSpPr>
      <dsp:spPr>
        <a:xfrm>
          <a:off x="318362" y="1876255"/>
          <a:ext cx="2520000" cy="252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b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كسرتين ( ٍ ) تكون آخر الكلمة في الأسفل ، تنطق الكسرة الأولى كسرة والثانية نون ، وهذه النون تنطق ولا تكتب . 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حَــلْ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ـمٍ</a:t>
          </a: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 - دَرْ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</a:t>
          </a: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ٍ</a:t>
          </a:r>
        </a:p>
      </dsp:txBody>
      <dsp:txXfrm>
        <a:off x="392170" y="1950063"/>
        <a:ext cx="2372384" cy="2372384"/>
      </dsp:txXfrm>
    </dsp:sp>
    <dsp:sp modelId="{38E579DC-5B0B-4549-8A1B-E63010C08430}">
      <dsp:nvSpPr>
        <dsp:cNvPr id="0" name=""/>
        <dsp:cNvSpPr/>
      </dsp:nvSpPr>
      <dsp:spPr>
        <a:xfrm>
          <a:off x="3250917" y="889126"/>
          <a:ext cx="1907579" cy="6077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581A03-E072-41F2-B072-9836404ADFAD}">
      <dsp:nvSpPr>
        <dsp:cNvPr id="0" name=""/>
        <dsp:cNvSpPr/>
      </dsp:nvSpPr>
      <dsp:spPr>
        <a:xfrm>
          <a:off x="3357260" y="990152"/>
          <a:ext cx="1907579" cy="60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فتح </a:t>
          </a:r>
        </a:p>
      </dsp:txBody>
      <dsp:txXfrm>
        <a:off x="3375060" y="1007952"/>
        <a:ext cx="1871979" cy="572150"/>
      </dsp:txXfrm>
    </dsp:sp>
    <dsp:sp modelId="{EDB0A325-2E02-4278-8997-BACBDA08C7B1}">
      <dsp:nvSpPr>
        <dsp:cNvPr id="0" name=""/>
        <dsp:cNvSpPr/>
      </dsp:nvSpPr>
      <dsp:spPr>
        <a:xfrm>
          <a:off x="2944706" y="1775229"/>
          <a:ext cx="2520000" cy="27531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273DB-6C84-4597-A3BE-CE3962F86059}">
      <dsp:nvSpPr>
        <dsp:cNvPr id="0" name=""/>
        <dsp:cNvSpPr/>
      </dsp:nvSpPr>
      <dsp:spPr>
        <a:xfrm>
          <a:off x="3051049" y="1876255"/>
          <a:ext cx="2520000" cy="27531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فتحتين (ـًا ) تكون آخر الكلمة في الأعلى  مصحوبة بألف ، تنطق الفتحة  الأولى فتحة والثانية نون ، وهذه النون تنطق ولا تكتب 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</a:t>
          </a: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حِـلْــ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مًا </a:t>
          </a: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– دَرْ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سًا </a:t>
          </a:r>
          <a:r>
            <a:rPr lang="ar-SA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.</a:t>
          </a:r>
        </a:p>
      </dsp:txBody>
      <dsp:txXfrm>
        <a:off x="3124857" y="1950063"/>
        <a:ext cx="2372384" cy="2605547"/>
      </dsp:txXfrm>
    </dsp:sp>
    <dsp:sp modelId="{0EF8F645-11D0-4BEF-A8F2-0FB881024DA3}">
      <dsp:nvSpPr>
        <dsp:cNvPr id="0" name=""/>
        <dsp:cNvSpPr/>
      </dsp:nvSpPr>
      <dsp:spPr>
        <a:xfrm>
          <a:off x="2997796" y="4806746"/>
          <a:ext cx="2413821" cy="13827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3E8281-FCB3-4964-A95F-038E1D7D2906}">
      <dsp:nvSpPr>
        <dsp:cNvPr id="0" name=""/>
        <dsp:cNvSpPr/>
      </dsp:nvSpPr>
      <dsp:spPr>
        <a:xfrm>
          <a:off x="3104139" y="4907772"/>
          <a:ext cx="2413821" cy="1382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ملاحظة : 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إذا ختمت الكلمة بتاء مربوطة أو همزة على السطر فيكتب التنوين بدون ألفًـا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حَـدِيـقَـ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ةً</a:t>
          </a:r>
          <a:r>
            <a:rPr lang="ar-SA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 – سَـمَــا</a:t>
          </a:r>
          <a:r>
            <a:rPr lang="ar-SA" sz="2400" b="1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ءً</a:t>
          </a:r>
          <a:endParaRPr lang="ar-SA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144638" y="4948271"/>
        <a:ext cx="2332823" cy="1301737"/>
      </dsp:txXfrm>
    </dsp:sp>
    <dsp:sp modelId="{5E771F74-4FC3-4ED4-929E-7F7B133638B7}">
      <dsp:nvSpPr>
        <dsp:cNvPr id="0" name=""/>
        <dsp:cNvSpPr/>
      </dsp:nvSpPr>
      <dsp:spPr>
        <a:xfrm>
          <a:off x="5983603" y="889126"/>
          <a:ext cx="1907579" cy="6077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751F6-4356-40E7-A4CF-C0D0A7B8D7BD}">
      <dsp:nvSpPr>
        <dsp:cNvPr id="0" name=""/>
        <dsp:cNvSpPr/>
      </dsp:nvSpPr>
      <dsp:spPr>
        <a:xfrm>
          <a:off x="6089946" y="990152"/>
          <a:ext cx="1907579" cy="607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تنوين ضم  </a:t>
          </a:r>
        </a:p>
      </dsp:txBody>
      <dsp:txXfrm>
        <a:off x="6107746" y="1007952"/>
        <a:ext cx="1871979" cy="572150"/>
      </dsp:txXfrm>
    </dsp:sp>
    <dsp:sp modelId="{F7787B5D-6888-49AE-A5D3-9232AA88D528}">
      <dsp:nvSpPr>
        <dsp:cNvPr id="0" name=""/>
        <dsp:cNvSpPr/>
      </dsp:nvSpPr>
      <dsp:spPr>
        <a:xfrm>
          <a:off x="5611249" y="1825332"/>
          <a:ext cx="2520000" cy="25200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2093F-EEB5-43ED-A84F-FF52013ABC35}">
      <dsp:nvSpPr>
        <dsp:cNvPr id="0" name=""/>
        <dsp:cNvSpPr/>
      </dsp:nvSpPr>
      <dsp:spPr>
        <a:xfrm>
          <a:off x="5717592" y="1926358"/>
          <a:ext cx="2520000" cy="252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هو عبارة عن ضمتين ( ُ ُ) تكون آخر الكلمة في الأعلى ،  الضمة الأولى تنطق ضمة والثانية تنطق نون ، وهذه النون تنطق ولا تكتب . 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مثال : </a:t>
          </a:r>
          <a:r>
            <a:rPr lang="ar-SA" sz="2400" b="1" i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حِــلْــ</a:t>
          </a:r>
          <a:r>
            <a:rPr lang="ar-SA" sz="2400" b="1" i="0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مٌ</a:t>
          </a:r>
          <a:r>
            <a:rPr lang="ar-SA" sz="2400" b="1" i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 - دَرْ</a:t>
          </a:r>
          <a:r>
            <a:rPr lang="ar-SA" sz="2400" b="1" i="0" kern="12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س</a:t>
          </a:r>
          <a:r>
            <a:rPr lang="ar-SA" sz="2400" b="1" i="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ٌ</a:t>
          </a:r>
          <a:endParaRPr lang="ar-SA" sz="2300" b="1" i="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791400" y="2000166"/>
        <a:ext cx="2372384" cy="2372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FE724C8-79C3-47C6-84E2-8C126F3D9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922F106-1F70-4047-A51D-8C24C629B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F283B8E-4B76-4C7B-B4E8-38579955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F461233-1DE1-4FAC-BA37-E139BE735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54025DD-A4E5-49D8-839E-A6C9F1AF7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07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6DC05D-EBA6-41C5-9C3D-A587E69F5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F406F43-64C4-4D72-AD55-39F49E094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B34EE4-DDA5-4B43-8BD7-A46778256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0551718-1E3F-4525-AC74-E7AF9E5C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E19E46-BB78-40D0-93A3-813B19A9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605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3B4E402-1F6E-4D1F-9C7B-FD1D62CA3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5C05D41-5C6C-430E-B01C-2A9B54559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7494CB3-50AF-49BC-908D-69818286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DB073F4-190C-4B51-85D0-4742FBCA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8C05837-AF11-439A-8025-A833B4D4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75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0C23B4F-9511-43DF-8E52-DB1B8BB2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C1E72A-AC1A-4CE9-B136-D336CAC7A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45A1C31-8850-4488-A9ED-E4E0624F2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BD43259-1A0C-4C31-9E54-E20C59872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7566CDD-8210-47AF-9064-94BD9729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AC0A192-8762-4CED-BB31-5C5E8EAB2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39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C5E9C76-7573-4DE4-BDC7-A574D112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071440F-9684-41A9-BC57-143D8C5D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652BEFC-B597-403E-AD5C-4E09C6A94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7075799-88CA-4EBA-BC63-ADD5EBE771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F437FE9-BD5D-421A-89C6-09BE1D1A5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1BDDD20-196E-449F-ADEE-B86068F7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709E763-6CFF-49FF-B0B3-0AE415EE1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25F3E78-DE45-43E7-90CA-0687B10B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525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98FCF5D-0721-4A77-8DF7-E0C968B03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C1DC7B3-57DB-45A8-8616-DA0272D37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18BCA10-0983-4DB1-88E7-9354F5C7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E138E76-BC8C-4797-A223-0675E98B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569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7C7EFA8-5C3A-425A-AA38-4AFBDD23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30AEC37-F81A-46A6-9B60-7C8FB288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F59F817-816A-4EF7-9DDE-88F9D242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45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D9C670-D81C-4C0B-B5BD-57BCA77E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77F84E0-64A2-4D17-AAA1-B9C7D807B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65414E8-FB76-4324-A3D2-429CD1A0C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8976AB9-3D9D-46AA-8796-268020491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69EF9C4-F2F1-4184-8A8C-C9B08E93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C758D7B-75A8-41B7-939F-AFC8FCFA6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405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84C46A-A515-4BA0-A502-1DC360C7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6CF553DC-667E-47F6-B492-EBDBEC89B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6D2F00B-62E4-45F8-B807-3C932E438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04AB6FB-9437-44E4-A52B-0DE13A96A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DB66E70-3259-4BF6-8736-E424C81FB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DD3553D-4EFE-4FFE-B2EA-43A7DB17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30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6AC288F-AA09-4F40-AA87-AD0BBAB8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E9B4298-7054-4A05-92CC-F7AA6BB44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0059E30-6803-465A-B444-DB4F5EFA5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46941F-B12D-465D-8F5F-FF70D47D7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398B7D6-8E6E-472D-99DD-7842C2BC4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861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42AE15DF-6455-444D-BFB7-61816C42E1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FE00ED7-03AE-4110-97F4-AE0B84CA1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896D865-83DD-4E7C-8F7F-227EA6330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F30041-7371-430E-A115-409138378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BF6FA15-8066-484D-A30C-81E06C37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577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3D1E635-D730-42F3-9CA1-07D644DB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A3BF4BE-9784-4DB0-80D1-33355AAA0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8FF1B4B-8CFD-4F0F-AB92-1FB5B8BC9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6FE30-6784-4197-850C-B40303C56CA2}" type="datetimeFigureOut">
              <a:rPr lang="ar-SA" smtClean="0"/>
              <a:t>02/04/43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0C32063-4BF5-4640-A67B-308671AB5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D3632F-1AA1-4C14-A35F-F6F371D72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9E0DC-2A6A-4961-99BE-FCEB51E3AF2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629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11" Type="http://schemas.openxmlformats.org/officeDocument/2006/relationships/hyperlink" Target="https://t.me/abdullahalghamdi411" TargetMode="External"/><Relationship Id="rId5" Type="http://schemas.openxmlformats.org/officeDocument/2006/relationships/slide" Target="slide16.xml"/><Relationship Id="rId10" Type="http://schemas.openxmlformats.org/officeDocument/2006/relationships/slide" Target="slide26.xml"/><Relationship Id="rId4" Type="http://schemas.openxmlformats.org/officeDocument/2006/relationships/slide" Target="slide10.xml"/><Relationship Id="rId9" Type="http://schemas.openxmlformats.org/officeDocument/2006/relationships/slide" Target="slide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xZQbc3l3S1A" TargetMode="Externa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q9r.us/d9DZg" TargetMode="Externa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q9r.us/8rVhX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q9r.us/zzND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q9r.us/B50SK" TargetMode="Externa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q9r.us/811By" TargetMode="External"/><Relationship Id="rId4" Type="http://schemas.openxmlformats.org/officeDocument/2006/relationships/slide" Target="slide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ar.wikipedia.org/wiki/%D9%85%D9%8A%D9%83%D9%8A_%D9%85%D8%A7%D9%88%D8%B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AB977E2-20FF-48F1-844A-2E3DE0462147}"/>
              </a:ext>
            </a:extLst>
          </p:cNvPr>
          <p:cNvSpPr/>
          <p:nvPr/>
        </p:nvSpPr>
        <p:spPr>
          <a:xfrm>
            <a:off x="3651306" y="253786"/>
            <a:ext cx="5610139" cy="10077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الـفـاقـد الـتعـلـيـمي ( قيمة ومهارة )</a:t>
            </a:r>
          </a:p>
        </p:txBody>
      </p:sp>
      <p:sp>
        <p:nvSpPr>
          <p:cNvPr id="3" name="المهارة الأولى">
            <a:hlinkClick r:id="rId2" action="ppaction://hlinksldjump"/>
            <a:extLst>
              <a:ext uri="{FF2B5EF4-FFF2-40B4-BE49-F238E27FC236}">
                <a16:creationId xmlns:a16="http://schemas.microsoft.com/office/drawing/2014/main" id="{9D291AE5-BCFA-4B54-9B28-3156CD6BBAB5}"/>
              </a:ext>
            </a:extLst>
          </p:cNvPr>
          <p:cNvSpPr/>
          <p:nvPr/>
        </p:nvSpPr>
        <p:spPr>
          <a:xfrm>
            <a:off x="9261445" y="2194961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الأولى </a:t>
            </a:r>
          </a:p>
        </p:txBody>
      </p:sp>
      <p:sp>
        <p:nvSpPr>
          <p:cNvPr id="5" name="المهارة الثانية">
            <a:hlinkClick r:id="rId3" action="ppaction://hlinksldjump"/>
            <a:extLst>
              <a:ext uri="{FF2B5EF4-FFF2-40B4-BE49-F238E27FC236}">
                <a16:creationId xmlns:a16="http://schemas.microsoft.com/office/drawing/2014/main" id="{51A4A5BC-B4B7-4DC3-8335-0C6D9FE6F2F9}"/>
              </a:ext>
            </a:extLst>
          </p:cNvPr>
          <p:cNvSpPr/>
          <p:nvPr/>
        </p:nvSpPr>
        <p:spPr>
          <a:xfrm>
            <a:off x="9313172" y="3503172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الثانية </a:t>
            </a:r>
          </a:p>
        </p:txBody>
      </p:sp>
      <p:sp>
        <p:nvSpPr>
          <p:cNvPr id="6" name="المهارة الثالثة">
            <a:hlinkClick r:id="rId4" action="ppaction://hlinksldjump"/>
            <a:extLst>
              <a:ext uri="{FF2B5EF4-FFF2-40B4-BE49-F238E27FC236}">
                <a16:creationId xmlns:a16="http://schemas.microsoft.com/office/drawing/2014/main" id="{55A6F823-98A7-4A11-AD5A-F43C36B39291}"/>
              </a:ext>
            </a:extLst>
          </p:cNvPr>
          <p:cNvSpPr/>
          <p:nvPr/>
        </p:nvSpPr>
        <p:spPr>
          <a:xfrm>
            <a:off x="9261445" y="4811383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الثالثة </a:t>
            </a:r>
          </a:p>
        </p:txBody>
      </p:sp>
      <p:sp>
        <p:nvSpPr>
          <p:cNvPr id="7" name="المهارة الخامسة">
            <a:hlinkClick r:id="rId5" action="ppaction://hlinksldjump"/>
            <a:extLst>
              <a:ext uri="{FF2B5EF4-FFF2-40B4-BE49-F238E27FC236}">
                <a16:creationId xmlns:a16="http://schemas.microsoft.com/office/drawing/2014/main" id="{81DCC3DA-012D-4EA5-9C23-09DD7C912A29}"/>
              </a:ext>
            </a:extLst>
          </p:cNvPr>
          <p:cNvSpPr/>
          <p:nvPr/>
        </p:nvSpPr>
        <p:spPr>
          <a:xfrm>
            <a:off x="6351984" y="3103716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الخامسة   </a:t>
            </a:r>
          </a:p>
        </p:txBody>
      </p:sp>
      <p:sp>
        <p:nvSpPr>
          <p:cNvPr id="8" name="المهارة السادسة">
            <a:hlinkClick r:id="rId6" action="ppaction://hlinksldjump"/>
            <a:extLst>
              <a:ext uri="{FF2B5EF4-FFF2-40B4-BE49-F238E27FC236}">
                <a16:creationId xmlns:a16="http://schemas.microsoft.com/office/drawing/2014/main" id="{C0552171-C200-430E-BA93-87A520A8293F}"/>
              </a:ext>
            </a:extLst>
          </p:cNvPr>
          <p:cNvSpPr/>
          <p:nvPr/>
        </p:nvSpPr>
        <p:spPr>
          <a:xfrm>
            <a:off x="6326120" y="4507897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السادسة   </a:t>
            </a:r>
          </a:p>
        </p:txBody>
      </p:sp>
      <p:sp>
        <p:nvSpPr>
          <p:cNvPr id="9" name="المهارة الرابعة">
            <a:hlinkClick r:id="rId7" action="ppaction://hlinksldjump"/>
            <a:extLst>
              <a:ext uri="{FF2B5EF4-FFF2-40B4-BE49-F238E27FC236}">
                <a16:creationId xmlns:a16="http://schemas.microsoft.com/office/drawing/2014/main" id="{13730DC9-6700-4640-A5B2-448B38027391}"/>
              </a:ext>
            </a:extLst>
          </p:cNvPr>
          <p:cNvSpPr/>
          <p:nvPr/>
        </p:nvSpPr>
        <p:spPr>
          <a:xfrm>
            <a:off x="6408480" y="1638879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القيمة والمهارة الرابعة </a:t>
            </a:r>
          </a:p>
        </p:txBody>
      </p:sp>
      <p:sp>
        <p:nvSpPr>
          <p:cNvPr id="10" name="تدريبات على المهارات">
            <a:hlinkClick r:id="rId8" action="ppaction://hlinksldjump"/>
            <a:extLst>
              <a:ext uri="{FF2B5EF4-FFF2-40B4-BE49-F238E27FC236}">
                <a16:creationId xmlns:a16="http://schemas.microsoft.com/office/drawing/2014/main" id="{A64DCB8D-5EAE-4CEA-ADE2-64A652C38145}"/>
              </a:ext>
            </a:extLst>
          </p:cNvPr>
          <p:cNvSpPr/>
          <p:nvPr/>
        </p:nvSpPr>
        <p:spPr>
          <a:xfrm>
            <a:off x="3509907" y="1831792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تدريبات على المهارات </a:t>
            </a:r>
          </a:p>
        </p:txBody>
      </p:sp>
      <p:sp>
        <p:nvSpPr>
          <p:cNvPr id="2" name="إنهاء العرض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4A3F4D-46F5-4AA5-938C-10CDF7C8770E}"/>
              </a:ext>
            </a:extLst>
          </p:cNvPr>
          <p:cNvSpPr/>
          <p:nvPr/>
        </p:nvSpPr>
        <p:spPr>
          <a:xfrm>
            <a:off x="1028359" y="4376403"/>
            <a:ext cx="1794318" cy="1140430"/>
          </a:xfrm>
          <a:prstGeom prst="cloudCallout">
            <a:avLst/>
          </a:prstGeom>
          <a:solidFill>
            <a:schemeClr val="bg1">
              <a:alpha val="50000"/>
            </a:schemeClr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إنهاء العرض </a:t>
            </a:r>
          </a:p>
        </p:txBody>
      </p:sp>
      <p:sp>
        <p:nvSpPr>
          <p:cNvPr id="11" name="شرح">
            <a:extLst>
              <a:ext uri="{FF2B5EF4-FFF2-40B4-BE49-F238E27FC236}">
                <a16:creationId xmlns:a16="http://schemas.microsoft.com/office/drawing/2014/main" id="{4787A468-8D0E-4EB6-951D-25D642FD6135}"/>
              </a:ext>
            </a:extLst>
          </p:cNvPr>
          <p:cNvSpPr/>
          <p:nvPr/>
        </p:nvSpPr>
        <p:spPr>
          <a:xfrm>
            <a:off x="486104" y="2041134"/>
            <a:ext cx="2878828" cy="1862176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قم بالضغط على القيمة والمهارة للدخول إلى الشرح </a:t>
            </a:r>
          </a:p>
        </p:txBody>
      </p:sp>
      <p:sp>
        <p:nvSpPr>
          <p:cNvPr id="12" name="إثرائي">
            <a:hlinkClick r:id="rId9" action="ppaction://hlinksldjump"/>
            <a:extLst>
              <a:ext uri="{FF2B5EF4-FFF2-40B4-BE49-F238E27FC236}">
                <a16:creationId xmlns:a16="http://schemas.microsoft.com/office/drawing/2014/main" id="{74CF4B6C-2EDE-4097-A2A7-71F1D63404F6}"/>
              </a:ext>
            </a:extLst>
          </p:cNvPr>
          <p:cNvSpPr/>
          <p:nvPr/>
        </p:nvSpPr>
        <p:spPr>
          <a:xfrm>
            <a:off x="3447292" y="3103716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تمرين إثرائي </a:t>
            </a:r>
          </a:p>
        </p:txBody>
      </p:sp>
      <p:sp>
        <p:nvSpPr>
          <p:cNvPr id="14" name="تدريبات على المهارات 2">
            <a:hlinkClick r:id="rId10" action="ppaction://hlinksldjump"/>
            <a:extLst>
              <a:ext uri="{FF2B5EF4-FFF2-40B4-BE49-F238E27FC236}">
                <a16:creationId xmlns:a16="http://schemas.microsoft.com/office/drawing/2014/main" id="{CEC69601-E511-47C1-BCF3-BB450C9C8330}"/>
              </a:ext>
            </a:extLst>
          </p:cNvPr>
          <p:cNvSpPr/>
          <p:nvPr/>
        </p:nvSpPr>
        <p:spPr>
          <a:xfrm>
            <a:off x="3503789" y="4376403"/>
            <a:ext cx="2878828" cy="1140430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تدريبات على المهارات 2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905F7BB-D1B2-4C7D-B251-C0995FE15F4B}"/>
              </a:ext>
            </a:extLst>
          </p:cNvPr>
          <p:cNvSpPr txBox="1"/>
          <p:nvPr/>
        </p:nvSpPr>
        <p:spPr>
          <a:xfrm>
            <a:off x="-171654" y="653648"/>
            <a:ext cx="3536586" cy="707886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الأستاذ / عبد الله خميس الغامدي</a:t>
            </a:r>
          </a:p>
          <a:p>
            <a:pPr algn="ctr"/>
            <a:r>
              <a:rPr lang="en-US" sz="2000" b="1" dirty="0">
                <a:latin typeface="Sakkal Majalla" panose="02000000000000000000" pitchFamily="2" charset="-78"/>
                <a:cs typeface="Sakkal Majalla" panose="02000000000000000000" pitchFamily="2" charset="-78"/>
                <a:hlinkClick r:id="rId11"/>
              </a:rPr>
              <a:t>https://t.me/abdullahalghamdi411</a:t>
            </a:r>
            <a:r>
              <a:rPr lang="ar-SA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8973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F89DC832-C22F-4C0A-A08C-6DD78F21D1A2}"/>
              </a:ext>
            </a:extLst>
          </p:cNvPr>
          <p:cNvSpPr/>
          <p:nvPr/>
        </p:nvSpPr>
        <p:spPr>
          <a:xfrm>
            <a:off x="3959002" y="211664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الصوت القصير 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B91F2A73-64B1-4613-946F-31868E465F3B}"/>
              </a:ext>
            </a:extLst>
          </p:cNvPr>
          <p:cNvGrpSpPr/>
          <p:nvPr/>
        </p:nvGrpSpPr>
        <p:grpSpPr>
          <a:xfrm>
            <a:off x="7091758" y="3522667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2" action="ppaction://hlinksldjump"/>
              <a:extLst>
                <a:ext uri="{FF2B5EF4-FFF2-40B4-BE49-F238E27FC236}">
                  <a16:creationId xmlns:a16="http://schemas.microsoft.com/office/drawing/2014/main" id="{DDC093F3-41B2-4C75-9997-2AB09053CD53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الحروف مرتبة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E5D0E1A9-680E-4FBA-9912-E090A67F85D9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</a:rPr>
                <a:t>1</a:t>
              </a:r>
              <a:endParaRPr lang="ar-SA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1B8DB5B-6AA5-4883-94E6-55AAC5CED965}"/>
              </a:ext>
            </a:extLst>
          </p:cNvPr>
          <p:cNvGrpSpPr/>
          <p:nvPr/>
        </p:nvGrpSpPr>
        <p:grpSpPr>
          <a:xfrm>
            <a:off x="6514843" y="5305287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2" name="مستطيل 11">
              <a:hlinkClick r:id="rId3" action="ppaction://hlinksldjump"/>
              <a:extLst>
                <a:ext uri="{FF2B5EF4-FFF2-40B4-BE49-F238E27FC236}">
                  <a16:creationId xmlns:a16="http://schemas.microsoft.com/office/drawing/2014/main" id="{3413BA52-A2F1-4E75-A630-5AEA7B0C77A0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الحروف مبعثرة  </a:t>
              </a:r>
            </a:p>
          </p:txBody>
        </p:sp>
        <p:sp>
          <p:nvSpPr>
            <p:cNvPr id="13" name="مثلث متساوي الساقين 12">
              <a:extLst>
                <a:ext uri="{FF2B5EF4-FFF2-40B4-BE49-F238E27FC236}">
                  <a16:creationId xmlns:a16="http://schemas.microsoft.com/office/drawing/2014/main" id="{B40D0407-4698-4929-A149-973CAA01536A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</a:rPr>
                <a:t>2</a:t>
              </a:r>
              <a:endParaRPr lang="ar-SA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49A4A1B1-E754-46A6-838E-CB65B8515C7A}"/>
              </a:ext>
            </a:extLst>
          </p:cNvPr>
          <p:cNvGrpSpPr/>
          <p:nvPr/>
        </p:nvGrpSpPr>
        <p:grpSpPr>
          <a:xfrm>
            <a:off x="1839128" y="3958117"/>
            <a:ext cx="441007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" name="مستطيل 14">
              <a:hlinkClick r:id="rId4" action="ppaction://hlinksldjump"/>
              <a:extLst>
                <a:ext uri="{FF2B5EF4-FFF2-40B4-BE49-F238E27FC236}">
                  <a16:creationId xmlns:a16="http://schemas.microsoft.com/office/drawing/2014/main" id="{6AEDB7ED-B003-4E2A-AE75-AFFEC50ECDAE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ثلاثية </a:t>
              </a:r>
            </a:p>
          </p:txBody>
        </p:sp>
        <p:sp>
          <p:nvSpPr>
            <p:cNvPr id="16" name="مثلث متساوي الساقين 15">
              <a:extLst>
                <a:ext uri="{FF2B5EF4-FFF2-40B4-BE49-F238E27FC236}">
                  <a16:creationId xmlns:a16="http://schemas.microsoft.com/office/drawing/2014/main" id="{1AE909D1-F266-458E-A084-88724E29FE22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200" dirty="0">
                  <a:solidFill>
                    <a:schemeClr val="tx1"/>
                  </a:solidFill>
                </a:rPr>
                <a:t>3</a:t>
              </a:r>
              <a:endParaRPr lang="ar-SA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D980FB0E-7B84-4C6F-8C4C-9647630E90DE}"/>
              </a:ext>
            </a:extLst>
          </p:cNvPr>
          <p:cNvSpPr/>
          <p:nvPr/>
        </p:nvSpPr>
        <p:spPr>
          <a:xfrm>
            <a:off x="4391025" y="1968178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الصدقة</a:t>
            </a:r>
            <a:r>
              <a:rPr lang="ar-SA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cs typeface="PT Bold Heading" panose="02010400000000000000" pitchFamily="2" charset="-78"/>
                <a:hlinkClick r:id="rId5"/>
              </a:rPr>
              <a:t>https://youtu.be/xZQbc3l3S1A</a:t>
            </a:r>
            <a:endParaRPr lang="ar-SA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64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840106" y="87232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cs typeface="PT Bold Heading" panose="02010400000000000000" pitchFamily="2" charset="-78"/>
              </a:rPr>
              <a:t>الحروف مرتبة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108844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مَ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076079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مِ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7043314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مُ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108844" y="290885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</a:t>
            </a: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076079" y="290885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7043314" y="290885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108844" y="362893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076079" y="362893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لِ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7043314" y="362893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لُ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108844" y="434901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076079" y="434901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دِ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7043314" y="434901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دُ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108844" y="50979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نَ</a:t>
            </a: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076079" y="50979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نِ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7043314" y="50979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نُ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108844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رَ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076079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رِ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7043314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رُ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736348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صَ</a:t>
            </a: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703583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صِ</a:t>
            </a: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3670818" y="218877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صُ</a:t>
            </a: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736348" y="284535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فَ</a:t>
            </a: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703583" y="284535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فِ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3670818" y="284535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فُ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731070" y="357690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سَ</a:t>
            </a: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698305" y="357690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سِ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3665540" y="357690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سُ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731070" y="42969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قَ</a:t>
            </a: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698305" y="42969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قِ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3665540" y="42969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قُ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731070" y="502853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تَ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698305" y="502853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تِ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3665540" y="502853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تُ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731070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حَ</a:t>
            </a: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698305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حِ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3665540" y="584688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حُ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7043313" y="1238240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607851" y="1238240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2" name="سهم: لليسار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BE3611-9552-4D5D-9363-79AC83350DB4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3" name="سهم: لليمين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8E8AD36-E825-4ED9-9FD7-A618BCE291BA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2" name="مستطيل: زوايا مستديرة 61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E061B67-08C4-4D31-AC2F-39FEA86AB810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43592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2" grpId="0" animBg="1"/>
      <p:bldP spid="3" grpId="0" animBg="1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303430" y="87232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الحروف مبعثرة 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124836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مَ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092071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7059306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لِ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124836" y="287434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دُ</a:t>
            </a: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092071" y="287434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نِ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7059306" y="287434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رَ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124836" y="359442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092071" y="359442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مِ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7059306" y="359442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نَ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124836" y="431450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رِ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092071" y="431450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7059306" y="431450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مُ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124836" y="5063444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لُ</a:t>
            </a: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092071" y="5063444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نُ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7059306" y="5063444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رُ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124836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دِ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092071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7059306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799965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حَ</a:t>
            </a: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767200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سَ</a:t>
            </a: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3734435" y="2154267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صُ</a:t>
            </a: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799965" y="28108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تِ</a:t>
            </a: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767200" y="28108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فِ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3734435" y="281085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قَ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794687" y="354240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فُ</a:t>
            </a: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761922" y="354240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حِ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3729157" y="354240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تُ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794687" y="426248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سِ</a:t>
            </a: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761922" y="426248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قِ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3729157" y="426248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صِ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794687" y="499403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تَ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761922" y="499403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فَ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3729157" y="4994030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حُ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794687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قُ</a:t>
            </a: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761922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صَ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3729157" y="5812381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سُ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7059305" y="1203734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671468" y="1203734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2" name="سهم: لليسار 6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FDC1E3F-9A9A-4FC7-9CE7-3EFEF7D3C392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alpha val="50000"/>
            </a:schemeClr>
          </a:solidFill>
          <a:ln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3" name="سهم: لليمين 6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3E8E0A6-B922-4A2A-AB76-8C6002E930AD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4" name="مستطيل: زوايا مستديرة 6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7AA5F73-AF88-4297-A32D-EF69D2D9BF11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D3A73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199369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2" grpId="0" animBg="1"/>
      <p:bldP spid="63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728508" y="188646"/>
            <a:ext cx="4530055" cy="972253"/>
          </a:xfrm>
          <a:prstGeom prst="cloudCallou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ثلاثية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10189741" y="163061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 </a:t>
            </a:r>
            <a:r>
              <a:rPr lang="ar-SA" sz="48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فَــسَ</a:t>
            </a:r>
            <a:endParaRPr lang="ar-SA" sz="4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10189741" y="275473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دَرَسَ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886951" y="3878860"/>
            <a:ext cx="2106424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صَـحِــبَ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10189741" y="500298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نُـدِمَ 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7689822" y="163061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لَــمَــسَ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7689822" y="275473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رَسَــمَ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7689822" y="387886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رَدِفَ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7689822" y="500298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يَـقِــفُ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5189903" y="163061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رَحَــلَ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5189903" y="275473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سَـبَـحَ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5189903" y="387886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بَرِحَ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5189903" y="500298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لُـبِــسَ </a:t>
            </a: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2400300" y="1630610"/>
            <a:ext cx="2093317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صَـدَقَ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2466976" y="2754735"/>
            <a:ext cx="2333624" cy="97225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حَــصَــدَ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2689984" y="3878860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سَـلِــمَ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2689984" y="5002985"/>
            <a:ext cx="1803633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طُـرِقَ </a:t>
            </a:r>
          </a:p>
        </p:txBody>
      </p:sp>
      <p:sp>
        <p:nvSpPr>
          <p:cNvPr id="20" name="سهم: لليمين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E6FB6F7-7514-4510-9B80-21BCF0973B00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rgbClr val="8DBE3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21" name="مستطيل: زوايا مستديرة 2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3394678-5D39-48EF-B5D5-F83EB9963B8D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8DBE3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24036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BA9BB1E-9B07-465F-9401-7405167E2B30}"/>
              </a:ext>
            </a:extLst>
          </p:cNvPr>
          <p:cNvGrpSpPr/>
          <p:nvPr/>
        </p:nvGrpSpPr>
        <p:grpSpPr>
          <a:xfrm>
            <a:off x="7457813" y="3548540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" name="مستطيل 4">
              <a:hlinkClick r:id="rId2" action="ppaction://hlinksldjump"/>
              <a:extLst>
                <a:ext uri="{FF2B5EF4-FFF2-40B4-BE49-F238E27FC236}">
                  <a16:creationId xmlns:a16="http://schemas.microsoft.com/office/drawing/2014/main" id="{3DB6F481-A2E4-4A46-9C3C-2BDE6792A7D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الحروف مرتبة </a:t>
              </a:r>
            </a:p>
          </p:txBody>
        </p:sp>
        <p:sp>
          <p:nvSpPr>
            <p:cNvPr id="2" name="مثلث متساوي الساقين 1">
              <a:extLst>
                <a:ext uri="{FF2B5EF4-FFF2-40B4-BE49-F238E27FC236}">
                  <a16:creationId xmlns:a16="http://schemas.microsoft.com/office/drawing/2014/main" id="{7C84F8B3-BAF6-44A7-91D1-EF9A51379B8C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1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48D3ECE-D2CC-4820-B6ED-95AF1D5F763B}"/>
              </a:ext>
            </a:extLst>
          </p:cNvPr>
          <p:cNvGrpSpPr/>
          <p:nvPr/>
        </p:nvGrpSpPr>
        <p:grpSpPr>
          <a:xfrm>
            <a:off x="1565945" y="3679665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3" action="ppaction://hlinksldjump"/>
              <a:extLst>
                <a:ext uri="{FF2B5EF4-FFF2-40B4-BE49-F238E27FC236}">
                  <a16:creationId xmlns:a16="http://schemas.microsoft.com/office/drawing/2014/main" id="{660D31C7-13A1-4B8E-994C-1AC840A4A61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الحروف مبعثرة 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3C83E035-7324-4A59-800E-BDE4EEA61C10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2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C20906E5-AF15-4694-8D6C-8A8BAD85DEDD}"/>
              </a:ext>
            </a:extLst>
          </p:cNvPr>
          <p:cNvGrpSpPr/>
          <p:nvPr/>
        </p:nvGrpSpPr>
        <p:grpSpPr>
          <a:xfrm>
            <a:off x="4988129" y="5054194"/>
            <a:ext cx="5070272" cy="1717079"/>
            <a:chOff x="7457813" y="2516693"/>
            <a:chExt cx="4530055" cy="1191240"/>
          </a:xfr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2" name="مستطيل 11">
              <a:hlinkClick r:id="rId4" action="ppaction://hlinksldjump"/>
              <a:extLst>
                <a:ext uri="{FF2B5EF4-FFF2-40B4-BE49-F238E27FC236}">
                  <a16:creationId xmlns:a16="http://schemas.microsoft.com/office/drawing/2014/main" id="{ABA2375A-671C-4339-82E1-E4529BDF13E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تحتوي على صوت طويل  </a:t>
              </a:r>
            </a:p>
          </p:txBody>
        </p:sp>
        <p:sp>
          <p:nvSpPr>
            <p:cNvPr id="13" name="مثلث متساوي الساقين 12">
              <a:extLst>
                <a:ext uri="{FF2B5EF4-FFF2-40B4-BE49-F238E27FC236}">
                  <a16:creationId xmlns:a16="http://schemas.microsoft.com/office/drawing/2014/main" id="{ED791976-BE97-433E-81AA-9AC27A63A964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3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0E90A0CE-610D-495F-8E4F-24C0569DB4CF}"/>
              </a:ext>
            </a:extLst>
          </p:cNvPr>
          <p:cNvSpPr/>
          <p:nvPr/>
        </p:nvSpPr>
        <p:spPr>
          <a:xfrm>
            <a:off x="4321378" y="178260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الصوت الطويل  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3D97E8CF-1F48-43B4-9BD0-525C0DE86DDD}"/>
              </a:ext>
            </a:extLst>
          </p:cNvPr>
          <p:cNvSpPr/>
          <p:nvPr/>
        </p:nvSpPr>
        <p:spPr>
          <a:xfrm>
            <a:off x="4633059" y="1974203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بر الوالدين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cs typeface="PT Bold Heading" panose="02010400000000000000" pitchFamily="2" charset="-78"/>
                <a:hlinkClick r:id="rId5"/>
              </a:rPr>
              <a:t>https://q9r.us/d9DZg</a:t>
            </a:r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endParaRPr lang="en-US" sz="20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843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510937" y="95290"/>
            <a:ext cx="4530055" cy="972253"/>
          </a:xfrm>
          <a:prstGeom prst="cloudCallou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الحروف مرتبة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293733" y="218014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مَـا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158919" y="218014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مِـي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6999163" y="218014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مُو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293733" y="290022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بَا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158919" y="290022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بِيـ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6999163" y="290022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بُو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293733" y="362030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لَا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158919" y="362030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لِيـ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6999163" y="362030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لُو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293733" y="434038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دَا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158919" y="434038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دِي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6999163" y="4340387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دُو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293733" y="5089324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نَا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158919" y="5089324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نِيـ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6999163" y="5089324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نُو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293733" y="583826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رَا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158919" y="583826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رِيـ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6999163" y="583826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رُو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606592" y="2165158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صَا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308892" y="2198202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err="1">
                <a:solidFill>
                  <a:schemeClr val="tx1"/>
                </a:solidFill>
              </a:rPr>
              <a:t>صِي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3005439" y="2198202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err="1">
                <a:solidFill>
                  <a:schemeClr val="tx1"/>
                </a:solidFill>
              </a:rPr>
              <a:t>صُو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606592" y="282174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فَا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308892" y="285478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فِيـ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3005439" y="285478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فُو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601314" y="355329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سَا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303614" y="358633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سِي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3000161" y="358633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سُو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601314" y="427337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قَا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303614" y="430641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قِيـ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3000161" y="430641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قُو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601314" y="5004921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تَا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303614" y="503796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تِي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3000161" y="5037965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تُو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601314" y="5823272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حَا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303614" y="5856316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حِي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3000161" y="5856316"/>
            <a:ext cx="1193731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حُو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6999163" y="1229614"/>
            <a:ext cx="2922905" cy="806517"/>
          </a:xfrm>
          <a:prstGeom prst="cloudCallou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608862" y="1229614"/>
            <a:ext cx="2922905" cy="806517"/>
          </a:xfrm>
          <a:prstGeom prst="cloudCallou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2" name="سهم: لليسار 6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542FD5F-E5D6-4864-B391-BC6E92DCC588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3" name="سهم: لليمين 6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1033B9B-B9E0-4501-872D-74BF7E87C8A1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4" name="مستطيل: زوايا مستديرة 6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4676611-C58B-4583-BC27-6743C49CE67D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cxnSp>
        <p:nvCxnSpPr>
          <p:cNvPr id="65" name="رابط مستقيم 64">
            <a:extLst>
              <a:ext uri="{FF2B5EF4-FFF2-40B4-BE49-F238E27FC236}">
                <a16:creationId xmlns:a16="http://schemas.microsoft.com/office/drawing/2014/main" id="{50B594A1-9923-47AB-9CB1-50417BEDC135}"/>
              </a:ext>
            </a:extLst>
          </p:cNvPr>
          <p:cNvCxnSpPr>
            <a:cxnSpLocks/>
          </p:cNvCxnSpPr>
          <p:nvPr/>
        </p:nvCxnSpPr>
        <p:spPr>
          <a:xfrm>
            <a:off x="6911326" y="1067543"/>
            <a:ext cx="0" cy="5798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9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2" grpId="0" animBg="1"/>
      <p:bldP spid="63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297697" y="93114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الحروف مبعثرة 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005122" y="201275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مَا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7782169" y="214589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بَا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6559216" y="213766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لِي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005122" y="273283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دُو</a:t>
            </a: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7782169" y="286597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نِي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6559216" y="285774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رَا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005122" y="345291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بُو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7782169" y="358605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مِي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6559216" y="357782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نَا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005122" y="4172997"/>
            <a:ext cx="1319464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رِي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7782169" y="430613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دَا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6559216" y="429790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مُو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005122" y="4921934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لُو</a:t>
            </a: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7782169" y="5055076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نُو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6559216" y="504683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رُو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005122" y="5670871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دِي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7782169" y="5804013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لَا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6559216" y="5795776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بِي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229196" y="214589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حَا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3998178" y="2101414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سَا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2686779" y="1964789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err="1">
                <a:solidFill>
                  <a:schemeClr val="tx1"/>
                </a:solidFill>
              </a:rPr>
              <a:t>صُو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229196" y="280248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تِيـ</a:t>
            </a: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3998178" y="275799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فِي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2686779" y="262137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قَا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223918" y="353403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فُو</a:t>
            </a: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3992900" y="348954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حِيـ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2681501" y="335292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تُو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223918" y="425411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سِيـ</a:t>
            </a: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3992900" y="420962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قِي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2681501" y="407300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err="1">
                <a:solidFill>
                  <a:schemeClr val="tx1"/>
                </a:solidFill>
              </a:rPr>
              <a:t>صِي</a:t>
            </a:r>
            <a:r>
              <a:rPr lang="ar-SA" sz="3200" dirty="0">
                <a:solidFill>
                  <a:schemeClr val="tx1"/>
                </a:solidFill>
              </a:rPr>
              <a:t>ـ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223918" y="498566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تَا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3992900" y="4941177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فَا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2681501" y="4804552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حُو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223918" y="5804013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قُو</a:t>
            </a: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3992900" y="5759528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صَا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2681501" y="5622903"/>
            <a:ext cx="1128853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سُو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6559216" y="1187129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287752" y="1187129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2" name="سهم: لليسار 6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7B5AC8-1F2A-4DFD-B5CD-4A7122B51CCB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3" name="سهم: لليمين 6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34819EF-1174-4E82-AF7E-00619103172F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4" name="مستطيل: زوايا مستديرة 6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C7292B3-CA3D-42D1-86CC-2D8EF1D7F8C4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cxnSp>
        <p:nvCxnSpPr>
          <p:cNvPr id="65" name="رابط مستقيم 64">
            <a:extLst>
              <a:ext uri="{FF2B5EF4-FFF2-40B4-BE49-F238E27FC236}">
                <a16:creationId xmlns:a16="http://schemas.microsoft.com/office/drawing/2014/main" id="{96699E96-B416-44A2-AE19-8120C3DF509F}"/>
              </a:ext>
            </a:extLst>
          </p:cNvPr>
          <p:cNvCxnSpPr>
            <a:cxnSpLocks/>
          </p:cNvCxnSpPr>
          <p:nvPr/>
        </p:nvCxnSpPr>
        <p:spPr>
          <a:xfrm>
            <a:off x="6492226" y="1059485"/>
            <a:ext cx="0" cy="5798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93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2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362450" y="350571"/>
            <a:ext cx="5122527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فيها صوت طويل 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9881008" y="174491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</a:t>
            </a: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9881008" y="286903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تِــيــ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نُ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881008" y="399316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تُـــو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9881008" y="511728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</a:t>
            </a:r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بُ 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7381089" y="174491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حَــا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7381089" y="286903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فِــي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ــلُ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7381089" y="399316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حُــو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 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7381089" y="511728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</a:t>
            </a:r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سِــي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ــرُ 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4881170" y="174491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زَا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 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4881170" y="286903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رِيــ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فُ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4881170" y="399316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دُو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رُ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4881170" y="511728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</a:t>
            </a:r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رُو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حُ  </a:t>
            </a: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2381251" y="174491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سَــا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 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2381251" y="286903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صِـيـ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ـنُ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2381251" y="3993160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رُو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حُ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2381251" y="5117285"/>
            <a:ext cx="2064742" cy="830510"/>
          </a:xfrm>
          <a:prstGeom prst="cloudCallou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</a:t>
            </a:r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رُ </a:t>
            </a:r>
          </a:p>
        </p:txBody>
      </p:sp>
      <p:sp>
        <p:nvSpPr>
          <p:cNvPr id="21" name="مستطيل: زوايا مستديرة 2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FD86B0-0227-47B2-B2B2-6DE028630888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sp>
        <p:nvSpPr>
          <p:cNvPr id="22" name="سهم: لليمين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263E978-D36A-41DB-804F-7BB5C76FD0C7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</p:spTree>
    <p:extLst>
      <p:ext uri="{BB962C8B-B14F-4D97-AF65-F5344CB8AC3E}">
        <p14:creationId xmlns:p14="http://schemas.microsoft.com/office/powerpoint/2010/main" val="395324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BA9BB1E-9B07-465F-9401-7405167E2B30}"/>
              </a:ext>
            </a:extLst>
          </p:cNvPr>
          <p:cNvGrpSpPr/>
          <p:nvPr/>
        </p:nvGrpSpPr>
        <p:grpSpPr>
          <a:xfrm>
            <a:off x="7457813" y="3900877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" name="مستطيل 4">
              <a:hlinkClick r:id="rId2" action="ppaction://hlinksldjump"/>
              <a:extLst>
                <a:ext uri="{FF2B5EF4-FFF2-40B4-BE49-F238E27FC236}">
                  <a16:creationId xmlns:a16="http://schemas.microsoft.com/office/drawing/2014/main" id="{3DB6F481-A2E4-4A46-9C3C-2BDE6792A7D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حروف فيها مقطع ساكن </a:t>
              </a:r>
            </a:p>
          </p:txBody>
        </p:sp>
        <p:sp>
          <p:nvSpPr>
            <p:cNvPr id="2" name="مثلث متساوي الساقين 1">
              <a:extLst>
                <a:ext uri="{FF2B5EF4-FFF2-40B4-BE49-F238E27FC236}">
                  <a16:creationId xmlns:a16="http://schemas.microsoft.com/office/drawing/2014/main" id="{7C84F8B3-BAF6-44A7-91D1-EF9A51379B8C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</a:rPr>
                <a:t>1</a:t>
              </a:r>
              <a:endParaRPr lang="ar-SA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48D3ECE-D2CC-4820-B6ED-95AF1D5F763B}"/>
              </a:ext>
            </a:extLst>
          </p:cNvPr>
          <p:cNvGrpSpPr/>
          <p:nvPr/>
        </p:nvGrpSpPr>
        <p:grpSpPr>
          <a:xfrm>
            <a:off x="2704838" y="3862777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3" action="ppaction://hlinksldjump"/>
              <a:extLst>
                <a:ext uri="{FF2B5EF4-FFF2-40B4-BE49-F238E27FC236}">
                  <a16:creationId xmlns:a16="http://schemas.microsoft.com/office/drawing/2014/main" id="{660D31C7-13A1-4B8E-994C-1AC840A4A61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فيها مقطع ساكن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3C83E035-7324-4A59-800E-BDE4EEA61C10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</a:rPr>
                <a:t>2</a:t>
              </a:r>
              <a:endParaRPr lang="ar-SA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DAB01602-450E-4793-B6A4-FA2C6B96F0A1}"/>
              </a:ext>
            </a:extLst>
          </p:cNvPr>
          <p:cNvSpPr/>
          <p:nvPr/>
        </p:nvSpPr>
        <p:spPr>
          <a:xfrm>
            <a:off x="4288705" y="99525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المقطع الساكن 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827F7A5C-4C7F-4EC9-9CE6-689721CF3BCA}"/>
              </a:ext>
            </a:extLst>
          </p:cNvPr>
          <p:cNvSpPr/>
          <p:nvPr/>
        </p:nvSpPr>
        <p:spPr>
          <a:xfrm>
            <a:off x="4969865" y="1962098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الانتماء للوطن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cs typeface="PT Bold Heading" panose="02010400000000000000" pitchFamily="2" charset="-78"/>
                <a:hlinkClick r:id="rId4"/>
              </a:rPr>
              <a:t>https://q9r.us/8rVhX</a:t>
            </a:r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770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840106" y="87232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الحروف مرتبة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673925" y="197276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دَمْ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442954" y="214564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دِمْ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7189960" y="214564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دُمُ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673925" y="269284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لَـبْ</a:t>
            </a: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442954" y="286572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لِبْ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7189960" y="286572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لُبْ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673925" y="341292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بَلْ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442954" y="358580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بِلْ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7189960" y="358580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بُلْ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673925" y="413300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رَدْ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442954" y="430588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رِدْ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7189960" y="430588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رُدْ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673925" y="488194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بَنْ</a:t>
            </a: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442954" y="505481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بِنْ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7189960" y="505481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بُنْ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673925" y="5630882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مَرْ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442954" y="580375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مِرْ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7189960" y="580375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مُرْ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659108" y="214564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فَصْ</a:t>
            </a: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275365" y="2145641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فِصْ</a:t>
            </a: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2694811" y="179989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فُصْ</a:t>
            </a: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659108" y="280222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قَفْ</a:t>
            </a: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275365" y="280222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قِفْ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2694811" y="245647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قُفْ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653830" y="353377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حَسْ</a:t>
            </a: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270087" y="353377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حِسْ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2689533" y="318802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حُسْ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653830" y="425385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حَقْ</a:t>
            </a: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270087" y="425385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حِقْ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2689533" y="390810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حُقْ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653830" y="498540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فتْ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270087" y="4985404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فِتْ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2689533" y="4639658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فُتْ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653830" y="580375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صَحْ</a:t>
            </a: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270087" y="5803755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صِحْ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2689533" y="5458009"/>
            <a:ext cx="1202960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صُحْ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7189959" y="1195108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716397" y="1195108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3" name="سهم: لليسار 6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71451E-EE74-4B9E-AE8B-8B38C7C44B1E}"/>
              </a:ext>
            </a:extLst>
          </p:cNvPr>
          <p:cNvSpPr/>
          <p:nvPr/>
        </p:nvSpPr>
        <p:spPr>
          <a:xfrm>
            <a:off x="343920" y="1328556"/>
            <a:ext cx="1463040" cy="949843"/>
          </a:xfrm>
          <a:prstGeom prst="lef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4" name="سهم: لليمين 6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135415B-571C-4103-BA02-39BF642791AA}"/>
              </a:ext>
            </a:extLst>
          </p:cNvPr>
          <p:cNvSpPr/>
          <p:nvPr/>
        </p:nvSpPr>
        <p:spPr>
          <a:xfrm>
            <a:off x="530895" y="2115411"/>
            <a:ext cx="1376375" cy="949843"/>
          </a:xfrm>
          <a:prstGeom prst="righ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5" name="مستطيل: زوايا مستديرة 6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1BBD0A5-8081-4172-84CC-B39500EBC200}"/>
              </a:ext>
            </a:extLst>
          </p:cNvPr>
          <p:cNvSpPr/>
          <p:nvPr/>
        </p:nvSpPr>
        <p:spPr>
          <a:xfrm>
            <a:off x="343920" y="3291440"/>
            <a:ext cx="1585781" cy="86820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7D1630A0-D540-4817-9B26-A3AC73DC78C3}"/>
              </a:ext>
            </a:extLst>
          </p:cNvPr>
          <p:cNvCxnSpPr>
            <a:cxnSpLocks/>
          </p:cNvCxnSpPr>
          <p:nvPr/>
        </p:nvCxnSpPr>
        <p:spPr>
          <a:xfrm>
            <a:off x="7016101" y="1059485"/>
            <a:ext cx="0" cy="5798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4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3" grpId="0" animBg="1"/>
      <p:bldP spid="64" grpId="0" animBg="1"/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362450" y="350571"/>
            <a:ext cx="5122527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فيها مقطع ساكن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9538893" y="174491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أَمْـ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</a:t>
            </a:r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9538894" y="286903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أَس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ْـلَـمَ 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538894" y="399316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يَــفْــ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قِــدُ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9538894" y="511728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مَدْ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رِسَـةُ 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7038975" y="174491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بَـحْ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ــرُ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7038975" y="286903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يَـفْ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ـرَحُ 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7038975" y="399316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فَــيْـــ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صَــلُ 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7038975" y="511728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مُص</a:t>
            </a:r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ْحَــفُ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4539056" y="174491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تَـمْـ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</a:t>
            </a:r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4539056" y="286903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يَــقْــ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سِـمُ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4539056" y="399316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أَح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ْــمَــدُ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4539056" y="511728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مَـصْـ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ـرِف</a:t>
            </a:r>
            <a:r>
              <a:rPr lang="ar-SA" sz="48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ar-SA" sz="4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2039137" y="1744910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نَـمْ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ــلُ 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2039137" y="286903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أَنْـ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بَـل</a:t>
            </a:r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2039137" y="3699545"/>
            <a:ext cx="2406855" cy="1124125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تَــق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ْـــرَأُ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2039137" y="5117285"/>
            <a:ext cx="2406855" cy="830510"/>
          </a:xfrm>
          <a:prstGeom prst="cloudCallout">
            <a:avLst/>
          </a:prstGeom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accent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دَةُ </a:t>
            </a:r>
          </a:p>
        </p:txBody>
      </p:sp>
      <p:sp>
        <p:nvSpPr>
          <p:cNvPr id="21" name="مستطيل: زوايا مستديرة 2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422C91B-152D-4F35-AF51-A6B97606828B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sp>
        <p:nvSpPr>
          <p:cNvPr id="22" name="سهم: لليمين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7A62A1C-D253-49AA-8D25-84ABEC1B5C13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</p:spTree>
    <p:extLst>
      <p:ext uri="{BB962C8B-B14F-4D97-AF65-F5344CB8AC3E}">
        <p14:creationId xmlns:p14="http://schemas.microsoft.com/office/powerpoint/2010/main" val="114680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BA9BB1E-9B07-465F-9401-7405167E2B30}"/>
              </a:ext>
            </a:extLst>
          </p:cNvPr>
          <p:cNvGrpSpPr/>
          <p:nvPr/>
        </p:nvGrpSpPr>
        <p:grpSpPr>
          <a:xfrm>
            <a:off x="7431955" y="3959599"/>
            <a:ext cx="4530055" cy="1726826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" name="مستطيل 4">
              <a:hlinkClick r:id="rId2" action="ppaction://hlinksldjump"/>
              <a:extLst>
                <a:ext uri="{FF2B5EF4-FFF2-40B4-BE49-F238E27FC236}">
                  <a16:creationId xmlns:a16="http://schemas.microsoft.com/office/drawing/2014/main" id="{3DB6F481-A2E4-4A46-9C3C-2BDE6792A7D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0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الفرق بين التاء المربوطة والتاء المفتوحة </a:t>
              </a:r>
            </a:p>
          </p:txBody>
        </p:sp>
        <p:sp>
          <p:nvSpPr>
            <p:cNvPr id="2" name="مثلث متساوي الساقين 1">
              <a:extLst>
                <a:ext uri="{FF2B5EF4-FFF2-40B4-BE49-F238E27FC236}">
                  <a16:creationId xmlns:a16="http://schemas.microsoft.com/office/drawing/2014/main" id="{7C84F8B3-BAF6-44A7-91D1-EF9A51379B8C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</a:rPr>
                <a:t>1</a:t>
              </a:r>
              <a:endParaRPr lang="ar-SA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48D3ECE-D2CC-4820-B6ED-95AF1D5F763B}"/>
              </a:ext>
            </a:extLst>
          </p:cNvPr>
          <p:cNvGrpSpPr/>
          <p:nvPr/>
        </p:nvGrpSpPr>
        <p:grpSpPr>
          <a:xfrm>
            <a:off x="2678980" y="3921499"/>
            <a:ext cx="4530055" cy="1726826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3" action="ppaction://hlinksldjump"/>
              <a:extLst>
                <a:ext uri="{FF2B5EF4-FFF2-40B4-BE49-F238E27FC236}">
                  <a16:creationId xmlns:a16="http://schemas.microsoft.com/office/drawing/2014/main" id="{660D31C7-13A1-4B8E-994C-1AC840A4A61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0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تحتوي على التاء المربوطة والتاء المفتوحة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3C83E035-7324-4A59-800E-BDE4EEA61C10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</a:rPr>
                <a:t>2</a:t>
              </a:r>
              <a:endParaRPr lang="ar-SA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F327822C-3551-48D5-BFAC-83B129799FA3}"/>
              </a:ext>
            </a:extLst>
          </p:cNvPr>
          <p:cNvSpPr/>
          <p:nvPr/>
        </p:nvSpPr>
        <p:spPr>
          <a:xfrm>
            <a:off x="3993430" y="246339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التاء المربوطة والتاء المفتوحة 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94358767-9701-4C82-9A23-146D3F8E5437}"/>
              </a:ext>
            </a:extLst>
          </p:cNvPr>
          <p:cNvSpPr/>
          <p:nvPr/>
        </p:nvSpPr>
        <p:spPr>
          <a:xfrm>
            <a:off x="4781288" y="2124064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التعاون</a:t>
            </a:r>
            <a:r>
              <a:rPr lang="ar-SA" sz="1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PT Bold Heading" panose="02010400000000000000" pitchFamily="2" charset="-78"/>
                <a:hlinkClick r:id="rId4"/>
              </a:rPr>
              <a:t>https://q9r.us/zzNDL</a:t>
            </a:r>
            <a:r>
              <a:rPr lang="ar-SA" sz="1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3714750" y="87232"/>
            <a:ext cx="5655411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التاء المفتوحة والتاء المربوطة 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8F7223C3-F49B-4D27-B518-899093D413CB}"/>
              </a:ext>
            </a:extLst>
          </p:cNvPr>
          <p:cNvSpPr/>
          <p:nvPr/>
        </p:nvSpPr>
        <p:spPr>
          <a:xfrm>
            <a:off x="8114080" y="1319966"/>
            <a:ext cx="3086100" cy="972253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التاء المفتوحة </a:t>
            </a:r>
          </a:p>
        </p:txBody>
      </p:sp>
      <p:sp>
        <p:nvSpPr>
          <p:cNvPr id="62" name="مستطيل: زوايا مستديرة 61">
            <a:extLst>
              <a:ext uri="{FF2B5EF4-FFF2-40B4-BE49-F238E27FC236}">
                <a16:creationId xmlns:a16="http://schemas.microsoft.com/office/drawing/2014/main" id="{C8A56C8E-B129-46AE-96B1-4CB471C266ED}"/>
              </a:ext>
            </a:extLst>
          </p:cNvPr>
          <p:cNvSpPr/>
          <p:nvPr/>
        </p:nvSpPr>
        <p:spPr>
          <a:xfrm>
            <a:off x="7391400" y="2552699"/>
            <a:ext cx="4413617" cy="3543299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التاء المبتسمة وتكون في آخر الكلمة وهذا شكلها ( 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) وتنطق تاء عند الوصل والوقف مثل كلمة ( 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قَرَأ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تْ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- سَمِعْ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</a:p>
        </p:txBody>
      </p:sp>
      <p:sp>
        <p:nvSpPr>
          <p:cNvPr id="63" name="مستطيل: زوايا مستديرة 62">
            <a:extLst>
              <a:ext uri="{FF2B5EF4-FFF2-40B4-BE49-F238E27FC236}">
                <a16:creationId xmlns:a16="http://schemas.microsoft.com/office/drawing/2014/main" id="{2EE93407-E19A-49E9-9364-8B09EA5B8059}"/>
              </a:ext>
            </a:extLst>
          </p:cNvPr>
          <p:cNvSpPr/>
          <p:nvPr/>
        </p:nvSpPr>
        <p:spPr>
          <a:xfrm>
            <a:off x="3009900" y="1319966"/>
            <a:ext cx="3086100" cy="972253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التاء المربوطة </a:t>
            </a:r>
          </a:p>
        </p:txBody>
      </p:sp>
      <p:sp>
        <p:nvSpPr>
          <p:cNvPr id="64" name="مستطيل: زوايا مستديرة 63">
            <a:extLst>
              <a:ext uri="{FF2B5EF4-FFF2-40B4-BE49-F238E27FC236}">
                <a16:creationId xmlns:a16="http://schemas.microsoft.com/office/drawing/2014/main" id="{FAE3BA61-C2CC-44CB-8894-81FB61C49406}"/>
              </a:ext>
            </a:extLst>
          </p:cNvPr>
          <p:cNvSpPr/>
          <p:nvPr/>
        </p:nvSpPr>
        <p:spPr>
          <a:xfrm>
            <a:off x="2405062" y="2552700"/>
            <a:ext cx="4586288" cy="35433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التاء التي تكون في آخر الكلمة وهي تشبه الرقم 9 إذا كانت متصلة والرقم 5 إذا كانت منفصلة ( 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ــة – ة </a:t>
            </a:r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وتنطق هاءً عند الوقف وتاءً عن الوصل  مثل كلمة ( 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وَرْدَ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ةُ 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حَدِيــقَ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ـة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</a:p>
        </p:txBody>
      </p:sp>
      <p:sp>
        <p:nvSpPr>
          <p:cNvPr id="7" name="سهم: لليسار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D3BBF4-8788-455B-A2AD-0B059FA76B04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8" name="سهم: لليمين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D77F594-C743-4A01-90C9-D4DDF6F8D188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9" name="مستطيل: زوايا مستديرة 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0053864-FF4D-414F-9219-B6E339E71590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181788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362450" y="350571"/>
            <a:ext cx="5122527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تحتوي على تاء مفتوحة وتاء مربوطة 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9461907" y="147637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سَلِــمَـ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9461908" y="260050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زَارَ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تْ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461908" y="372462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رَسْــمَــ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9461908" y="484875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صَـلَا</a:t>
            </a:r>
            <a:r>
              <a:rPr lang="ar-SA" sz="4800" b="1" dirty="0">
                <a:solidFill>
                  <a:srgbClr val="EEC1A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ةُ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6961989" y="147637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تُــو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6961989" y="260050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رَسَمْــ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6961989" y="372462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مَدْرِسَـ</a:t>
            </a:r>
            <a:r>
              <a:rPr lang="ar-SA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6961989" y="484875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مُـفِـيـــدَ</a:t>
            </a:r>
            <a:r>
              <a:rPr lang="ar-SA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4462070" y="147637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فَتَحَ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ــتْ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4462070" y="260050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صَــوْ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4462070" y="372462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مَــسْـحَـ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ـة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4462070" y="484875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قَـطْــرَ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ةُ 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1962151" y="147637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بِـنْــ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1962151" y="260050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بَـيْ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ــت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1962151" y="3724625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نَـجْــمَـــ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ةُ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1962151" y="4848750"/>
            <a:ext cx="2483842" cy="1099045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وَرْدَ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</a:t>
            </a:r>
          </a:p>
        </p:txBody>
      </p:sp>
      <p:sp>
        <p:nvSpPr>
          <p:cNvPr id="21" name="مستطيل: زوايا مستديرة 2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8769B8B-EBD0-4088-BBB9-CC9C684FE195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sp>
        <p:nvSpPr>
          <p:cNvPr id="22" name="سهم: لليمين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3E2205E-3BF9-41DF-9D5F-6FB6ADC472FA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</p:spTree>
    <p:extLst>
      <p:ext uri="{BB962C8B-B14F-4D97-AF65-F5344CB8AC3E}">
        <p14:creationId xmlns:p14="http://schemas.microsoft.com/office/powerpoint/2010/main" val="31618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BA9BB1E-9B07-465F-9401-7405167E2B30}"/>
              </a:ext>
            </a:extLst>
          </p:cNvPr>
          <p:cNvGrpSpPr/>
          <p:nvPr/>
        </p:nvGrpSpPr>
        <p:grpSpPr>
          <a:xfrm>
            <a:off x="7457813" y="3741485"/>
            <a:ext cx="4530055" cy="1460813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" name="مستطيل 4">
              <a:hlinkClick r:id="rId2" action="ppaction://hlinksldjump"/>
              <a:extLst>
                <a:ext uri="{FF2B5EF4-FFF2-40B4-BE49-F238E27FC236}">
                  <a16:creationId xmlns:a16="http://schemas.microsoft.com/office/drawing/2014/main" id="{3DB6F481-A2E4-4A46-9C3C-2BDE6792A7D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أنواع التنوين </a:t>
              </a:r>
            </a:p>
          </p:txBody>
        </p:sp>
        <p:sp>
          <p:nvSpPr>
            <p:cNvPr id="2" name="مثلث متساوي الساقين 1">
              <a:extLst>
                <a:ext uri="{FF2B5EF4-FFF2-40B4-BE49-F238E27FC236}">
                  <a16:creationId xmlns:a16="http://schemas.microsoft.com/office/drawing/2014/main" id="{7C84F8B3-BAF6-44A7-91D1-EF9A51379B8C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1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48D3ECE-D2CC-4820-B6ED-95AF1D5F763B}"/>
              </a:ext>
            </a:extLst>
          </p:cNvPr>
          <p:cNvGrpSpPr/>
          <p:nvPr/>
        </p:nvGrpSpPr>
        <p:grpSpPr>
          <a:xfrm>
            <a:off x="951188" y="3741482"/>
            <a:ext cx="4530055" cy="1460821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3" action="ppaction://hlinksldjump"/>
              <a:extLst>
                <a:ext uri="{FF2B5EF4-FFF2-40B4-BE49-F238E27FC236}">
                  <a16:creationId xmlns:a16="http://schemas.microsoft.com/office/drawing/2014/main" id="{660D31C7-13A1-4B8E-994C-1AC840A4A61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حروف </a:t>
              </a:r>
            </a:p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المجموعات بالتنوين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3C83E035-7324-4A59-800E-BDE4EEA61C10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2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D58B4C9E-B258-4B0C-8AEF-0BB2182B2AE7}"/>
              </a:ext>
            </a:extLst>
          </p:cNvPr>
          <p:cNvGrpSpPr/>
          <p:nvPr/>
        </p:nvGrpSpPr>
        <p:grpSpPr>
          <a:xfrm>
            <a:off x="4555222" y="5452842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3" name="مستطيل 12">
              <a:hlinkClick r:id="rId4" action="ppaction://hlinksldjump"/>
              <a:extLst>
                <a:ext uri="{FF2B5EF4-FFF2-40B4-BE49-F238E27FC236}">
                  <a16:creationId xmlns:a16="http://schemas.microsoft.com/office/drawing/2014/main" id="{E816569A-03F0-4293-BCAA-6305891B3D2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تحتوي على </a:t>
              </a:r>
            </a:p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التنوين </a:t>
              </a:r>
            </a:p>
          </p:txBody>
        </p:sp>
        <p:sp>
          <p:nvSpPr>
            <p:cNvPr id="14" name="مثلث متساوي الساقين 13">
              <a:extLst>
                <a:ext uri="{FF2B5EF4-FFF2-40B4-BE49-F238E27FC236}">
                  <a16:creationId xmlns:a16="http://schemas.microsoft.com/office/drawing/2014/main" id="{E70604A6-A89B-4B5F-9C0C-379E2629CEBA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3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878276B9-5F39-4397-A054-0EF9F58F77DD}"/>
              </a:ext>
            </a:extLst>
          </p:cNvPr>
          <p:cNvSpPr/>
          <p:nvPr/>
        </p:nvSpPr>
        <p:spPr>
          <a:xfrm>
            <a:off x="4025932" y="166071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التنوين 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1937C6FF-74C5-4725-8E46-DF654A7FE982}"/>
              </a:ext>
            </a:extLst>
          </p:cNvPr>
          <p:cNvSpPr/>
          <p:nvPr/>
        </p:nvSpPr>
        <p:spPr>
          <a:xfrm>
            <a:off x="4668478" y="1982503"/>
            <a:ext cx="4667433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أهمية الصلاة </a:t>
            </a:r>
          </a:p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en-US" sz="2000" dirty="0">
                <a:solidFill>
                  <a:schemeClr val="tx1"/>
                </a:solidFill>
                <a:cs typeface="PT Bold Heading" panose="02010400000000000000" pitchFamily="2" charset="-78"/>
                <a:hlinkClick r:id="rId5"/>
              </a:rPr>
              <a:t>https://q9r.us/B50SK</a:t>
            </a:r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12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626C96AA-3B57-444C-BA16-2C8784E6E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835676"/>
              </p:ext>
            </p:extLst>
          </p:nvPr>
        </p:nvGraphicFramePr>
        <p:xfrm>
          <a:off x="2491530" y="300215"/>
          <a:ext cx="8515757" cy="6293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سهم: لليسار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61A99C-7EBD-4DE2-A8CA-25A7EB89B947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4" name="سهم: لليمين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6E9802B-0552-4504-8CAB-3F46B305A8FB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" name="مستطيل: زوايا مستديرة 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088212B-671D-4C19-BDDE-05BA7CCB6654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355148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0D704C-4223-44AD-BA8D-0F28BE801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E0D704C-4223-44AD-BA8D-0F28BE801B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0AFCFD-B7A0-487B-A2AE-A08C7AA72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C0AFCFD-B7A0-487B-A2AE-A08C7AA72B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4CAF29-08B2-4E3A-951A-69E961050E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14CAF29-08B2-4E3A-951A-69E961050E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BBB8BB-361B-44BB-B73E-A2D58A121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6CBBB8BB-361B-44BB-B73E-A2D58A1210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167D03-2E8E-49ED-A9B3-FDF0E90AD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E7167D03-2E8E-49ED-A9B3-FDF0E90ADA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C72AA1-86FD-416D-B970-AA3F6D944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FC72AA1-86FD-416D-B970-AA3F6D944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E579DC-5B0B-4549-8A1B-E63010C08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38E579DC-5B0B-4549-8A1B-E63010C084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581A03-E072-41F2-B072-9836404AD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E7581A03-E072-41F2-B072-9836404ADF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F4A8F1-D778-4EB5-9F2A-DD07F3F598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14F4A8F1-D778-4EB5-9F2A-DD07F3F598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771F74-4FC3-4ED4-929E-7F7B13363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5E771F74-4FC3-4ED4-929E-7F7B133638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6751F6-4356-40E7-A4CF-C0D0A7B8D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E76751F6-4356-40E7-A4CF-C0D0A7B8D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A3DEFD-907C-4B97-9A84-2F9FF83D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22A3DEFD-907C-4B97-9A84-2F9FF83D5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C7C94F-44D4-4422-8C90-B08A551E6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07C7C94F-44D4-4422-8C90-B08A551E6C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128528-31DD-48E2-942A-FE10FEE34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F0128528-31DD-48E2-942A-FE10FEE346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4CC8C7-3739-4036-8B9E-43171E055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504CC8C7-3739-4036-8B9E-43171E055B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B0A325-2E02-4278-8997-BACBDA08C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EDB0A325-2E02-4278-8997-BACBDA08C7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9273DB-6C84-4597-A3BE-CE3962F860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269273DB-6C84-4597-A3BE-CE3962F860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AA2DE7-995B-4ADB-8CEE-15A7FC168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graphicEl>
                                              <a:dgm id="{1EAA2DE7-995B-4ADB-8CEE-15A7FC168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787B5D-6888-49AE-A5D3-9232AA88D5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F7787B5D-6888-49AE-A5D3-9232AA88D5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62093F-EEB5-43ED-A84F-FF52013AB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>
                                            <p:graphicEl>
                                              <a:dgm id="{4E62093F-EEB5-43ED-A84F-FF52013AB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1BB7E7-6418-4EF3-A9CA-5B55F5A9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861BB7E7-6418-4EF3-A9CA-5B55F5A9CC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F8F645-11D0-4BEF-A8F2-0FB881024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graphicEl>
                                              <a:dgm id="{0EF8F645-11D0-4BEF-A8F2-0FB881024D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3E8281-FCB3-4964-A95F-038E1D7D29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>
                                            <p:graphicEl>
                                              <a:dgm id="{833E8281-FCB3-4964-A95F-038E1D7D29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  <p:bldP spid="3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840106" y="87232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التنوين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177852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مًا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145087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مٍ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7112322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مٌ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177852" y="282258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بًا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145087" y="282258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بٍ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7112322" y="282258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بٌ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177852" y="354266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لًا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145087" y="354266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لٍ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7112322" y="354266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لٌ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177852" y="426274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دًا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145087" y="426274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دٍ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7112322" y="426274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دٌ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177852" y="50116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نًا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145087" y="50116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نٍ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7112322" y="5011686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نٌ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177852" y="576062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رًا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145087" y="576062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رٍ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7112322" y="576062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رٌ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562828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صًا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530063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صٍ</a:t>
            </a: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3497298" y="2102509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صٌ</a:t>
            </a: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562828" y="275909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فًا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530063" y="275909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فٍ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3497298" y="275909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فٌ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557550" y="349064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سًا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524785" y="349064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سٍ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3492020" y="349064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سٌ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557550" y="421072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قًا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524785" y="421072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قٍ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3492020" y="421072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قٌ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557550" y="494227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تًا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524785" y="494227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تٍ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3492020" y="4942272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تٌ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557549" y="5760622"/>
            <a:ext cx="1042215" cy="716377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err="1">
                <a:solidFill>
                  <a:schemeClr val="tx1"/>
                </a:solidFill>
              </a:rPr>
              <a:t>حًـا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524785" y="576062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حٍ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3492020" y="5760623"/>
            <a:ext cx="762736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حٌ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7112321" y="1151976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676859" y="1151976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3" name="سهم: لليسار 6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E6FC29-07F9-48A3-8FDE-1DD16C39AA8A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4" name="سهم: لليمين 6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B3A010A-350D-441C-BACE-2F96A97833FA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5" name="مستطيل: زوايا مستديرة 6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6AD0511-C7AC-46D8-832F-ED481BD8B8FA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cxnSp>
        <p:nvCxnSpPr>
          <p:cNvPr id="66" name="رابط مستقيم 65">
            <a:extLst>
              <a:ext uri="{FF2B5EF4-FFF2-40B4-BE49-F238E27FC236}">
                <a16:creationId xmlns:a16="http://schemas.microsoft.com/office/drawing/2014/main" id="{B0888701-3858-41EC-AFDE-40F28C983C37}"/>
              </a:ext>
            </a:extLst>
          </p:cNvPr>
          <p:cNvCxnSpPr>
            <a:cxnSpLocks/>
          </p:cNvCxnSpPr>
          <p:nvPr/>
        </p:nvCxnSpPr>
        <p:spPr>
          <a:xfrm>
            <a:off x="6816076" y="1059485"/>
            <a:ext cx="0" cy="5798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15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3" grpId="0" animBg="1"/>
      <p:bldP spid="64" grpId="0" animBg="1"/>
      <p:bldP spid="6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3404454" y="350571"/>
            <a:ext cx="6080524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تحتوي على التنوين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9804807" y="174491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شَمْـ</a:t>
            </a:r>
            <a:r>
              <a:rPr lang="ar-SA" sz="48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9804808" y="286903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شَـمْـ</a:t>
            </a:r>
            <a:r>
              <a:rPr lang="ar-SA" sz="48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سًا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804808" y="399316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شَـمْـ</a:t>
            </a:r>
            <a:r>
              <a:rPr lang="ar-SA" sz="48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ٍ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9804808" y="511728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وَلَــ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دًا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7304889" y="174491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لَـبَـ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7304889" y="286903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لَـبَـ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نًـا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7304889" y="399316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لَـبَ</a:t>
            </a:r>
            <a:r>
              <a:rPr lang="ar-SA" sz="48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ـنٍ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7304889" y="511728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قَـــمَــ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رٌ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4804970" y="174491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بِـنَــا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ءٌ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4804970" y="286903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بِـنَــا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ءً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4804970" y="399316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بِـنَــا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ء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ٍ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4804970" y="511728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وَرَقَـ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ـةٍ</a:t>
            </a:r>
            <a:r>
              <a:rPr lang="ar-SA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2305051" y="174491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لَــوْحَـ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ةٌ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2305051" y="286903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لَــوْحَ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ـةً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2305051" y="3993160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لَــوْحَ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ـةٍ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2305051" y="5117285"/>
            <a:ext cx="2140942" cy="830510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حِــبَــا</a:t>
            </a:r>
            <a:r>
              <a:rPr lang="ar-SA" sz="54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 </a:t>
            </a:r>
          </a:p>
        </p:txBody>
      </p:sp>
      <p:sp>
        <p:nvSpPr>
          <p:cNvPr id="23" name="سهم: لليمين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2FA5D8C-1989-46E3-AB62-5FF0FC5F6756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24" name="مستطيل: زوايا مستديرة 2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CDF2387-AE7E-4A75-AE2B-66E2EAE7DA08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41211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BA9BB1E-9B07-465F-9401-7405167E2B30}"/>
              </a:ext>
            </a:extLst>
          </p:cNvPr>
          <p:cNvGrpSpPr/>
          <p:nvPr/>
        </p:nvGrpSpPr>
        <p:grpSpPr>
          <a:xfrm>
            <a:off x="7457813" y="3741486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" name="مستطيل 4">
              <a:hlinkClick r:id="rId2" action="ppaction://hlinksldjump"/>
              <a:extLst>
                <a:ext uri="{FF2B5EF4-FFF2-40B4-BE49-F238E27FC236}">
                  <a16:creationId xmlns:a16="http://schemas.microsoft.com/office/drawing/2014/main" id="{3DB6F481-A2E4-4A46-9C3C-2BDE6792A7D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تعريف الشدة</a:t>
              </a:r>
            </a:p>
          </p:txBody>
        </p:sp>
        <p:sp>
          <p:nvSpPr>
            <p:cNvPr id="2" name="مثلث متساوي الساقين 1">
              <a:extLst>
                <a:ext uri="{FF2B5EF4-FFF2-40B4-BE49-F238E27FC236}">
                  <a16:creationId xmlns:a16="http://schemas.microsoft.com/office/drawing/2014/main" id="{7C84F8B3-BAF6-44A7-91D1-EF9A51379B8C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1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A48D3ECE-D2CC-4820-B6ED-95AF1D5F763B}"/>
              </a:ext>
            </a:extLst>
          </p:cNvPr>
          <p:cNvGrpSpPr/>
          <p:nvPr/>
        </p:nvGrpSpPr>
        <p:grpSpPr>
          <a:xfrm>
            <a:off x="2704838" y="3703386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" name="مستطيل 8">
              <a:hlinkClick r:id="rId3" action="ppaction://hlinksldjump"/>
              <a:extLst>
                <a:ext uri="{FF2B5EF4-FFF2-40B4-BE49-F238E27FC236}">
                  <a16:creationId xmlns:a16="http://schemas.microsoft.com/office/drawing/2014/main" id="{660D31C7-13A1-4B8E-994C-1AC840A4A61D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تحتوي على </a:t>
              </a:r>
            </a:p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الشدة </a:t>
              </a:r>
            </a:p>
          </p:txBody>
        </p:sp>
        <p:sp>
          <p:nvSpPr>
            <p:cNvPr id="10" name="مثلث متساوي الساقين 9">
              <a:extLst>
                <a:ext uri="{FF2B5EF4-FFF2-40B4-BE49-F238E27FC236}">
                  <a16:creationId xmlns:a16="http://schemas.microsoft.com/office/drawing/2014/main" id="{3C83E035-7324-4A59-800E-BDE4EEA61C10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2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D58B4C9E-B258-4B0C-8AEF-0BB2182B2AE7}"/>
              </a:ext>
            </a:extLst>
          </p:cNvPr>
          <p:cNvGrpSpPr/>
          <p:nvPr/>
        </p:nvGrpSpPr>
        <p:grpSpPr>
          <a:xfrm>
            <a:off x="4555222" y="5452842"/>
            <a:ext cx="4530055" cy="1191240"/>
            <a:chOff x="7457813" y="2516693"/>
            <a:chExt cx="4530055" cy="1191240"/>
          </a:xfr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3" name="مستطيل 12">
              <a:hlinkClick r:id="rId4" action="ppaction://hlinksldjump"/>
              <a:extLst>
                <a:ext uri="{FF2B5EF4-FFF2-40B4-BE49-F238E27FC236}">
                  <a16:creationId xmlns:a16="http://schemas.microsoft.com/office/drawing/2014/main" id="{E816569A-03F0-4293-BCAA-6305891B3D2F}"/>
                </a:ext>
              </a:extLst>
            </p:cNvPr>
            <p:cNvSpPr/>
            <p:nvPr/>
          </p:nvSpPr>
          <p:spPr>
            <a:xfrm>
              <a:off x="7457813" y="2516697"/>
              <a:ext cx="4530055" cy="1191236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كلمات تحتوي على </a:t>
              </a:r>
            </a:p>
            <a:p>
              <a:pPr algn="ctr"/>
              <a:r>
                <a:rPr lang="ar-SA" sz="2800" dirty="0">
                  <a:solidFill>
                    <a:schemeClr val="tx1"/>
                  </a:solidFill>
                  <a:cs typeface="PT Bold Heading" panose="02010400000000000000" pitchFamily="2" charset="-78"/>
                </a:rPr>
                <a:t>التنوين </a:t>
              </a:r>
            </a:p>
          </p:txBody>
        </p:sp>
        <p:sp>
          <p:nvSpPr>
            <p:cNvPr id="14" name="مثلث متساوي الساقين 13">
              <a:extLst>
                <a:ext uri="{FF2B5EF4-FFF2-40B4-BE49-F238E27FC236}">
                  <a16:creationId xmlns:a16="http://schemas.microsoft.com/office/drawing/2014/main" id="{E70604A6-A89B-4B5F-9C0C-379E2629CEBA}"/>
                </a:ext>
              </a:extLst>
            </p:cNvPr>
            <p:cNvSpPr/>
            <p:nvPr/>
          </p:nvSpPr>
          <p:spPr>
            <a:xfrm rot="16200000">
              <a:off x="11090863" y="2836783"/>
              <a:ext cx="1191237" cy="551057"/>
            </a:xfrm>
            <a:prstGeom prst="cloudCallou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ctr"/>
            <a:lstStyle/>
            <a:p>
              <a:pPr algn="ctr"/>
              <a:r>
                <a:rPr lang="ar-SA" sz="3600" dirty="0">
                  <a:solidFill>
                    <a:schemeClr val="tx1"/>
                  </a:solidFill>
                </a:rPr>
                <a:t>3</a:t>
              </a:r>
              <a:endParaRPr lang="ar-SA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878276B9-5F39-4397-A054-0EF9F58F77DD}"/>
              </a:ext>
            </a:extLst>
          </p:cNvPr>
          <p:cNvSpPr/>
          <p:nvPr/>
        </p:nvSpPr>
        <p:spPr>
          <a:xfrm>
            <a:off x="4392950" y="223516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مهارة الشدة  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1937C6FF-74C5-4725-8E46-DF654A7FE982}"/>
              </a:ext>
            </a:extLst>
          </p:cNvPr>
          <p:cNvSpPr/>
          <p:nvPr/>
        </p:nvSpPr>
        <p:spPr>
          <a:xfrm>
            <a:off x="4969865" y="1963453"/>
            <a:ext cx="4530055" cy="1460822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قيمة الطهارة والنظافة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cs typeface="PT Bold Heading" panose="02010400000000000000" pitchFamily="2" charset="-78"/>
                <a:hlinkClick r:id="rId5"/>
              </a:rPr>
              <a:t>https://q9r.us/811By</a:t>
            </a:r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346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7768206" y="87231"/>
            <a:ext cx="4043152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cs typeface="PT Bold Heading" panose="02010400000000000000" pitchFamily="2" charset="-78"/>
              </a:rPr>
              <a:t>الشدة </a:t>
            </a:r>
          </a:p>
        </p:txBody>
      </p:sp>
      <p:sp>
        <p:nvSpPr>
          <p:cNvPr id="62" name="مستطيل: زوايا مستديرة 61">
            <a:extLst>
              <a:ext uri="{FF2B5EF4-FFF2-40B4-BE49-F238E27FC236}">
                <a16:creationId xmlns:a16="http://schemas.microsoft.com/office/drawing/2014/main" id="{C8A56C8E-B129-46AE-96B1-4CB471C266ED}"/>
              </a:ext>
            </a:extLst>
          </p:cNvPr>
          <p:cNvSpPr/>
          <p:nvPr/>
        </p:nvSpPr>
        <p:spPr>
          <a:xfrm>
            <a:off x="7629617" y="1185306"/>
            <a:ext cx="4320330" cy="46114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حركة تكون أعلى الحرف وهي أقوى الحركات وهي عبارة عن حرفين الأول ساكن والثاني متحرك بحيث نقف على الحرف المشدد قليلًا ثم نكمل باقي الكلمة مثل كلمة ( مُحَـمَّــدُ ) نقرأ المقطع الساكن ( مُحَـمْـ  - ـمَــدُ ) . 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4AC87072-22E5-4656-B0E7-5D6EF69D79B9}"/>
              </a:ext>
            </a:extLst>
          </p:cNvPr>
          <p:cNvSpPr/>
          <p:nvPr/>
        </p:nvSpPr>
        <p:spPr>
          <a:xfrm>
            <a:off x="2642533" y="87230"/>
            <a:ext cx="4664279" cy="756611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أنواع</a:t>
            </a:r>
            <a:r>
              <a:rPr lang="ar-SA" sz="3600" dirty="0"/>
              <a:t> </a:t>
            </a:r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الشدة 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A8E0B1EA-D3E6-4D55-8D06-7D12DBB88835}"/>
              </a:ext>
            </a:extLst>
          </p:cNvPr>
          <p:cNvSpPr/>
          <p:nvPr/>
        </p:nvSpPr>
        <p:spPr>
          <a:xfrm>
            <a:off x="5478011" y="919344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بالفتح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ـــــَّ ) 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36CFBC1-C3E7-4AC6-A980-A2E30EA974F5}"/>
              </a:ext>
            </a:extLst>
          </p:cNvPr>
          <p:cNvSpPr/>
          <p:nvPr/>
        </p:nvSpPr>
        <p:spPr>
          <a:xfrm>
            <a:off x="2642533" y="919343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</a:t>
            </a:r>
            <a:r>
              <a:rPr lang="ar-SA" sz="4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ــلّ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َـــقَ</a:t>
            </a:r>
            <a:endParaRPr lang="ar-SA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سهم: لليسار 8">
            <a:extLst>
              <a:ext uri="{FF2B5EF4-FFF2-40B4-BE49-F238E27FC236}">
                <a16:creationId xmlns:a16="http://schemas.microsoft.com/office/drawing/2014/main" id="{D7C551EA-C39B-40E0-9AD3-44A3C93107B4}"/>
              </a:ext>
            </a:extLst>
          </p:cNvPr>
          <p:cNvSpPr/>
          <p:nvPr/>
        </p:nvSpPr>
        <p:spPr>
          <a:xfrm>
            <a:off x="4471335" y="919342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600630D-7CA0-49F9-A3E7-35F726F56C38}"/>
              </a:ext>
            </a:extLst>
          </p:cNvPr>
          <p:cNvSpPr/>
          <p:nvPr/>
        </p:nvSpPr>
        <p:spPr>
          <a:xfrm>
            <a:off x="5478011" y="1867300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بالكسر 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</a:t>
            </a:r>
            <a:r>
              <a:rPr lang="ar-SA" sz="2400" b="1" dirty="0">
                <a:solidFill>
                  <a:schemeClr val="tx1"/>
                </a:solidFill>
                <a:latin typeface="A Jannat LT" panose="01000000000000000000" pitchFamily="2" charset="-78"/>
                <a:cs typeface="A Jannat LT" panose="01000000000000000000" pitchFamily="2" charset="-78"/>
              </a:rPr>
              <a:t>ـِّـ</a:t>
            </a: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716E8AE5-37FC-4729-B046-A9B080741F85}"/>
              </a:ext>
            </a:extLst>
          </p:cNvPr>
          <p:cNvSpPr/>
          <p:nvPr/>
        </p:nvSpPr>
        <p:spPr>
          <a:xfrm>
            <a:off x="2642533" y="1867299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</a:t>
            </a:r>
            <a:r>
              <a:rPr lang="ar-SA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تِّـ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ــبْ</a:t>
            </a:r>
            <a:endParaRPr lang="ar-SA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سهم: لليسار 15">
            <a:extLst>
              <a:ext uri="{FF2B5EF4-FFF2-40B4-BE49-F238E27FC236}">
                <a16:creationId xmlns:a16="http://schemas.microsoft.com/office/drawing/2014/main" id="{F3DC9DCF-77BD-4F8E-81BA-4A24B751EAED}"/>
              </a:ext>
            </a:extLst>
          </p:cNvPr>
          <p:cNvSpPr/>
          <p:nvPr/>
        </p:nvSpPr>
        <p:spPr>
          <a:xfrm>
            <a:off x="4471335" y="1867298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2EF48D0A-950B-43FD-A072-1D319802CAD0}"/>
              </a:ext>
            </a:extLst>
          </p:cNvPr>
          <p:cNvSpPr/>
          <p:nvPr/>
        </p:nvSpPr>
        <p:spPr>
          <a:xfrm>
            <a:off x="5478011" y="2815252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بالضم 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ـــــُّ ) 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336443B1-D9EB-41D6-8A30-6882F04EF0DC}"/>
              </a:ext>
            </a:extLst>
          </p:cNvPr>
          <p:cNvSpPr/>
          <p:nvPr/>
        </p:nvSpPr>
        <p:spPr>
          <a:xfrm>
            <a:off x="2642533" y="2815251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يَــجِـــ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فّ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19" name="سهم: لليسار 18">
            <a:extLst>
              <a:ext uri="{FF2B5EF4-FFF2-40B4-BE49-F238E27FC236}">
                <a16:creationId xmlns:a16="http://schemas.microsoft.com/office/drawing/2014/main" id="{7908DD03-BA5A-4924-9EC1-16D1CD6A43BC}"/>
              </a:ext>
            </a:extLst>
          </p:cNvPr>
          <p:cNvSpPr/>
          <p:nvPr/>
        </p:nvSpPr>
        <p:spPr>
          <a:xfrm>
            <a:off x="4471335" y="2815250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34B0B78A-6F22-4C2C-A87B-1235A1B75FE0}"/>
              </a:ext>
            </a:extLst>
          </p:cNvPr>
          <p:cNvSpPr/>
          <p:nvPr/>
        </p:nvSpPr>
        <p:spPr>
          <a:xfrm>
            <a:off x="5478011" y="3763203"/>
            <a:ext cx="1828801" cy="850742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بتنوين الفتح  </a:t>
            </a:r>
          </a:p>
          <a:p>
            <a:pPr algn="ctr"/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 ــــًّ )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33B5CE0A-7B43-459E-BB4F-B5814076C869}"/>
              </a:ext>
            </a:extLst>
          </p:cNvPr>
          <p:cNvSpPr/>
          <p:nvPr/>
        </p:nvSpPr>
        <p:spPr>
          <a:xfrm>
            <a:off x="2642533" y="3763202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حَـ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قًّــا</a:t>
            </a:r>
            <a:endParaRPr lang="ar-SA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سهم: لليسار 21">
            <a:extLst>
              <a:ext uri="{FF2B5EF4-FFF2-40B4-BE49-F238E27FC236}">
                <a16:creationId xmlns:a16="http://schemas.microsoft.com/office/drawing/2014/main" id="{2C9CF53C-33BC-45C5-93CD-3362232C215D}"/>
              </a:ext>
            </a:extLst>
          </p:cNvPr>
          <p:cNvSpPr/>
          <p:nvPr/>
        </p:nvSpPr>
        <p:spPr>
          <a:xfrm>
            <a:off x="4471335" y="3763201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B4DDD6B-7EAC-42FF-A474-97B77FBB9A79}"/>
              </a:ext>
            </a:extLst>
          </p:cNvPr>
          <p:cNvSpPr/>
          <p:nvPr/>
        </p:nvSpPr>
        <p:spPr>
          <a:xfrm>
            <a:off x="5478011" y="4711152"/>
            <a:ext cx="1828801" cy="850742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بتنوين الكسر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2400" b="1" dirty="0">
                <a:solidFill>
                  <a:schemeClr val="tx1"/>
                </a:solidFill>
                <a:latin typeface="A Jannat LT" panose="01000000000000000000" pitchFamily="2" charset="-78"/>
                <a:cs typeface="A Jannat LT" panose="01000000000000000000" pitchFamily="2" charset="-78"/>
              </a:rPr>
              <a:t>ـــٍّ</a:t>
            </a:r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F8153F0E-9A19-4612-92F4-A1BFB9AA4E0D}"/>
              </a:ext>
            </a:extLst>
          </p:cNvPr>
          <p:cNvSpPr/>
          <p:nvPr/>
        </p:nvSpPr>
        <p:spPr>
          <a:xfrm>
            <a:off x="2642533" y="4711151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طِــ</a:t>
            </a:r>
            <a:r>
              <a:rPr lang="ar-SA" sz="4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ـبّ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ٍ</a:t>
            </a:r>
            <a:endParaRPr lang="ar-SA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سهم: لليسار 24">
            <a:extLst>
              <a:ext uri="{FF2B5EF4-FFF2-40B4-BE49-F238E27FC236}">
                <a16:creationId xmlns:a16="http://schemas.microsoft.com/office/drawing/2014/main" id="{14696DCC-8D2B-49FE-A9A1-19EBBE8A798A}"/>
              </a:ext>
            </a:extLst>
          </p:cNvPr>
          <p:cNvSpPr/>
          <p:nvPr/>
        </p:nvSpPr>
        <p:spPr>
          <a:xfrm>
            <a:off x="4471335" y="4711150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5CD8A648-067F-43B7-8998-8234FC559928}"/>
              </a:ext>
            </a:extLst>
          </p:cNvPr>
          <p:cNvSpPr/>
          <p:nvPr/>
        </p:nvSpPr>
        <p:spPr>
          <a:xfrm>
            <a:off x="5478011" y="5659100"/>
            <a:ext cx="1828801" cy="850742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بتنوين الضم 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ـــــٌّ) 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F197FFD6-A28F-433F-AD7F-837CD79E47BB}"/>
              </a:ext>
            </a:extLst>
          </p:cNvPr>
          <p:cNvSpPr/>
          <p:nvPr/>
        </p:nvSpPr>
        <p:spPr>
          <a:xfrm>
            <a:off x="2642533" y="5659099"/>
            <a:ext cx="1828801" cy="82212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</a:t>
            </a:r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فّ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</a:p>
        </p:txBody>
      </p:sp>
      <p:sp>
        <p:nvSpPr>
          <p:cNvPr id="28" name="سهم: لليسار 27">
            <a:extLst>
              <a:ext uri="{FF2B5EF4-FFF2-40B4-BE49-F238E27FC236}">
                <a16:creationId xmlns:a16="http://schemas.microsoft.com/office/drawing/2014/main" id="{A1C845F2-FC65-4057-90E6-7B939A6787CA}"/>
              </a:ext>
            </a:extLst>
          </p:cNvPr>
          <p:cNvSpPr/>
          <p:nvPr/>
        </p:nvSpPr>
        <p:spPr>
          <a:xfrm>
            <a:off x="4471335" y="5659098"/>
            <a:ext cx="914398" cy="822121"/>
          </a:xfrm>
          <a:prstGeom prst="leftArrow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EA661AAC-4830-4D66-86EF-1DD3117C6AAC}"/>
              </a:ext>
            </a:extLst>
          </p:cNvPr>
          <p:cNvSpPr/>
          <p:nvPr/>
        </p:nvSpPr>
        <p:spPr>
          <a:xfrm>
            <a:off x="7629617" y="5922615"/>
            <a:ext cx="4320330" cy="85074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ملاحظة : لا يمكن البدء بالحرف المشدد .  </a:t>
            </a:r>
          </a:p>
        </p:txBody>
      </p:sp>
      <p:sp>
        <p:nvSpPr>
          <p:cNvPr id="32" name="سهم: لليسار 3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FF9BF02-8523-4CFA-AF92-8C265FD54FFD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33" name="سهم: لليمين 3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CC045FE-6F49-4289-A098-CFFB640E991F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34" name="مستطيل: زوايا مستديرة 3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30EAA17-ED17-41A5-9760-D0B3D1EB320B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11803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2" grpId="0" animBg="1"/>
      <p:bldP spid="7" grpId="0" animBg="1"/>
      <p:bldP spid="8" grpId="0" animBg="1"/>
      <p:bldP spid="12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840106" y="87232"/>
            <a:ext cx="4530055" cy="972253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الشدة </a:t>
            </a:r>
          </a:p>
        </p:txBody>
      </p:sp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9AE6B445-EFB8-481E-8E5D-FAD40638A213}"/>
              </a:ext>
            </a:extLst>
          </p:cNvPr>
          <p:cNvSpPr/>
          <p:nvPr/>
        </p:nvSpPr>
        <p:spPr>
          <a:xfrm>
            <a:off x="9768042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دَمَّ</a:t>
            </a:r>
          </a:p>
        </p:txBody>
      </p: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F079A71-41D7-47A7-AF5D-26811712A1C8}"/>
              </a:ext>
            </a:extLst>
          </p:cNvPr>
          <p:cNvSpPr/>
          <p:nvPr/>
        </p:nvSpPr>
        <p:spPr>
          <a:xfrm>
            <a:off x="8735277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دَمِّ</a:t>
            </a:r>
          </a:p>
        </p:txBody>
      </p: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51DBC082-A056-419B-8D49-1BE5BFE455CD}"/>
              </a:ext>
            </a:extLst>
          </p:cNvPr>
          <p:cNvSpPr/>
          <p:nvPr/>
        </p:nvSpPr>
        <p:spPr>
          <a:xfrm>
            <a:off x="7702512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دَمُّ</a:t>
            </a:r>
          </a:p>
        </p:txBody>
      </p: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E5A7F74E-ABB9-4AB8-A575-E7F388D72095}"/>
              </a:ext>
            </a:extLst>
          </p:cNvPr>
          <p:cNvSpPr/>
          <p:nvPr/>
        </p:nvSpPr>
        <p:spPr>
          <a:xfrm>
            <a:off x="9768042" y="287434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رَبَّ</a:t>
            </a:r>
          </a:p>
        </p:txBody>
      </p: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2BE9731-8C90-4196-8D14-7595B3754917}"/>
              </a:ext>
            </a:extLst>
          </p:cNvPr>
          <p:cNvSpPr/>
          <p:nvPr/>
        </p:nvSpPr>
        <p:spPr>
          <a:xfrm>
            <a:off x="8735277" y="287434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رَبِّ</a:t>
            </a:r>
          </a:p>
        </p:txBody>
      </p:sp>
      <p:sp>
        <p:nvSpPr>
          <p:cNvPr id="10" name="فقاعة التفكير: على شكل سحابة 9">
            <a:extLst>
              <a:ext uri="{FF2B5EF4-FFF2-40B4-BE49-F238E27FC236}">
                <a16:creationId xmlns:a16="http://schemas.microsoft.com/office/drawing/2014/main" id="{FF9795BB-F89C-4950-9D54-10A96B0818E5}"/>
              </a:ext>
            </a:extLst>
          </p:cNvPr>
          <p:cNvSpPr/>
          <p:nvPr/>
        </p:nvSpPr>
        <p:spPr>
          <a:xfrm>
            <a:off x="7702512" y="287434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</a:rPr>
              <a:t>رَبُّ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id="{03CCB40A-28DE-4A6C-A60A-7880F830B395}"/>
              </a:ext>
            </a:extLst>
          </p:cNvPr>
          <p:cNvSpPr/>
          <p:nvPr/>
        </p:nvSpPr>
        <p:spPr>
          <a:xfrm>
            <a:off x="9768042" y="359442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بَلَّ</a:t>
            </a:r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6A0EA869-5344-426A-851B-458A036F2052}"/>
              </a:ext>
            </a:extLst>
          </p:cNvPr>
          <p:cNvSpPr/>
          <p:nvPr/>
        </p:nvSpPr>
        <p:spPr>
          <a:xfrm>
            <a:off x="8735277" y="359442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بَلِّ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id="{F8C98EE8-A390-4F2B-BA0A-9E3573256539}"/>
              </a:ext>
            </a:extLst>
          </p:cNvPr>
          <p:cNvSpPr/>
          <p:nvPr/>
        </p:nvSpPr>
        <p:spPr>
          <a:xfrm>
            <a:off x="7702512" y="359442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بَلٌّ</a:t>
            </a:r>
          </a:p>
        </p:txBody>
      </p:sp>
      <p:sp>
        <p:nvSpPr>
          <p:cNvPr id="14" name="فقاعة التفكير: على شكل سحابة 13">
            <a:extLst>
              <a:ext uri="{FF2B5EF4-FFF2-40B4-BE49-F238E27FC236}">
                <a16:creationId xmlns:a16="http://schemas.microsoft.com/office/drawing/2014/main" id="{9F07E0DF-0E9E-41A0-B162-FADF3FB93C8D}"/>
              </a:ext>
            </a:extLst>
          </p:cNvPr>
          <p:cNvSpPr/>
          <p:nvPr/>
        </p:nvSpPr>
        <p:spPr>
          <a:xfrm>
            <a:off x="9768042" y="431450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سَدَّ</a:t>
            </a:r>
          </a:p>
        </p:txBody>
      </p:sp>
      <p:sp>
        <p:nvSpPr>
          <p:cNvPr id="15" name="فقاعة التفكير: على شكل سحابة 14">
            <a:extLst>
              <a:ext uri="{FF2B5EF4-FFF2-40B4-BE49-F238E27FC236}">
                <a16:creationId xmlns:a16="http://schemas.microsoft.com/office/drawing/2014/main" id="{26463AD2-4E22-47D1-BCDD-995FB922B4C7}"/>
              </a:ext>
            </a:extLst>
          </p:cNvPr>
          <p:cNvSpPr/>
          <p:nvPr/>
        </p:nvSpPr>
        <p:spPr>
          <a:xfrm>
            <a:off x="8735277" y="431450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سَدِّ</a:t>
            </a:r>
          </a:p>
        </p:txBody>
      </p:sp>
      <p:sp>
        <p:nvSpPr>
          <p:cNvPr id="16" name="فقاعة التفكير: على شكل سحابة 15">
            <a:extLst>
              <a:ext uri="{FF2B5EF4-FFF2-40B4-BE49-F238E27FC236}">
                <a16:creationId xmlns:a16="http://schemas.microsoft.com/office/drawing/2014/main" id="{BCBA586C-5164-4F50-8BCC-0A8F1B273885}"/>
              </a:ext>
            </a:extLst>
          </p:cNvPr>
          <p:cNvSpPr/>
          <p:nvPr/>
        </p:nvSpPr>
        <p:spPr>
          <a:xfrm>
            <a:off x="7702512" y="431450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سَدُّ</a:t>
            </a:r>
          </a:p>
        </p:txBody>
      </p:sp>
      <p:sp>
        <p:nvSpPr>
          <p:cNvPr id="17" name="فقاعة التفكير: على شكل سحابة 16">
            <a:extLst>
              <a:ext uri="{FF2B5EF4-FFF2-40B4-BE49-F238E27FC236}">
                <a16:creationId xmlns:a16="http://schemas.microsoft.com/office/drawing/2014/main" id="{B5375D84-CE91-4A6B-AE2A-FC7A8D143F40}"/>
              </a:ext>
            </a:extLst>
          </p:cNvPr>
          <p:cNvSpPr/>
          <p:nvPr/>
        </p:nvSpPr>
        <p:spPr>
          <a:xfrm>
            <a:off x="9768042" y="5063444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فَنَّ</a:t>
            </a:r>
          </a:p>
        </p:txBody>
      </p:sp>
      <p:sp>
        <p:nvSpPr>
          <p:cNvPr id="18" name="فقاعة التفكير: على شكل سحابة 17">
            <a:extLst>
              <a:ext uri="{FF2B5EF4-FFF2-40B4-BE49-F238E27FC236}">
                <a16:creationId xmlns:a16="http://schemas.microsoft.com/office/drawing/2014/main" id="{0D50826F-6598-477F-B708-B14D00CBCE51}"/>
              </a:ext>
            </a:extLst>
          </p:cNvPr>
          <p:cNvSpPr/>
          <p:nvPr/>
        </p:nvSpPr>
        <p:spPr>
          <a:xfrm>
            <a:off x="8735277" y="5063444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فَنِّ</a:t>
            </a:r>
          </a:p>
        </p:txBody>
      </p:sp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1BDFAD6-9BFE-4A70-8C3B-6CAED224E0BF}"/>
              </a:ext>
            </a:extLst>
          </p:cNvPr>
          <p:cNvSpPr/>
          <p:nvPr/>
        </p:nvSpPr>
        <p:spPr>
          <a:xfrm>
            <a:off x="7702512" y="5063444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فَنُّ</a:t>
            </a:r>
          </a:p>
        </p:txBody>
      </p:sp>
      <p:sp>
        <p:nvSpPr>
          <p:cNvPr id="20" name="فقاعة التفكير: على شكل سحابة 19">
            <a:extLst>
              <a:ext uri="{FF2B5EF4-FFF2-40B4-BE49-F238E27FC236}">
                <a16:creationId xmlns:a16="http://schemas.microsoft.com/office/drawing/2014/main" id="{40191873-1CAF-4E4E-BE60-27BB531A1370}"/>
              </a:ext>
            </a:extLst>
          </p:cNvPr>
          <p:cNvSpPr/>
          <p:nvPr/>
        </p:nvSpPr>
        <p:spPr>
          <a:xfrm>
            <a:off x="9768042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شَرَّ</a:t>
            </a:r>
          </a:p>
        </p:txBody>
      </p:sp>
      <p:sp>
        <p:nvSpPr>
          <p:cNvPr id="21" name="فقاعة التفكير: على شكل سحابة 20">
            <a:extLst>
              <a:ext uri="{FF2B5EF4-FFF2-40B4-BE49-F238E27FC236}">
                <a16:creationId xmlns:a16="http://schemas.microsoft.com/office/drawing/2014/main" id="{445EC84E-515B-488E-96F7-B577E227CE6B}"/>
              </a:ext>
            </a:extLst>
          </p:cNvPr>
          <p:cNvSpPr/>
          <p:nvPr/>
        </p:nvSpPr>
        <p:spPr>
          <a:xfrm>
            <a:off x="8735277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شَرِّ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A328880C-EA8F-489B-A90F-5D71DA85D2CA}"/>
              </a:ext>
            </a:extLst>
          </p:cNvPr>
          <p:cNvSpPr/>
          <p:nvPr/>
        </p:nvSpPr>
        <p:spPr>
          <a:xfrm>
            <a:off x="7702512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شَرُّ</a:t>
            </a:r>
          </a:p>
        </p:txBody>
      </p:sp>
      <p:sp>
        <p:nvSpPr>
          <p:cNvPr id="23" name="فقاعة التفكير: على شكل سحابة 22">
            <a:extLst>
              <a:ext uri="{FF2B5EF4-FFF2-40B4-BE49-F238E27FC236}">
                <a16:creationId xmlns:a16="http://schemas.microsoft.com/office/drawing/2014/main" id="{73E174F5-6B1A-48FE-AD8C-F4816F915B1A}"/>
              </a:ext>
            </a:extLst>
          </p:cNvPr>
          <p:cNvSpPr/>
          <p:nvPr/>
        </p:nvSpPr>
        <p:spPr>
          <a:xfrm>
            <a:off x="5453858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نَصَّ</a:t>
            </a:r>
          </a:p>
        </p:txBody>
      </p:sp>
      <p:sp>
        <p:nvSpPr>
          <p:cNvPr id="24" name="فقاعة التفكير: على شكل سحابة 23">
            <a:extLst>
              <a:ext uri="{FF2B5EF4-FFF2-40B4-BE49-F238E27FC236}">
                <a16:creationId xmlns:a16="http://schemas.microsoft.com/office/drawing/2014/main" id="{D2BB177F-8C45-4B6C-8958-331F2EF32018}"/>
              </a:ext>
            </a:extLst>
          </p:cNvPr>
          <p:cNvSpPr/>
          <p:nvPr/>
        </p:nvSpPr>
        <p:spPr>
          <a:xfrm>
            <a:off x="4421093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نَصِّ</a:t>
            </a:r>
          </a:p>
        </p:txBody>
      </p:sp>
      <p:sp>
        <p:nvSpPr>
          <p:cNvPr id="25" name="فقاعة التفكير: على شكل سحابة 24">
            <a:extLst>
              <a:ext uri="{FF2B5EF4-FFF2-40B4-BE49-F238E27FC236}">
                <a16:creationId xmlns:a16="http://schemas.microsoft.com/office/drawing/2014/main" id="{BB216E7E-A46F-4CFC-B034-C958C74E1655}"/>
              </a:ext>
            </a:extLst>
          </p:cNvPr>
          <p:cNvSpPr/>
          <p:nvPr/>
        </p:nvSpPr>
        <p:spPr>
          <a:xfrm>
            <a:off x="3388328" y="2154267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نَصُّ</a:t>
            </a:r>
          </a:p>
        </p:txBody>
      </p:sp>
      <p:sp>
        <p:nvSpPr>
          <p:cNvPr id="26" name="فقاعة التفكير: على شكل سحابة 25">
            <a:extLst>
              <a:ext uri="{FF2B5EF4-FFF2-40B4-BE49-F238E27FC236}">
                <a16:creationId xmlns:a16="http://schemas.microsoft.com/office/drawing/2014/main" id="{2109EB60-7E73-4720-9DBB-A61A87B5FB63}"/>
              </a:ext>
            </a:extLst>
          </p:cNvPr>
          <p:cNvSpPr/>
          <p:nvPr/>
        </p:nvSpPr>
        <p:spPr>
          <a:xfrm>
            <a:off x="5453858" y="281085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رَفَّ</a:t>
            </a:r>
          </a:p>
        </p:txBody>
      </p:sp>
      <p:sp>
        <p:nvSpPr>
          <p:cNvPr id="27" name="فقاعة التفكير: على شكل سحابة 26">
            <a:extLst>
              <a:ext uri="{FF2B5EF4-FFF2-40B4-BE49-F238E27FC236}">
                <a16:creationId xmlns:a16="http://schemas.microsoft.com/office/drawing/2014/main" id="{BFBB22AA-D20F-4E5A-861F-57A287AAC286}"/>
              </a:ext>
            </a:extLst>
          </p:cNvPr>
          <p:cNvSpPr/>
          <p:nvPr/>
        </p:nvSpPr>
        <p:spPr>
          <a:xfrm>
            <a:off x="4421093" y="281085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رَفِّ</a:t>
            </a:r>
          </a:p>
        </p:txBody>
      </p:sp>
      <p:sp>
        <p:nvSpPr>
          <p:cNvPr id="28" name="فقاعة التفكير: على شكل سحابة 27">
            <a:extLst>
              <a:ext uri="{FF2B5EF4-FFF2-40B4-BE49-F238E27FC236}">
                <a16:creationId xmlns:a16="http://schemas.microsoft.com/office/drawing/2014/main" id="{2797A347-5EAC-4B70-94E2-69CF8226C690}"/>
              </a:ext>
            </a:extLst>
          </p:cNvPr>
          <p:cNvSpPr/>
          <p:nvPr/>
        </p:nvSpPr>
        <p:spPr>
          <a:xfrm>
            <a:off x="3388328" y="281085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رَفُّ</a:t>
            </a:r>
          </a:p>
        </p:txBody>
      </p:sp>
      <p:sp>
        <p:nvSpPr>
          <p:cNvPr id="29" name="فقاعة التفكير: على شكل سحابة 28">
            <a:extLst>
              <a:ext uri="{FF2B5EF4-FFF2-40B4-BE49-F238E27FC236}">
                <a16:creationId xmlns:a16="http://schemas.microsoft.com/office/drawing/2014/main" id="{0E33C42B-E78B-4300-BD94-3EB593E34D21}"/>
              </a:ext>
            </a:extLst>
          </p:cNvPr>
          <p:cNvSpPr/>
          <p:nvPr/>
        </p:nvSpPr>
        <p:spPr>
          <a:xfrm>
            <a:off x="5448580" y="354240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حَسَّ</a:t>
            </a:r>
          </a:p>
        </p:txBody>
      </p:sp>
      <p:sp>
        <p:nvSpPr>
          <p:cNvPr id="30" name="فقاعة التفكير: على شكل سحابة 29">
            <a:extLst>
              <a:ext uri="{FF2B5EF4-FFF2-40B4-BE49-F238E27FC236}">
                <a16:creationId xmlns:a16="http://schemas.microsoft.com/office/drawing/2014/main" id="{FDB850BE-2189-4F16-8E0D-443FF61BD928}"/>
              </a:ext>
            </a:extLst>
          </p:cNvPr>
          <p:cNvSpPr/>
          <p:nvPr/>
        </p:nvSpPr>
        <p:spPr>
          <a:xfrm>
            <a:off x="4415815" y="354240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حَسِّ</a:t>
            </a:r>
          </a:p>
        </p:txBody>
      </p:sp>
      <p:sp>
        <p:nvSpPr>
          <p:cNvPr id="31" name="فقاعة التفكير: على شكل سحابة 30">
            <a:extLst>
              <a:ext uri="{FF2B5EF4-FFF2-40B4-BE49-F238E27FC236}">
                <a16:creationId xmlns:a16="http://schemas.microsoft.com/office/drawing/2014/main" id="{D9F9E44D-91D3-49EC-8398-5D3639620A55}"/>
              </a:ext>
            </a:extLst>
          </p:cNvPr>
          <p:cNvSpPr/>
          <p:nvPr/>
        </p:nvSpPr>
        <p:spPr>
          <a:xfrm>
            <a:off x="3383050" y="354240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حَسُّ</a:t>
            </a:r>
          </a:p>
        </p:txBody>
      </p:sp>
      <p:sp>
        <p:nvSpPr>
          <p:cNvPr id="32" name="فقاعة التفكير: على شكل سحابة 31">
            <a:extLst>
              <a:ext uri="{FF2B5EF4-FFF2-40B4-BE49-F238E27FC236}">
                <a16:creationId xmlns:a16="http://schemas.microsoft.com/office/drawing/2014/main" id="{62988FB5-19CD-4AD3-A551-BFBA8D5ACC22}"/>
              </a:ext>
            </a:extLst>
          </p:cNvPr>
          <p:cNvSpPr/>
          <p:nvPr/>
        </p:nvSpPr>
        <p:spPr>
          <a:xfrm>
            <a:off x="5448580" y="426248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شَقَّ</a:t>
            </a:r>
          </a:p>
        </p:txBody>
      </p:sp>
      <p:sp>
        <p:nvSpPr>
          <p:cNvPr id="33" name="فقاعة التفكير: على شكل سحابة 32">
            <a:extLst>
              <a:ext uri="{FF2B5EF4-FFF2-40B4-BE49-F238E27FC236}">
                <a16:creationId xmlns:a16="http://schemas.microsoft.com/office/drawing/2014/main" id="{AA2119D6-19E2-4A98-9D59-0F3BDF79BCCD}"/>
              </a:ext>
            </a:extLst>
          </p:cNvPr>
          <p:cNvSpPr/>
          <p:nvPr/>
        </p:nvSpPr>
        <p:spPr>
          <a:xfrm>
            <a:off x="4415815" y="426248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شَقِّ</a:t>
            </a:r>
          </a:p>
        </p:txBody>
      </p:sp>
      <p:sp>
        <p:nvSpPr>
          <p:cNvPr id="34" name="فقاعة التفكير: على شكل سحابة 33">
            <a:extLst>
              <a:ext uri="{FF2B5EF4-FFF2-40B4-BE49-F238E27FC236}">
                <a16:creationId xmlns:a16="http://schemas.microsoft.com/office/drawing/2014/main" id="{B20F96E6-A2DF-4D44-977E-A0618A8502A8}"/>
              </a:ext>
            </a:extLst>
          </p:cNvPr>
          <p:cNvSpPr/>
          <p:nvPr/>
        </p:nvSpPr>
        <p:spPr>
          <a:xfrm>
            <a:off x="3383050" y="426248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شَقُّ</a:t>
            </a:r>
          </a:p>
        </p:txBody>
      </p: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7121D5B5-07BA-4E9E-9A59-E8076AE37068}"/>
              </a:ext>
            </a:extLst>
          </p:cNvPr>
          <p:cNvSpPr/>
          <p:nvPr/>
        </p:nvSpPr>
        <p:spPr>
          <a:xfrm>
            <a:off x="5448580" y="499403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لَتَّ</a:t>
            </a:r>
          </a:p>
        </p:txBody>
      </p:sp>
      <p:sp>
        <p:nvSpPr>
          <p:cNvPr id="36" name="فقاعة التفكير: على شكل سحابة 35">
            <a:extLst>
              <a:ext uri="{FF2B5EF4-FFF2-40B4-BE49-F238E27FC236}">
                <a16:creationId xmlns:a16="http://schemas.microsoft.com/office/drawing/2014/main" id="{A4D36F08-FC3E-4449-8F3D-17B0DE05AE15}"/>
              </a:ext>
            </a:extLst>
          </p:cNvPr>
          <p:cNvSpPr/>
          <p:nvPr/>
        </p:nvSpPr>
        <p:spPr>
          <a:xfrm>
            <a:off x="4415815" y="499403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لَتِّ</a:t>
            </a:r>
          </a:p>
        </p:txBody>
      </p:sp>
      <p:sp>
        <p:nvSpPr>
          <p:cNvPr id="37" name="فقاعة التفكير: على شكل سحابة 36">
            <a:extLst>
              <a:ext uri="{FF2B5EF4-FFF2-40B4-BE49-F238E27FC236}">
                <a16:creationId xmlns:a16="http://schemas.microsoft.com/office/drawing/2014/main" id="{61869375-5685-4094-A0BE-5C7098E5C7A6}"/>
              </a:ext>
            </a:extLst>
          </p:cNvPr>
          <p:cNvSpPr/>
          <p:nvPr/>
        </p:nvSpPr>
        <p:spPr>
          <a:xfrm>
            <a:off x="3383050" y="4994030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لَتُّ</a:t>
            </a:r>
          </a:p>
        </p:txBody>
      </p:sp>
      <p:sp>
        <p:nvSpPr>
          <p:cNvPr id="38" name="فقاعة التفكير: على شكل سحابة 37">
            <a:extLst>
              <a:ext uri="{FF2B5EF4-FFF2-40B4-BE49-F238E27FC236}">
                <a16:creationId xmlns:a16="http://schemas.microsoft.com/office/drawing/2014/main" id="{B2AF32D9-2339-47FC-8794-7331DCCE38EC}"/>
              </a:ext>
            </a:extLst>
          </p:cNvPr>
          <p:cNvSpPr/>
          <p:nvPr/>
        </p:nvSpPr>
        <p:spPr>
          <a:xfrm>
            <a:off x="5448580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بَحَّ</a:t>
            </a:r>
          </a:p>
        </p:txBody>
      </p:sp>
      <p:sp>
        <p:nvSpPr>
          <p:cNvPr id="39" name="فقاعة التفكير: على شكل سحابة 38">
            <a:extLst>
              <a:ext uri="{FF2B5EF4-FFF2-40B4-BE49-F238E27FC236}">
                <a16:creationId xmlns:a16="http://schemas.microsoft.com/office/drawing/2014/main" id="{70CED951-DB0F-4F25-B213-137CE71ECD04}"/>
              </a:ext>
            </a:extLst>
          </p:cNvPr>
          <p:cNvSpPr/>
          <p:nvPr/>
        </p:nvSpPr>
        <p:spPr>
          <a:xfrm>
            <a:off x="4415815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بَحِّ</a:t>
            </a:r>
          </a:p>
        </p:txBody>
      </p:sp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31BB45CF-75F0-4134-B308-47C12DB60569}"/>
              </a:ext>
            </a:extLst>
          </p:cNvPr>
          <p:cNvSpPr/>
          <p:nvPr/>
        </p:nvSpPr>
        <p:spPr>
          <a:xfrm>
            <a:off x="3383050" y="5812381"/>
            <a:ext cx="1223807" cy="576064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بَحُّ</a:t>
            </a:r>
          </a:p>
        </p:txBody>
      </p:sp>
      <p:sp>
        <p:nvSpPr>
          <p:cNvPr id="59" name="فقاعة التفكير: على شكل سحابة 58">
            <a:extLst>
              <a:ext uri="{FF2B5EF4-FFF2-40B4-BE49-F238E27FC236}">
                <a16:creationId xmlns:a16="http://schemas.microsoft.com/office/drawing/2014/main" id="{79EA97E1-3707-4887-A60E-9EC6E23B81F5}"/>
              </a:ext>
            </a:extLst>
          </p:cNvPr>
          <p:cNvSpPr/>
          <p:nvPr/>
        </p:nvSpPr>
        <p:spPr>
          <a:xfrm>
            <a:off x="7908708" y="1128650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الأولى </a:t>
            </a:r>
          </a:p>
        </p:txBody>
      </p:sp>
      <p:sp>
        <p:nvSpPr>
          <p:cNvPr id="60" name="فقاعة التفكير: على شكل سحابة 59">
            <a:extLst>
              <a:ext uri="{FF2B5EF4-FFF2-40B4-BE49-F238E27FC236}">
                <a16:creationId xmlns:a16="http://schemas.microsoft.com/office/drawing/2014/main" id="{83A24B00-60BC-4DD6-81D8-337ED8168B51}"/>
              </a:ext>
            </a:extLst>
          </p:cNvPr>
          <p:cNvSpPr/>
          <p:nvPr/>
        </p:nvSpPr>
        <p:spPr>
          <a:xfrm>
            <a:off x="3771750" y="1203734"/>
            <a:ext cx="2922905" cy="806517"/>
          </a:xfrm>
          <a:prstGeom prst="cloudCallou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PT Bold Heading" panose="02010400000000000000" pitchFamily="2" charset="-78"/>
              </a:rPr>
              <a:t>المجموعة الثانية </a:t>
            </a:r>
          </a:p>
        </p:txBody>
      </p:sp>
      <p:sp>
        <p:nvSpPr>
          <p:cNvPr id="62" name="سهم: لليسار 6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93E37E-E5B5-413F-B9D2-3B54927F5807}"/>
              </a:ext>
            </a:extLst>
          </p:cNvPr>
          <p:cNvSpPr/>
          <p:nvPr/>
        </p:nvSpPr>
        <p:spPr>
          <a:xfrm>
            <a:off x="284589" y="2433931"/>
            <a:ext cx="1463040" cy="949843"/>
          </a:xfrm>
          <a:prstGeom prst="lef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التالي </a:t>
            </a:r>
          </a:p>
        </p:txBody>
      </p:sp>
      <p:sp>
        <p:nvSpPr>
          <p:cNvPr id="63" name="سهم: لليمين 6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BD7A929-F8C3-4A84-901A-FD31E3C71B27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64" name="مستطيل: زوايا مستديرة 6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DB6324C-DA7D-4CA5-9E54-7F73B0C6F413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cxnSp>
        <p:nvCxnSpPr>
          <p:cNvPr id="65" name="رابط مستقيم 64">
            <a:extLst>
              <a:ext uri="{FF2B5EF4-FFF2-40B4-BE49-F238E27FC236}">
                <a16:creationId xmlns:a16="http://schemas.microsoft.com/office/drawing/2014/main" id="{625E9753-18E8-4643-82F4-73223CD990EB}"/>
              </a:ext>
            </a:extLst>
          </p:cNvPr>
          <p:cNvCxnSpPr>
            <a:cxnSpLocks/>
          </p:cNvCxnSpPr>
          <p:nvPr/>
        </p:nvCxnSpPr>
        <p:spPr>
          <a:xfrm>
            <a:off x="7016101" y="1059485"/>
            <a:ext cx="0" cy="5798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69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9" grpId="0" animBg="1"/>
      <p:bldP spid="60" grpId="0" animBg="1"/>
      <p:bldP spid="62" grpId="0" animBg="1"/>
      <p:bldP spid="63" grpId="0" animBg="1"/>
      <p:bldP spid="6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AD05A8CD-821B-4391-923B-2AAAC4B9F5C6}"/>
              </a:ext>
            </a:extLst>
          </p:cNvPr>
          <p:cNvSpPr/>
          <p:nvPr/>
        </p:nvSpPr>
        <p:spPr>
          <a:xfrm>
            <a:off x="4362450" y="76201"/>
            <a:ext cx="5122527" cy="1246624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PT Bold Heading" panose="02010400000000000000" pitchFamily="2" charset="-78"/>
              </a:rPr>
              <a:t>كلمات تحتوي على الشدة  </a:t>
            </a:r>
          </a:p>
        </p:txBody>
      </p:sp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5F81F9B6-7A56-4CED-AEF3-E2B6A2393623}"/>
              </a:ext>
            </a:extLst>
          </p:cNvPr>
          <p:cNvSpPr/>
          <p:nvPr/>
        </p:nvSpPr>
        <p:spPr>
          <a:xfrm>
            <a:off x="9690507" y="160316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ـلَّـ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ـمَ</a:t>
            </a:r>
          </a:p>
        </p:txBody>
      </p:sp>
      <p:sp>
        <p:nvSpPr>
          <p:cNvPr id="62" name="فقاعة التفكير: على شكل سحابة 61">
            <a:extLst>
              <a:ext uri="{FF2B5EF4-FFF2-40B4-BE49-F238E27FC236}">
                <a16:creationId xmlns:a16="http://schemas.microsoft.com/office/drawing/2014/main" id="{558D3F28-ABE6-49FB-894E-C7B326CFD895}"/>
              </a:ext>
            </a:extLst>
          </p:cNvPr>
          <p:cNvSpPr/>
          <p:nvPr/>
        </p:nvSpPr>
        <p:spPr>
          <a:xfrm>
            <a:off x="9690508" y="272729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سُ</a:t>
            </a:r>
            <a:r>
              <a:rPr lang="ar-SA" sz="5400" b="1" dirty="0">
                <a:solidFill>
                  <a:srgbClr val="F1985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ـمِّـ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ـرَ</a:t>
            </a:r>
          </a:p>
        </p:txBody>
      </p:sp>
      <p:sp>
        <p:nvSpPr>
          <p:cNvPr id="63" name="فقاعة التفكير: على شكل سحابة 62">
            <a:extLst>
              <a:ext uri="{FF2B5EF4-FFF2-40B4-BE49-F238E27FC236}">
                <a16:creationId xmlns:a16="http://schemas.microsoft.com/office/drawing/2014/main" id="{B5F51173-1323-4B41-AA65-B88A1E5F3388}"/>
              </a:ext>
            </a:extLst>
          </p:cNvPr>
          <p:cNvSpPr/>
          <p:nvPr/>
        </p:nvSpPr>
        <p:spPr>
          <a:xfrm>
            <a:off x="9690508" y="385141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يَــحِــ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64" name="فقاعة التفكير: على شكل سحابة 63">
            <a:extLst>
              <a:ext uri="{FF2B5EF4-FFF2-40B4-BE49-F238E27FC236}">
                <a16:creationId xmlns:a16="http://schemas.microsoft.com/office/drawing/2014/main" id="{72D0EA60-FF0E-45C5-9184-462AB4C6D925}"/>
              </a:ext>
            </a:extLst>
          </p:cNvPr>
          <p:cNvSpPr/>
          <p:nvPr/>
        </p:nvSpPr>
        <p:spPr>
          <a:xfrm>
            <a:off x="9690508" y="497554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فُــ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  </a:t>
            </a:r>
          </a:p>
        </p:txBody>
      </p:sp>
      <p:sp>
        <p:nvSpPr>
          <p:cNvPr id="65" name="فقاعة التفكير: على شكل سحابة 64">
            <a:extLst>
              <a:ext uri="{FF2B5EF4-FFF2-40B4-BE49-F238E27FC236}">
                <a16:creationId xmlns:a16="http://schemas.microsoft.com/office/drawing/2014/main" id="{F3978DC1-638D-456B-AB03-0113703771D2}"/>
              </a:ext>
            </a:extLst>
          </p:cNvPr>
          <p:cNvSpPr/>
          <p:nvPr/>
        </p:nvSpPr>
        <p:spPr>
          <a:xfrm>
            <a:off x="7190589" y="160316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ـرّ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َبَ </a:t>
            </a:r>
          </a:p>
        </p:txBody>
      </p:sp>
      <p:sp>
        <p:nvSpPr>
          <p:cNvPr id="66" name="فقاعة التفكير: على شكل سحابة 65">
            <a:extLst>
              <a:ext uri="{FF2B5EF4-FFF2-40B4-BE49-F238E27FC236}">
                <a16:creationId xmlns:a16="http://schemas.microsoft.com/office/drawing/2014/main" id="{71452312-FA1E-4732-8DE2-29967A8BD864}"/>
              </a:ext>
            </a:extLst>
          </p:cNvPr>
          <p:cNvSpPr/>
          <p:nvPr/>
        </p:nvSpPr>
        <p:spPr>
          <a:xfrm>
            <a:off x="7190589" y="272729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بُـ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ـرِّ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  </a:t>
            </a:r>
          </a:p>
        </p:txBody>
      </p:sp>
      <p:sp>
        <p:nvSpPr>
          <p:cNvPr id="67" name="فقاعة التفكير: على شكل سحابة 66">
            <a:extLst>
              <a:ext uri="{FF2B5EF4-FFF2-40B4-BE49-F238E27FC236}">
                <a16:creationId xmlns:a16="http://schemas.microsoft.com/office/drawing/2014/main" id="{626F7496-19E3-4E4C-94EA-4F10BDAD5B40}"/>
              </a:ext>
            </a:extLst>
          </p:cNvPr>
          <p:cNvSpPr/>
          <p:nvPr/>
        </p:nvSpPr>
        <p:spPr>
          <a:xfrm>
            <a:off x="7190589" y="385141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يَــحَــ</a:t>
            </a:r>
            <a:r>
              <a:rPr lang="ar-SA" sz="48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جّ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68" name="فقاعة التفكير: على شكل سحابة 67">
            <a:extLst>
              <a:ext uri="{FF2B5EF4-FFF2-40B4-BE49-F238E27FC236}">
                <a16:creationId xmlns:a16="http://schemas.microsoft.com/office/drawing/2014/main" id="{15D2BECD-3A4E-4914-8A3E-E649F4AD867A}"/>
              </a:ext>
            </a:extLst>
          </p:cNvPr>
          <p:cNvSpPr/>
          <p:nvPr/>
        </p:nvSpPr>
        <p:spPr>
          <a:xfrm>
            <a:off x="7190589" y="497554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فَــ</a:t>
            </a:r>
            <a:r>
              <a:rPr lang="ar-SA" sz="4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نًّـا</a:t>
            </a:r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</p:txBody>
      </p:sp>
      <p:sp>
        <p:nvSpPr>
          <p:cNvPr id="69" name="فقاعة التفكير: على شكل سحابة 68">
            <a:extLst>
              <a:ext uri="{FF2B5EF4-FFF2-40B4-BE49-F238E27FC236}">
                <a16:creationId xmlns:a16="http://schemas.microsoft.com/office/drawing/2014/main" id="{0F7F967F-0FE3-4A16-8C75-DB52E3CB06D0}"/>
              </a:ext>
            </a:extLst>
          </p:cNvPr>
          <p:cNvSpPr/>
          <p:nvPr/>
        </p:nvSpPr>
        <p:spPr>
          <a:xfrm>
            <a:off x="4690670" y="160316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نَــ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َّــرَ   </a:t>
            </a:r>
          </a:p>
        </p:txBody>
      </p:sp>
      <p:sp>
        <p:nvSpPr>
          <p:cNvPr id="70" name="فقاعة التفكير: على شكل سحابة 69">
            <a:extLst>
              <a:ext uri="{FF2B5EF4-FFF2-40B4-BE49-F238E27FC236}">
                <a16:creationId xmlns:a16="http://schemas.microsoft.com/office/drawing/2014/main" id="{47491C86-08B9-4042-9025-1857FD37FCEF}"/>
              </a:ext>
            </a:extLst>
          </p:cNvPr>
          <p:cNvSpPr/>
          <p:nvPr/>
        </p:nvSpPr>
        <p:spPr>
          <a:xfrm>
            <a:off x="4690670" y="272729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صُـ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ِــقَ </a:t>
            </a:r>
          </a:p>
        </p:txBody>
      </p:sp>
      <p:sp>
        <p:nvSpPr>
          <p:cNvPr id="71" name="فقاعة التفكير: على شكل سحابة 70">
            <a:extLst>
              <a:ext uri="{FF2B5EF4-FFF2-40B4-BE49-F238E27FC236}">
                <a16:creationId xmlns:a16="http://schemas.microsoft.com/office/drawing/2014/main" id="{F9D9EEC9-35F0-4628-B23B-A2BCEC379A9A}"/>
              </a:ext>
            </a:extLst>
          </p:cNvPr>
          <p:cNvSpPr/>
          <p:nvPr/>
        </p:nvSpPr>
        <p:spPr>
          <a:xfrm>
            <a:off x="4690670" y="385141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يَــجِــ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</a:p>
        </p:txBody>
      </p:sp>
      <p:sp>
        <p:nvSpPr>
          <p:cNvPr id="72" name="فقاعة التفكير: على شكل سحابة 71">
            <a:extLst>
              <a:ext uri="{FF2B5EF4-FFF2-40B4-BE49-F238E27FC236}">
                <a16:creationId xmlns:a16="http://schemas.microsoft.com/office/drawing/2014/main" id="{AC609E0F-5CD2-4203-B28B-072E83A32DDD}"/>
              </a:ext>
            </a:extLst>
          </p:cNvPr>
          <p:cNvSpPr/>
          <p:nvPr/>
        </p:nvSpPr>
        <p:spPr>
          <a:xfrm>
            <a:off x="4690670" y="497554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مٍّ</a:t>
            </a:r>
            <a:r>
              <a:rPr lang="ar-SA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73" name="فقاعة التفكير: على شكل سحابة 72">
            <a:extLst>
              <a:ext uri="{FF2B5EF4-FFF2-40B4-BE49-F238E27FC236}">
                <a16:creationId xmlns:a16="http://schemas.microsoft.com/office/drawing/2014/main" id="{9E39440F-015E-4064-9BD3-5CECA502B693}"/>
              </a:ext>
            </a:extLst>
          </p:cNvPr>
          <p:cNvSpPr/>
          <p:nvPr/>
        </p:nvSpPr>
        <p:spPr>
          <a:xfrm>
            <a:off x="2190751" y="160316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</a:t>
            </a:r>
            <a:r>
              <a:rPr lang="ar-SA" sz="5400" b="1" dirty="0">
                <a:solidFill>
                  <a:srgbClr val="F1985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بَّ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ــرَ </a:t>
            </a:r>
          </a:p>
        </p:txBody>
      </p:sp>
      <p:sp>
        <p:nvSpPr>
          <p:cNvPr id="74" name="فقاعة التفكير: على شكل سحابة 73">
            <a:extLst>
              <a:ext uri="{FF2B5EF4-FFF2-40B4-BE49-F238E27FC236}">
                <a16:creationId xmlns:a16="http://schemas.microsoft.com/office/drawing/2014/main" id="{2FFB1CC0-BF6F-4A0E-862B-73044809A390}"/>
              </a:ext>
            </a:extLst>
          </p:cNvPr>
          <p:cNvSpPr/>
          <p:nvPr/>
        </p:nvSpPr>
        <p:spPr>
          <a:xfrm>
            <a:off x="2190751" y="272729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يُـمَ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ِدُ  </a:t>
            </a:r>
          </a:p>
        </p:txBody>
      </p:sp>
      <p:sp>
        <p:nvSpPr>
          <p:cNvPr id="75" name="فقاعة التفكير: على شكل سحابة 74">
            <a:extLst>
              <a:ext uri="{FF2B5EF4-FFF2-40B4-BE49-F238E27FC236}">
                <a16:creationId xmlns:a16="http://schemas.microsoft.com/office/drawing/2014/main" id="{F89E21F5-3FCB-4F43-A717-9A90165B06E8}"/>
              </a:ext>
            </a:extLst>
          </p:cNvPr>
          <p:cNvSpPr/>
          <p:nvPr/>
        </p:nvSpPr>
        <p:spPr>
          <a:xfrm>
            <a:off x="2190751" y="3851417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يَــصُــ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  </a:t>
            </a:r>
          </a:p>
        </p:txBody>
      </p:sp>
      <p:sp>
        <p:nvSpPr>
          <p:cNvPr id="76" name="فقاعة التفكير: على شكل سحابة 75">
            <a:extLst>
              <a:ext uri="{FF2B5EF4-FFF2-40B4-BE49-F238E27FC236}">
                <a16:creationId xmlns:a16="http://schemas.microsoft.com/office/drawing/2014/main" id="{2B2B55FD-45EA-4BFF-A3D3-7690236DEB19}"/>
              </a:ext>
            </a:extLst>
          </p:cNvPr>
          <p:cNvSpPr/>
          <p:nvPr/>
        </p:nvSpPr>
        <p:spPr>
          <a:xfrm>
            <a:off x="2190751" y="4975542"/>
            <a:ext cx="2255242" cy="972253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مَــرَ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دٍّ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20" name="سهم: لليمين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5EB0A48-C19D-436B-9E71-E840C5762E08}"/>
              </a:ext>
            </a:extLst>
          </p:cNvPr>
          <p:cNvSpPr/>
          <p:nvPr/>
        </p:nvSpPr>
        <p:spPr>
          <a:xfrm>
            <a:off x="471564" y="3220786"/>
            <a:ext cx="1376375" cy="949843"/>
          </a:xfrm>
          <a:prstGeom prst="rightArrow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السابق </a:t>
            </a:r>
          </a:p>
        </p:txBody>
      </p:sp>
      <p:sp>
        <p:nvSpPr>
          <p:cNvPr id="21" name="مستطيل: زوايا مستديرة 2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0059A58-BAC6-4EC2-B3EF-0C2E67B731CF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143534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C7F32EAF-D57B-4CCF-A78D-72475CDE2C6A}"/>
              </a:ext>
            </a:extLst>
          </p:cNvPr>
          <p:cNvSpPr/>
          <p:nvPr/>
        </p:nvSpPr>
        <p:spPr>
          <a:xfrm>
            <a:off x="2335814" y="173945"/>
            <a:ext cx="4077478" cy="590824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91E48D3-14C0-47C2-9C22-E8DD80209E54}"/>
              </a:ext>
            </a:extLst>
          </p:cNvPr>
          <p:cNvSpPr/>
          <p:nvPr/>
        </p:nvSpPr>
        <p:spPr>
          <a:xfrm>
            <a:off x="5011902" y="47834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يَـفْــقِــدُ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6F95A0E-B90B-4D36-9C4F-6402CE3E8E7D}"/>
              </a:ext>
            </a:extLst>
          </p:cNvPr>
          <p:cNvSpPr/>
          <p:nvPr/>
        </p:nvSpPr>
        <p:spPr>
          <a:xfrm>
            <a:off x="3770331" y="47834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أَسَــدًا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A9E60E1-29A5-447D-B485-5E36F8478979}"/>
              </a:ext>
            </a:extLst>
          </p:cNvPr>
          <p:cNvSpPr/>
          <p:nvPr/>
        </p:nvSpPr>
        <p:spPr>
          <a:xfrm>
            <a:off x="2528760" y="47834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مَسَـاءً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1307BE9-CCB4-4AEF-AD44-3115931DB331}"/>
              </a:ext>
            </a:extLst>
          </p:cNvPr>
          <p:cNvSpPr/>
          <p:nvPr/>
        </p:nvSpPr>
        <p:spPr>
          <a:xfrm>
            <a:off x="5011902" y="126691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يَـتِـيــمٌ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2C6A41D-C641-4D98-9141-E61A14A6BA7F}"/>
              </a:ext>
            </a:extLst>
          </p:cNvPr>
          <p:cNvSpPr/>
          <p:nvPr/>
        </p:nvSpPr>
        <p:spPr>
          <a:xfrm>
            <a:off x="3770331" y="126691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يَـدُبُّ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832DF9BF-7BE0-4FCD-B5A0-D8A0216AC893}"/>
              </a:ext>
            </a:extLst>
          </p:cNvPr>
          <p:cNvSpPr/>
          <p:nvPr/>
        </p:nvSpPr>
        <p:spPr>
          <a:xfrm>
            <a:off x="2528760" y="126691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قَـوْلٌ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FD63224-3026-4683-BCBC-BC300ED6FE06}"/>
              </a:ext>
            </a:extLst>
          </p:cNvPr>
          <p:cNvSpPr/>
          <p:nvPr/>
        </p:nvSpPr>
        <p:spPr>
          <a:xfrm>
            <a:off x="5011902" y="205547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لَــبَـنٍ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D3D4CFC3-92AE-4AC6-AF21-EDCCFDD825EA}"/>
              </a:ext>
            </a:extLst>
          </p:cNvPr>
          <p:cNvSpPr/>
          <p:nvPr/>
        </p:nvSpPr>
        <p:spPr>
          <a:xfrm>
            <a:off x="3770331" y="206510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سُـورَةٌ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E1704DEF-1EB4-4FCB-901E-05E54581F85F}"/>
              </a:ext>
            </a:extLst>
          </p:cNvPr>
          <p:cNvSpPr/>
          <p:nvPr/>
        </p:nvSpPr>
        <p:spPr>
          <a:xfrm>
            <a:off x="2528760" y="205547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يَـحْــسِـبُ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F9B5A4AF-8F23-47AD-B988-AFAEB2C65EEF}"/>
              </a:ext>
            </a:extLst>
          </p:cNvPr>
          <p:cNvSpPr/>
          <p:nvPr/>
        </p:nvSpPr>
        <p:spPr>
          <a:xfrm>
            <a:off x="5011902" y="284404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مَــطَــارٌ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FA6A324B-3FA3-4594-9CAF-FC23CA439466}"/>
              </a:ext>
            </a:extLst>
          </p:cNvPr>
          <p:cNvSpPr/>
          <p:nvPr/>
        </p:nvSpPr>
        <p:spPr>
          <a:xfrm>
            <a:off x="3770331" y="284404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وَرْدةً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84AE4B33-A665-43BF-8985-4497BD8EC6B3}"/>
              </a:ext>
            </a:extLst>
          </p:cNvPr>
          <p:cNvSpPr/>
          <p:nvPr/>
        </p:nvSpPr>
        <p:spPr>
          <a:xfrm>
            <a:off x="2528760" y="284404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رِيـــفٌ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867397AD-AD28-4168-B8FE-714FE1713669}"/>
              </a:ext>
            </a:extLst>
          </p:cNvPr>
          <p:cNvSpPr/>
          <p:nvPr/>
        </p:nvSpPr>
        <p:spPr>
          <a:xfrm>
            <a:off x="5011902" y="363260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فَـيْـصَلُ</a:t>
            </a:r>
            <a:endParaRPr lang="ar-SA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66E2422B-D709-4A34-80BE-8C9FD1DC7BDC}"/>
              </a:ext>
            </a:extLst>
          </p:cNvPr>
          <p:cNvSpPr/>
          <p:nvPr/>
        </p:nvSpPr>
        <p:spPr>
          <a:xfrm>
            <a:off x="3770331" y="363260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مَــسَّــحَ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EF150A67-66C8-4E31-AE19-9ADFC61B948D}"/>
              </a:ext>
            </a:extLst>
          </p:cNvPr>
          <p:cNvSpPr/>
          <p:nvPr/>
        </p:nvSpPr>
        <p:spPr>
          <a:xfrm>
            <a:off x="2528760" y="363260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يَـقْــرَأُ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3287B2EA-3C73-4578-A558-1E0C5315972D}"/>
              </a:ext>
            </a:extLst>
          </p:cNvPr>
          <p:cNvSpPr/>
          <p:nvPr/>
        </p:nvSpPr>
        <p:spPr>
          <a:xfrm>
            <a:off x="5011902" y="442117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حُـــــوتٍ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E8A82F2E-CD60-4534-BF22-6697377D7F04}"/>
              </a:ext>
            </a:extLst>
          </p:cNvPr>
          <p:cNvSpPr/>
          <p:nvPr/>
        </p:nvSpPr>
        <p:spPr>
          <a:xfrm>
            <a:off x="3770331" y="442117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يُـصَــوِّرُ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6507CA8E-49B8-496F-B25E-851D68F9A281}"/>
              </a:ext>
            </a:extLst>
          </p:cNvPr>
          <p:cNvSpPr/>
          <p:nvPr/>
        </p:nvSpPr>
        <p:spPr>
          <a:xfrm>
            <a:off x="2528760" y="4421171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يَــدُومُ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41AC88D6-134C-4DE5-A846-823FDE96D4FD}"/>
              </a:ext>
            </a:extLst>
          </p:cNvPr>
          <p:cNvSpPr/>
          <p:nvPr/>
        </p:nvSpPr>
        <p:spPr>
          <a:xfrm>
            <a:off x="5011902" y="520973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بِـحـــارٌ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CE10229D-1557-42D0-ACD1-74AA77857BD8}"/>
              </a:ext>
            </a:extLst>
          </p:cNvPr>
          <p:cNvSpPr/>
          <p:nvPr/>
        </p:nvSpPr>
        <p:spPr>
          <a:xfrm>
            <a:off x="3770331" y="520973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وَرَمًــا 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8F61E81-4EFA-40C7-9369-20CED9E7B3AA}"/>
              </a:ext>
            </a:extLst>
          </p:cNvPr>
          <p:cNvSpPr/>
          <p:nvPr/>
        </p:nvSpPr>
        <p:spPr>
          <a:xfrm>
            <a:off x="2528760" y="5209736"/>
            <a:ext cx="1140903" cy="612397"/>
          </a:xfrm>
          <a:prstGeom prst="rect">
            <a:avLst/>
          </a:prstGeom>
          <a:solidFill>
            <a:srgbClr val="EDF6C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حَــلَّـقَ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7774C89C-E945-4FF4-BB80-47DAD2FFCFBC}"/>
              </a:ext>
            </a:extLst>
          </p:cNvPr>
          <p:cNvSpPr/>
          <p:nvPr/>
        </p:nvSpPr>
        <p:spPr>
          <a:xfrm>
            <a:off x="10188419" y="2840479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مقطع ساكن </a:t>
            </a:r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FBA44A0A-276A-47E7-85B7-9CA757BDD1EF}"/>
              </a:ext>
            </a:extLst>
          </p:cNvPr>
          <p:cNvSpPr/>
          <p:nvPr/>
        </p:nvSpPr>
        <p:spPr>
          <a:xfrm>
            <a:off x="6581775" y="365515"/>
            <a:ext cx="5396491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 قم بقراءة الكلمات التالية </a:t>
            </a: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CF4ACD70-B67D-40AA-9869-9090510BF3BC}"/>
              </a:ext>
            </a:extLst>
          </p:cNvPr>
          <p:cNvSpPr/>
          <p:nvPr/>
        </p:nvSpPr>
        <p:spPr>
          <a:xfrm>
            <a:off x="8398120" y="2840479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مد بالألف </a:t>
            </a: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EAD0CDAA-E93E-4B63-98B7-C91EDBB7FB92}"/>
              </a:ext>
            </a:extLst>
          </p:cNvPr>
          <p:cNvSpPr/>
          <p:nvPr/>
        </p:nvSpPr>
        <p:spPr>
          <a:xfrm>
            <a:off x="6558782" y="2840479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مد بالياء </a:t>
            </a:r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7620B3FD-3CFB-441C-BE3A-44A67350DC49}"/>
              </a:ext>
            </a:extLst>
          </p:cNvPr>
          <p:cNvSpPr/>
          <p:nvPr/>
        </p:nvSpPr>
        <p:spPr>
          <a:xfrm>
            <a:off x="6558781" y="3654300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تنوين كسر </a:t>
            </a:r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2187E676-8014-455E-B4C6-5CF6E0408856}"/>
              </a:ext>
            </a:extLst>
          </p:cNvPr>
          <p:cNvSpPr/>
          <p:nvPr/>
        </p:nvSpPr>
        <p:spPr>
          <a:xfrm>
            <a:off x="8398120" y="3649974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تنوين ضم 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BACC830E-D14E-4D74-8DDA-3C58EBF43CEB}"/>
              </a:ext>
            </a:extLst>
          </p:cNvPr>
          <p:cNvSpPr/>
          <p:nvPr/>
        </p:nvSpPr>
        <p:spPr>
          <a:xfrm>
            <a:off x="10188419" y="3649974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مد بالواو </a:t>
            </a:r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1FDA5008-8E89-47DC-87CD-664A3F90F4BB}"/>
              </a:ext>
            </a:extLst>
          </p:cNvPr>
          <p:cNvSpPr/>
          <p:nvPr/>
        </p:nvSpPr>
        <p:spPr>
          <a:xfrm>
            <a:off x="9428022" y="4541279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تنوين فتح </a:t>
            </a:r>
          </a:p>
        </p:txBody>
      </p: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AA4FE9F3-517F-48C2-ACB1-7DFC727F12CB}"/>
              </a:ext>
            </a:extLst>
          </p:cNvPr>
          <p:cNvSpPr/>
          <p:nvPr/>
        </p:nvSpPr>
        <p:spPr>
          <a:xfrm>
            <a:off x="7403228" y="4541279"/>
            <a:ext cx="1591705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</a:t>
            </a:r>
          </a:p>
        </p:txBody>
      </p:sp>
      <p:sp>
        <p:nvSpPr>
          <p:cNvPr id="42" name="مستطيل 41">
            <a:extLst>
              <a:ext uri="{FF2B5EF4-FFF2-40B4-BE49-F238E27FC236}">
                <a16:creationId xmlns:a16="http://schemas.microsoft.com/office/drawing/2014/main" id="{4E1B0AE3-283C-45A5-BE0E-6AAECACAB21D}"/>
              </a:ext>
            </a:extLst>
          </p:cNvPr>
          <p:cNvSpPr/>
          <p:nvPr/>
        </p:nvSpPr>
        <p:spPr>
          <a:xfrm>
            <a:off x="6611886" y="1390210"/>
            <a:ext cx="5396491" cy="6952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بعد قراءة الكلمات نقوم باستخراج المهارات التالية </a:t>
            </a:r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6749A195-5452-478F-803F-CC3A576C23D0}"/>
              </a:ext>
            </a:extLst>
          </p:cNvPr>
          <p:cNvSpPr/>
          <p:nvPr/>
        </p:nvSpPr>
        <p:spPr>
          <a:xfrm>
            <a:off x="5248315" y="478346"/>
            <a:ext cx="11409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يَـفْ</a:t>
            </a:r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38B8ED81-AAEC-44FE-B121-D8B61E6E88CA}"/>
              </a:ext>
            </a:extLst>
          </p:cNvPr>
          <p:cNvSpPr/>
          <p:nvPr/>
        </p:nvSpPr>
        <p:spPr>
          <a:xfrm>
            <a:off x="3566080" y="479228"/>
            <a:ext cx="11409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</a:t>
            </a:r>
            <a:r>
              <a:rPr lang="ar-SA" sz="40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دًا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AFDFF3F0-FD48-4923-ABE4-F58E3EBAD8C2}"/>
              </a:ext>
            </a:extLst>
          </p:cNvPr>
          <p:cNvSpPr/>
          <p:nvPr/>
        </p:nvSpPr>
        <p:spPr>
          <a:xfrm>
            <a:off x="2601193" y="481248"/>
            <a:ext cx="979930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</a:t>
            </a:r>
            <a:r>
              <a:rPr lang="ar-SA" sz="40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سَـا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C8D69DAF-1D47-4E89-A505-ABC3F4499FAE}"/>
              </a:ext>
            </a:extLst>
          </p:cNvPr>
          <p:cNvSpPr/>
          <p:nvPr/>
        </p:nvSpPr>
        <p:spPr>
          <a:xfrm>
            <a:off x="2693954" y="484129"/>
            <a:ext cx="16718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ءً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255C350A-0F73-4BA2-A79F-C934C3708DF6}"/>
              </a:ext>
            </a:extLst>
          </p:cNvPr>
          <p:cNvSpPr/>
          <p:nvPr/>
        </p:nvSpPr>
        <p:spPr>
          <a:xfrm>
            <a:off x="5163761" y="1266911"/>
            <a:ext cx="960718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ـتِـيــ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9" name="مستطيل 48">
            <a:extLst>
              <a:ext uri="{FF2B5EF4-FFF2-40B4-BE49-F238E27FC236}">
                <a16:creationId xmlns:a16="http://schemas.microsoft.com/office/drawing/2014/main" id="{CE4F2202-4A85-4879-AA5D-266882285D3E}"/>
              </a:ext>
            </a:extLst>
          </p:cNvPr>
          <p:cNvSpPr/>
          <p:nvPr/>
        </p:nvSpPr>
        <p:spPr>
          <a:xfrm>
            <a:off x="4790135" y="1266910"/>
            <a:ext cx="11409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ــمٌ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0" name="مستطيل 39">
            <a:extLst>
              <a:ext uri="{FF2B5EF4-FFF2-40B4-BE49-F238E27FC236}">
                <a16:creationId xmlns:a16="http://schemas.microsoft.com/office/drawing/2014/main" id="{DD0EE483-FC27-475C-9CB5-9E225E07D5B6}"/>
              </a:ext>
            </a:extLst>
          </p:cNvPr>
          <p:cNvSpPr/>
          <p:nvPr/>
        </p:nvSpPr>
        <p:spPr>
          <a:xfrm>
            <a:off x="3065391" y="2059318"/>
            <a:ext cx="613897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يَـحْ</a:t>
            </a:r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</a:t>
            </a:r>
            <a:endParaRPr lang="ar-SA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FA1E9A77-15B7-4603-AD6F-6E07D6A7E8E4}"/>
              </a:ext>
            </a:extLst>
          </p:cNvPr>
          <p:cNvSpPr/>
          <p:nvPr/>
        </p:nvSpPr>
        <p:spPr>
          <a:xfrm>
            <a:off x="5587210" y="3632605"/>
            <a:ext cx="565595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فَـيْـ</a:t>
            </a:r>
            <a:endParaRPr lang="ar-SA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56254318-1882-442E-833D-950C83E4E29C}"/>
              </a:ext>
            </a:extLst>
          </p:cNvPr>
          <p:cNvSpPr/>
          <p:nvPr/>
        </p:nvSpPr>
        <p:spPr>
          <a:xfrm>
            <a:off x="2832262" y="3628277"/>
            <a:ext cx="80852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يَـقْــُ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0" name="مستطيل 49">
            <a:extLst>
              <a:ext uri="{FF2B5EF4-FFF2-40B4-BE49-F238E27FC236}">
                <a16:creationId xmlns:a16="http://schemas.microsoft.com/office/drawing/2014/main" id="{26821FC5-4BE7-46AC-A254-7DFD4DC06819}"/>
              </a:ext>
            </a:extLst>
          </p:cNvPr>
          <p:cNvSpPr/>
          <p:nvPr/>
        </p:nvSpPr>
        <p:spPr>
          <a:xfrm>
            <a:off x="4061119" y="2775469"/>
            <a:ext cx="841357" cy="767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1" name="مستطيل 50">
            <a:extLst>
              <a:ext uri="{FF2B5EF4-FFF2-40B4-BE49-F238E27FC236}">
                <a16:creationId xmlns:a16="http://schemas.microsoft.com/office/drawing/2014/main" id="{F4D2AD8C-3ABF-41FA-8D51-A0586CE9FE1F}"/>
              </a:ext>
            </a:extLst>
          </p:cNvPr>
          <p:cNvSpPr/>
          <p:nvPr/>
        </p:nvSpPr>
        <p:spPr>
          <a:xfrm>
            <a:off x="2806127" y="1267793"/>
            <a:ext cx="80793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قَـوْ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6C89FFA7-B240-4DB9-80C5-D3926C3D0B4A}"/>
              </a:ext>
            </a:extLst>
          </p:cNvPr>
          <p:cNvSpPr/>
          <p:nvPr/>
        </p:nvSpPr>
        <p:spPr>
          <a:xfrm>
            <a:off x="2626214" y="1240055"/>
            <a:ext cx="54684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C6044C8B-F4FD-4240-A596-6CCFD7F234F4}"/>
              </a:ext>
            </a:extLst>
          </p:cNvPr>
          <p:cNvSpPr/>
          <p:nvPr/>
        </p:nvSpPr>
        <p:spPr>
          <a:xfrm>
            <a:off x="3751081" y="1267399"/>
            <a:ext cx="82636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بُّ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86569B37-F69B-476A-A433-F4A94D00B0BB}"/>
              </a:ext>
            </a:extLst>
          </p:cNvPr>
          <p:cNvSpPr/>
          <p:nvPr/>
        </p:nvSpPr>
        <p:spPr>
          <a:xfrm>
            <a:off x="4953246" y="2055476"/>
            <a:ext cx="960719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ـنٍ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21CCF107-9E5B-4D1F-A704-3A9606364C5C}"/>
              </a:ext>
            </a:extLst>
          </p:cNvPr>
          <p:cNvSpPr/>
          <p:nvPr/>
        </p:nvSpPr>
        <p:spPr>
          <a:xfrm>
            <a:off x="4032243" y="2065100"/>
            <a:ext cx="859740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سُـو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C08AFFD1-1F0C-42EC-81F6-A79C4423E81C}"/>
              </a:ext>
            </a:extLst>
          </p:cNvPr>
          <p:cNvSpPr/>
          <p:nvPr/>
        </p:nvSpPr>
        <p:spPr>
          <a:xfrm>
            <a:off x="3704887" y="2054105"/>
            <a:ext cx="65471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32CE82F7-9628-4E64-9B78-8A746A05E53C}"/>
              </a:ext>
            </a:extLst>
          </p:cNvPr>
          <p:cNvSpPr/>
          <p:nvPr/>
        </p:nvSpPr>
        <p:spPr>
          <a:xfrm>
            <a:off x="5012769" y="2841119"/>
            <a:ext cx="1121335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</a:t>
            </a:r>
            <a:r>
              <a:rPr lang="ar-SA" sz="40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طَــا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8" name="مستطيل 57">
            <a:extLst>
              <a:ext uri="{FF2B5EF4-FFF2-40B4-BE49-F238E27FC236}">
                <a16:creationId xmlns:a16="http://schemas.microsoft.com/office/drawing/2014/main" id="{4FA41C25-F2B7-409A-9C8E-166E1230EF0A}"/>
              </a:ext>
            </a:extLst>
          </p:cNvPr>
          <p:cNvSpPr/>
          <p:nvPr/>
        </p:nvSpPr>
        <p:spPr>
          <a:xfrm>
            <a:off x="3760662" y="2841119"/>
            <a:ext cx="69753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ةً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9" name="مستطيل 58">
            <a:extLst>
              <a:ext uri="{FF2B5EF4-FFF2-40B4-BE49-F238E27FC236}">
                <a16:creationId xmlns:a16="http://schemas.microsoft.com/office/drawing/2014/main" id="{870A2419-495C-4199-BB30-3CA8F296FA0D}"/>
              </a:ext>
            </a:extLst>
          </p:cNvPr>
          <p:cNvSpPr/>
          <p:nvPr/>
        </p:nvSpPr>
        <p:spPr>
          <a:xfrm>
            <a:off x="2960931" y="2843599"/>
            <a:ext cx="69753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رِيــ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0" name="مستطيل 59">
            <a:extLst>
              <a:ext uri="{FF2B5EF4-FFF2-40B4-BE49-F238E27FC236}">
                <a16:creationId xmlns:a16="http://schemas.microsoft.com/office/drawing/2014/main" id="{8479F652-DAB1-46CC-890B-D45022DEA02F}"/>
              </a:ext>
            </a:extLst>
          </p:cNvPr>
          <p:cNvSpPr/>
          <p:nvPr/>
        </p:nvSpPr>
        <p:spPr>
          <a:xfrm>
            <a:off x="2499149" y="2839270"/>
            <a:ext cx="923777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ـفٌ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1" name="مستطيل 60">
            <a:extLst>
              <a:ext uri="{FF2B5EF4-FFF2-40B4-BE49-F238E27FC236}">
                <a16:creationId xmlns:a16="http://schemas.microsoft.com/office/drawing/2014/main" id="{388B3F19-67B4-461E-9A35-B266D3A619A2}"/>
              </a:ext>
            </a:extLst>
          </p:cNvPr>
          <p:cNvSpPr/>
          <p:nvPr/>
        </p:nvSpPr>
        <p:spPr>
          <a:xfrm>
            <a:off x="3820107" y="3632766"/>
            <a:ext cx="1091127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ــسَّــ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2" name="مستطيل 61">
            <a:extLst>
              <a:ext uri="{FF2B5EF4-FFF2-40B4-BE49-F238E27FC236}">
                <a16:creationId xmlns:a16="http://schemas.microsoft.com/office/drawing/2014/main" id="{E05B5E92-E9BF-47D5-A7F3-064E970CC810}"/>
              </a:ext>
            </a:extLst>
          </p:cNvPr>
          <p:cNvSpPr/>
          <p:nvPr/>
        </p:nvSpPr>
        <p:spPr>
          <a:xfrm>
            <a:off x="5302643" y="4421170"/>
            <a:ext cx="857137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حُـــــو</a:t>
            </a:r>
          </a:p>
        </p:txBody>
      </p:sp>
      <p:sp>
        <p:nvSpPr>
          <p:cNvPr id="63" name="مستطيل 62">
            <a:extLst>
              <a:ext uri="{FF2B5EF4-FFF2-40B4-BE49-F238E27FC236}">
                <a16:creationId xmlns:a16="http://schemas.microsoft.com/office/drawing/2014/main" id="{B28B691D-044F-431A-BD2A-AA11D656959A}"/>
              </a:ext>
            </a:extLst>
          </p:cNvPr>
          <p:cNvSpPr/>
          <p:nvPr/>
        </p:nvSpPr>
        <p:spPr>
          <a:xfrm>
            <a:off x="5009260" y="4420259"/>
            <a:ext cx="568326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تٍ</a:t>
            </a:r>
          </a:p>
        </p:txBody>
      </p:sp>
      <p:sp>
        <p:nvSpPr>
          <p:cNvPr id="64" name="مستطيل 63">
            <a:extLst>
              <a:ext uri="{FF2B5EF4-FFF2-40B4-BE49-F238E27FC236}">
                <a16:creationId xmlns:a16="http://schemas.microsoft.com/office/drawing/2014/main" id="{2F51C7F5-0D7F-4B7A-BBF7-D0277A681A1F}"/>
              </a:ext>
            </a:extLst>
          </p:cNvPr>
          <p:cNvSpPr/>
          <p:nvPr/>
        </p:nvSpPr>
        <p:spPr>
          <a:xfrm>
            <a:off x="3758320" y="4414561"/>
            <a:ext cx="809499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ــوِّ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5" name="مستطيل 64">
            <a:extLst>
              <a:ext uri="{FF2B5EF4-FFF2-40B4-BE49-F238E27FC236}">
                <a16:creationId xmlns:a16="http://schemas.microsoft.com/office/drawing/2014/main" id="{21E60318-EC37-4B3A-9FAF-9DC921108F47}"/>
              </a:ext>
            </a:extLst>
          </p:cNvPr>
          <p:cNvSpPr/>
          <p:nvPr/>
        </p:nvSpPr>
        <p:spPr>
          <a:xfrm>
            <a:off x="2548010" y="4422916"/>
            <a:ext cx="11409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ـدُو</a:t>
            </a:r>
          </a:p>
        </p:txBody>
      </p:sp>
      <p:sp>
        <p:nvSpPr>
          <p:cNvPr id="66" name="مستطيل 65">
            <a:extLst>
              <a:ext uri="{FF2B5EF4-FFF2-40B4-BE49-F238E27FC236}">
                <a16:creationId xmlns:a16="http://schemas.microsoft.com/office/drawing/2014/main" id="{1E841F57-73C8-4723-B43C-8EE78D7F1213}"/>
              </a:ext>
            </a:extLst>
          </p:cNvPr>
          <p:cNvSpPr/>
          <p:nvPr/>
        </p:nvSpPr>
        <p:spPr>
          <a:xfrm>
            <a:off x="5151244" y="5209736"/>
            <a:ext cx="921778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</a:t>
            </a:r>
            <a:r>
              <a:rPr lang="ar-SA" sz="3600" b="1" dirty="0" err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حـــا</a:t>
            </a:r>
            <a:endParaRPr lang="ar-SA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7" name="مستطيل 66">
            <a:extLst>
              <a:ext uri="{FF2B5EF4-FFF2-40B4-BE49-F238E27FC236}">
                <a16:creationId xmlns:a16="http://schemas.microsoft.com/office/drawing/2014/main" id="{A5D1E1FB-127D-4D88-83E6-8700D1F25A1B}"/>
              </a:ext>
            </a:extLst>
          </p:cNvPr>
          <p:cNvSpPr/>
          <p:nvPr/>
        </p:nvSpPr>
        <p:spPr>
          <a:xfrm>
            <a:off x="4980385" y="5209735"/>
            <a:ext cx="6742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رٌ</a:t>
            </a:r>
          </a:p>
        </p:txBody>
      </p:sp>
      <p:sp>
        <p:nvSpPr>
          <p:cNvPr id="68" name="مستطيل 67">
            <a:extLst>
              <a:ext uri="{FF2B5EF4-FFF2-40B4-BE49-F238E27FC236}">
                <a16:creationId xmlns:a16="http://schemas.microsoft.com/office/drawing/2014/main" id="{21A5CE1C-3995-4636-B633-01F6A4E6776C}"/>
              </a:ext>
            </a:extLst>
          </p:cNvPr>
          <p:cNvSpPr/>
          <p:nvPr/>
        </p:nvSpPr>
        <p:spPr>
          <a:xfrm>
            <a:off x="3740327" y="5204095"/>
            <a:ext cx="921779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مًــا </a:t>
            </a:r>
          </a:p>
        </p:txBody>
      </p:sp>
      <p:sp>
        <p:nvSpPr>
          <p:cNvPr id="69" name="مستطيل 68">
            <a:extLst>
              <a:ext uri="{FF2B5EF4-FFF2-40B4-BE49-F238E27FC236}">
                <a16:creationId xmlns:a16="http://schemas.microsoft.com/office/drawing/2014/main" id="{681A3D6D-8AAB-41AD-96D7-7CC713706467}"/>
              </a:ext>
            </a:extLst>
          </p:cNvPr>
          <p:cNvSpPr/>
          <p:nvPr/>
        </p:nvSpPr>
        <p:spPr>
          <a:xfrm>
            <a:off x="2525668" y="5212651"/>
            <a:ext cx="1140903" cy="6123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ــلَّـ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5" name="مستطيل: زوايا مستديرة 7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CE6CFFA-4730-4273-AE0B-42D60833106F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79A4FA78-DB79-4886-80F8-8647C47C2EE7}"/>
              </a:ext>
            </a:extLst>
          </p:cNvPr>
          <p:cNvSpPr/>
          <p:nvPr/>
        </p:nvSpPr>
        <p:spPr>
          <a:xfrm>
            <a:off x="7028944" y="6082192"/>
            <a:ext cx="4562374" cy="59500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إعطاء وقت للطالب لاستخراج المهارات ومن ثم الضغط على كل مهارة لتوضيح الإجابة للطالب </a:t>
            </a:r>
          </a:p>
        </p:txBody>
      </p:sp>
    </p:spTree>
    <p:extLst>
      <p:ext uri="{BB962C8B-B14F-4D97-AF65-F5344CB8AC3E}">
        <p14:creationId xmlns:p14="http://schemas.microsoft.com/office/powerpoint/2010/main" val="36531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0"/>
                            </p:stCondLst>
                            <p:childTnLst>
                              <p:par>
                                <p:cTn id="2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205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5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5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6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7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8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animClr clrSpc="rgb" dir="cw">
                                      <p:cBhvr>
                                        <p:cTn id="28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16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2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2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2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2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30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3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36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6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5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7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8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0" fill="hold">
                      <p:stCondLst>
                        <p:cond delay="0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3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94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animClr clrSpc="rgb" dir="cw">
                                      <p:cBhvr>
                                        <p:cTn id="3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9000"/>
                                      </p:to>
                                    </p:animClr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1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2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4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25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3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0" fill="hold">
                      <p:stCondLst>
                        <p:cond delay="0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4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1" fill="hold">
                      <p:stCondLst>
                        <p:cond delay="0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7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0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0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1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2" grpId="0" animBg="1"/>
      <p:bldP spid="43" grpId="0" build="allAtOnce"/>
      <p:bldP spid="43" grpId="1" build="allAtOnce"/>
      <p:bldP spid="44" grpId="1" build="allAtOnce"/>
      <p:bldP spid="44" grpId="2" build="allAtOnce"/>
      <p:bldP spid="45" grpId="1" build="allAtOnce"/>
      <p:bldP spid="45" grpId="2" build="allAtOnce"/>
      <p:bldP spid="46" grpId="1" build="allAtOnce"/>
      <p:bldP spid="46" grpId="2" build="allAtOnce"/>
      <p:bldP spid="48" grpId="1" build="allAtOnce"/>
      <p:bldP spid="48" grpId="2" build="allAtOnce"/>
      <p:bldP spid="49" grpId="1" build="allAtOnce"/>
      <p:bldP spid="49" grpId="2" build="allAtOnce"/>
      <p:bldP spid="40" grpId="0" animBg="1"/>
      <p:bldP spid="40" grpId="1" build="allAtOnce"/>
      <p:bldP spid="40" grpId="2" build="allAtOnce"/>
      <p:bldP spid="41" grpId="0" animBg="1"/>
      <p:bldP spid="41" grpId="1" build="allAtOnce"/>
      <p:bldP spid="41" grpId="2" build="allAtOnce"/>
      <p:bldP spid="47" grpId="0" animBg="1"/>
      <p:bldP spid="47" grpId="1" build="allAtOnce"/>
      <p:bldP spid="47" grpId="2" build="allAtOnce"/>
      <p:bldP spid="50" grpId="1" build="allAtOnce"/>
      <p:bldP spid="50" grpId="2" build="allAtOnce"/>
      <p:bldP spid="51" grpId="1" build="allAtOnce"/>
      <p:bldP spid="51" grpId="2" build="allAtOnce"/>
      <p:bldP spid="52" grpId="0" animBg="1"/>
      <p:bldP spid="53" grpId="1" build="allAtOnce"/>
      <p:bldP spid="53" grpId="2" build="allAtOnce"/>
      <p:bldP spid="54" grpId="1" build="allAtOnce"/>
      <p:bldP spid="54" grpId="2" build="allAtOnce"/>
      <p:bldP spid="55" grpId="1" build="allAtOnce"/>
      <p:bldP spid="55" grpId="2" build="allAtOnce"/>
      <p:bldP spid="56" grpId="1" build="allAtOnce"/>
      <p:bldP spid="56" grpId="2" build="allAtOnce"/>
      <p:bldP spid="57" grpId="1" build="allAtOnce"/>
      <p:bldP spid="57" grpId="2" build="allAtOnce"/>
      <p:bldP spid="58" grpId="1" build="allAtOnce"/>
      <p:bldP spid="58" grpId="2" build="allAtOnce"/>
      <p:bldP spid="59" grpId="1" build="allAtOnce"/>
      <p:bldP spid="59" grpId="2" build="allAtOnce"/>
      <p:bldP spid="60" grpId="1" build="allAtOnce"/>
      <p:bldP spid="60" grpId="2" build="allAtOnce"/>
      <p:bldP spid="61" grpId="1" build="allAtOnce"/>
      <p:bldP spid="61" grpId="2" build="allAtOnce"/>
      <p:bldP spid="62" grpId="1" build="allAtOnce"/>
      <p:bldP spid="62" grpId="2" build="allAtOnce"/>
      <p:bldP spid="63" grpId="1" build="allAtOnce"/>
      <p:bldP spid="63" grpId="2" build="allAtOnce"/>
      <p:bldP spid="64" grpId="1" build="allAtOnce"/>
      <p:bldP spid="64" grpId="2" build="allAtOnce"/>
      <p:bldP spid="65" grpId="1" build="allAtOnce"/>
      <p:bldP spid="65" grpId="2" build="allAtOnce"/>
      <p:bldP spid="66" grpId="1" build="allAtOnce"/>
      <p:bldP spid="66" grpId="2" build="allAtOnce"/>
      <p:bldP spid="67" grpId="1" build="allAtOnce"/>
      <p:bldP spid="67" grpId="2" build="allAtOnce"/>
      <p:bldP spid="68" grpId="1" build="allAtOnce"/>
      <p:bldP spid="68" grpId="2" build="allAtOnce"/>
      <p:bldP spid="69" grpId="1" build="allAtOnce"/>
      <p:bldP spid="69" grpId="2" build="allAtOnce"/>
      <p:bldP spid="7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AD961293-47E4-42B5-9C21-B5C2791BD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869"/>
              </p:ext>
            </p:extLst>
          </p:nvPr>
        </p:nvGraphicFramePr>
        <p:xfrm>
          <a:off x="2927925" y="1184570"/>
          <a:ext cx="8128002" cy="259080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76946951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8175728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72110700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6823983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82661690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16133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ر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س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و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ف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ن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ز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ف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90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أ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د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ب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هـ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9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و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ع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ن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ر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ء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4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ط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ز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ي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ر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601125"/>
                  </a:ext>
                </a:extLst>
              </a:tr>
            </a:tbl>
          </a:graphicData>
        </a:graphic>
      </p:graphicFrame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BB24090A-FAF5-4D96-ACCF-61C24649483B}"/>
              </a:ext>
            </a:extLst>
          </p:cNvPr>
          <p:cNvSpPr/>
          <p:nvPr/>
        </p:nvSpPr>
        <p:spPr>
          <a:xfrm>
            <a:off x="2657764" y="3974723"/>
            <a:ext cx="8668328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أشطب الكلمات وأكتشف كلمة السر 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B25C1360-004A-4F72-A9A7-D11F5EC56E3B}"/>
              </a:ext>
            </a:extLst>
          </p:cNvPr>
          <p:cNvSpPr/>
          <p:nvPr/>
        </p:nvSpPr>
        <p:spPr>
          <a:xfrm>
            <a:off x="10273145" y="4866803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أدب 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BFFDC0BF-2842-494C-8305-0AFE717D442F}"/>
              </a:ext>
            </a:extLst>
          </p:cNvPr>
          <p:cNvSpPr/>
          <p:nvPr/>
        </p:nvSpPr>
        <p:spPr>
          <a:xfrm>
            <a:off x="8998527" y="4866803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سلام  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010D94D3-C133-4269-8B76-27C13BFB58BD}"/>
              </a:ext>
            </a:extLst>
          </p:cNvPr>
          <p:cNvSpPr/>
          <p:nvPr/>
        </p:nvSpPr>
        <p:spPr>
          <a:xfrm>
            <a:off x="7723909" y="4866803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رفقة 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2BC27AB8-2CBA-4D4D-811E-E59FB7E9BE0C}"/>
              </a:ext>
            </a:extLst>
          </p:cNvPr>
          <p:cNvSpPr/>
          <p:nvPr/>
        </p:nvSpPr>
        <p:spPr>
          <a:xfrm>
            <a:off x="6449291" y="4866802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 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C4841D40-D0A8-4CB4-9138-CDC1A62C882B}"/>
              </a:ext>
            </a:extLst>
          </p:cNvPr>
          <p:cNvSpPr/>
          <p:nvPr/>
        </p:nvSpPr>
        <p:spPr>
          <a:xfrm>
            <a:off x="5207001" y="4866801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وفاء </a:t>
            </a: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5559EE0F-6058-40DD-B728-B15CD243F75B}"/>
              </a:ext>
            </a:extLst>
          </p:cNvPr>
          <p:cNvSpPr/>
          <p:nvPr/>
        </p:nvSpPr>
        <p:spPr>
          <a:xfrm>
            <a:off x="3932383" y="4866801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زيارة  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C2EB5BBA-B2CE-4985-8298-A5939720403B}"/>
              </a:ext>
            </a:extLst>
          </p:cNvPr>
          <p:cNvSpPr/>
          <p:nvPr/>
        </p:nvSpPr>
        <p:spPr>
          <a:xfrm>
            <a:off x="2657764" y="4866801"/>
            <a:ext cx="1094509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منزل  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6E9EBA28-F039-4764-8D21-BECE88CBFB45}"/>
              </a:ext>
            </a:extLst>
          </p:cNvPr>
          <p:cNvSpPr/>
          <p:nvPr/>
        </p:nvSpPr>
        <p:spPr>
          <a:xfrm>
            <a:off x="2648527" y="5808912"/>
            <a:ext cx="8668328" cy="692727"/>
          </a:xfrm>
          <a:prstGeom prst="round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كلمة السر : ( الدعاء للمريض ) : ..................... إن شاء الله </a:t>
            </a:r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65668641-4AC3-4A62-813D-8792431631EB}"/>
              </a:ext>
            </a:extLst>
          </p:cNvPr>
          <p:cNvCxnSpPr/>
          <p:nvPr/>
        </p:nvCxnSpPr>
        <p:spPr>
          <a:xfrm flipH="1">
            <a:off x="6289964" y="2479970"/>
            <a:ext cx="2743200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D64AF85F-1A47-46A1-A04C-05C22DE9FBEC}"/>
              </a:ext>
            </a:extLst>
          </p:cNvPr>
          <p:cNvCxnSpPr>
            <a:cxnSpLocks/>
          </p:cNvCxnSpPr>
          <p:nvPr/>
        </p:nvCxnSpPr>
        <p:spPr>
          <a:xfrm flipH="1">
            <a:off x="4784436" y="1500915"/>
            <a:ext cx="4248728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6620D38E-AD36-4183-8BED-52E77571474E}"/>
              </a:ext>
            </a:extLst>
          </p:cNvPr>
          <p:cNvCxnSpPr>
            <a:cxnSpLocks/>
          </p:cNvCxnSpPr>
          <p:nvPr/>
        </p:nvCxnSpPr>
        <p:spPr>
          <a:xfrm>
            <a:off x="10393217" y="1500915"/>
            <a:ext cx="1" cy="1559408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7B61DE0C-06E5-4C21-9569-27B31FF5571C}"/>
              </a:ext>
            </a:extLst>
          </p:cNvPr>
          <p:cNvCxnSpPr>
            <a:cxnSpLocks/>
          </p:cNvCxnSpPr>
          <p:nvPr/>
        </p:nvCxnSpPr>
        <p:spPr>
          <a:xfrm flipH="1">
            <a:off x="6255327" y="3015682"/>
            <a:ext cx="1473198" cy="35019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>
            <a:extLst>
              <a:ext uri="{FF2B5EF4-FFF2-40B4-BE49-F238E27FC236}">
                <a16:creationId xmlns:a16="http://schemas.microsoft.com/office/drawing/2014/main" id="{62319C13-4AC3-4CE5-85FD-35E39EBB6A31}"/>
              </a:ext>
            </a:extLst>
          </p:cNvPr>
          <p:cNvCxnSpPr>
            <a:cxnSpLocks/>
          </p:cNvCxnSpPr>
          <p:nvPr/>
        </p:nvCxnSpPr>
        <p:spPr>
          <a:xfrm flipH="1">
            <a:off x="3579092" y="1500915"/>
            <a:ext cx="11543" cy="1633299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>
            <a:extLst>
              <a:ext uri="{FF2B5EF4-FFF2-40B4-BE49-F238E27FC236}">
                <a16:creationId xmlns:a16="http://schemas.microsoft.com/office/drawing/2014/main" id="{4908F842-79CB-476A-B571-3D4A06A84BB9}"/>
              </a:ext>
            </a:extLst>
          </p:cNvPr>
          <p:cNvCxnSpPr>
            <a:cxnSpLocks/>
          </p:cNvCxnSpPr>
          <p:nvPr/>
        </p:nvCxnSpPr>
        <p:spPr>
          <a:xfrm flipH="1">
            <a:off x="3398982" y="3537153"/>
            <a:ext cx="5717311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>
            <a:extLst>
              <a:ext uri="{FF2B5EF4-FFF2-40B4-BE49-F238E27FC236}">
                <a16:creationId xmlns:a16="http://schemas.microsoft.com/office/drawing/2014/main" id="{38D8E8A3-5185-448D-9C30-1C9F5AAC66D6}"/>
              </a:ext>
            </a:extLst>
          </p:cNvPr>
          <p:cNvCxnSpPr>
            <a:cxnSpLocks/>
          </p:cNvCxnSpPr>
          <p:nvPr/>
        </p:nvCxnSpPr>
        <p:spPr>
          <a:xfrm flipH="1">
            <a:off x="4853710" y="2013153"/>
            <a:ext cx="4241803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فقاعة التفكير: على شكل سحابة 34">
            <a:extLst>
              <a:ext uri="{FF2B5EF4-FFF2-40B4-BE49-F238E27FC236}">
                <a16:creationId xmlns:a16="http://schemas.microsoft.com/office/drawing/2014/main" id="{FC683297-B888-4FBA-8BE6-9354B799D008}"/>
              </a:ext>
            </a:extLst>
          </p:cNvPr>
          <p:cNvSpPr/>
          <p:nvPr/>
        </p:nvSpPr>
        <p:spPr>
          <a:xfrm>
            <a:off x="4574020" y="102384"/>
            <a:ext cx="5059219" cy="982509"/>
          </a:xfrm>
          <a:prstGeom prst="cloudCallou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تمرين إثرائي 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E78B8B9-B1F0-4C1F-B3BD-D53AFC7AA00A}"/>
              </a:ext>
            </a:extLst>
          </p:cNvPr>
          <p:cNvSpPr txBox="1"/>
          <p:nvPr/>
        </p:nvSpPr>
        <p:spPr>
          <a:xfrm>
            <a:off x="4867565" y="5835565"/>
            <a:ext cx="122843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طهور </a:t>
            </a:r>
          </a:p>
        </p:txBody>
      </p:sp>
      <p:sp>
        <p:nvSpPr>
          <p:cNvPr id="22" name="مستطيل: زوايا مستديرة 21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2ACB0C5-A378-4F49-AD58-2D5DB1CCFB54}"/>
              </a:ext>
            </a:extLst>
          </p:cNvPr>
          <p:cNvSpPr/>
          <p:nvPr/>
        </p:nvSpPr>
        <p:spPr>
          <a:xfrm>
            <a:off x="284589" y="4396815"/>
            <a:ext cx="1585781" cy="868204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رجوع للصفحة الرئيسية </a:t>
            </a:r>
          </a:p>
        </p:txBody>
      </p:sp>
    </p:spTree>
    <p:extLst>
      <p:ext uri="{BB962C8B-B14F-4D97-AF65-F5344CB8AC3E}">
        <p14:creationId xmlns:p14="http://schemas.microsoft.com/office/powerpoint/2010/main" val="324523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5" grpId="0" animBg="1"/>
      <p:bldP spid="2" grpId="0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21-11-06 at 6.28.14 PM (1)">
            <a:hlinkClick r:id="" action="ppaction://media"/>
            <a:extLst>
              <a:ext uri="{FF2B5EF4-FFF2-40B4-BE49-F238E27FC236}">
                <a16:creationId xmlns:a16="http://schemas.microsoft.com/office/drawing/2014/main" id="{072297E3-E9D8-41CD-9D9B-1595AE5C72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7992" t="8505" r="27561" b="6156"/>
          <a:stretch/>
        </p:blipFill>
        <p:spPr>
          <a:xfrm>
            <a:off x="10789650" y="4942497"/>
            <a:ext cx="1402350" cy="1524093"/>
          </a:xfrm>
          <a:prstGeom prst="rect">
            <a:avLst/>
          </a:prstGeom>
        </p:spPr>
      </p:pic>
      <p:sp>
        <p:nvSpPr>
          <p:cNvPr id="41" name="مستطيل 40">
            <a:extLst>
              <a:ext uri="{FF2B5EF4-FFF2-40B4-BE49-F238E27FC236}">
                <a16:creationId xmlns:a16="http://schemas.microsoft.com/office/drawing/2014/main" id="{E702907B-44E3-4012-8846-1C45BAA5E405}"/>
              </a:ext>
            </a:extLst>
          </p:cNvPr>
          <p:cNvSpPr/>
          <p:nvPr/>
        </p:nvSpPr>
        <p:spPr>
          <a:xfrm>
            <a:off x="480369" y="4259962"/>
            <a:ext cx="8204025" cy="210758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DC345CF8-7236-4229-BFCA-67D14FD7E853}"/>
              </a:ext>
            </a:extLst>
          </p:cNvPr>
          <p:cNvSpPr/>
          <p:nvPr/>
        </p:nvSpPr>
        <p:spPr>
          <a:xfrm>
            <a:off x="4239497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بُــرِّدَ  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418CAAAE-C2E2-4492-B85C-FE4863E4941E}"/>
              </a:ext>
            </a:extLst>
          </p:cNvPr>
          <p:cNvSpPr/>
          <p:nvPr/>
        </p:nvSpPr>
        <p:spPr>
          <a:xfrm>
            <a:off x="6148870" y="248619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يَــجِــفُّ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FE416BFA-BC59-46E2-90A1-9F7D551B9726}"/>
              </a:ext>
            </a:extLst>
          </p:cNvPr>
          <p:cNvSpPr/>
          <p:nvPr/>
        </p:nvSpPr>
        <p:spPr>
          <a:xfrm>
            <a:off x="8057423" y="2042262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تَــب</a:t>
            </a:r>
            <a:r>
              <a:rPr lang="ar-SA" sz="54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َــرَ 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DED339F0-3C77-4FB1-963A-69AE8BBB60A9}"/>
              </a:ext>
            </a:extLst>
          </p:cNvPr>
          <p:cNvSpPr/>
          <p:nvPr/>
        </p:nvSpPr>
        <p:spPr>
          <a:xfrm>
            <a:off x="4239498" y="248619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مَــرَدٍّ </a:t>
            </a: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5A293EF8-0BCF-42FD-AF1B-AD4923704639}"/>
              </a:ext>
            </a:extLst>
          </p:cNvPr>
          <p:cNvSpPr/>
          <p:nvPr/>
        </p:nvSpPr>
        <p:spPr>
          <a:xfrm>
            <a:off x="8057833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لَـبَـنًـا  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E78353F6-37CA-4E84-853C-D226C7D49FEB}"/>
              </a:ext>
            </a:extLst>
          </p:cNvPr>
          <p:cNvSpPr/>
          <p:nvPr/>
        </p:nvSpPr>
        <p:spPr>
          <a:xfrm>
            <a:off x="8057422" y="250766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قَـــمَــرٌ 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C11F127-C93C-4B77-B5EA-22BEC4C0009F}"/>
              </a:ext>
            </a:extLst>
          </p:cNvPr>
          <p:cNvSpPr/>
          <p:nvPr/>
        </p:nvSpPr>
        <p:spPr>
          <a:xfrm>
            <a:off x="6148870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بِـنَــاءٍ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6F1CFC70-740D-4EF3-90D0-1590861221E7}"/>
              </a:ext>
            </a:extLst>
          </p:cNvPr>
          <p:cNvSpPr/>
          <p:nvPr/>
        </p:nvSpPr>
        <p:spPr>
          <a:xfrm>
            <a:off x="2330126" y="248619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رَسَمَت 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A825A673-6D43-4899-9239-99441151F817}"/>
              </a:ext>
            </a:extLst>
          </p:cNvPr>
          <p:cNvSpPr/>
          <p:nvPr/>
        </p:nvSpPr>
        <p:spPr>
          <a:xfrm>
            <a:off x="2330126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جِــبَــالٌ 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EEBD7E70-C931-48CF-B83B-6631E928B54E}"/>
              </a:ext>
            </a:extLst>
          </p:cNvPr>
          <p:cNvSpPr/>
          <p:nvPr/>
        </p:nvSpPr>
        <p:spPr>
          <a:xfrm>
            <a:off x="9966795" y="2079881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سَقَطَت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7FA14525-B194-4DA5-9876-07377EB8F49E}"/>
              </a:ext>
            </a:extLst>
          </p:cNvPr>
          <p:cNvSpPr/>
          <p:nvPr/>
        </p:nvSpPr>
        <p:spPr>
          <a:xfrm>
            <a:off x="9982958" y="248619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شَـرِبْــتُ  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248AED46-E59C-46E9-B0DA-8268BB15AE44}"/>
              </a:ext>
            </a:extLst>
          </p:cNvPr>
          <p:cNvSpPr/>
          <p:nvPr/>
        </p:nvSpPr>
        <p:spPr>
          <a:xfrm>
            <a:off x="6148869" y="2079881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شَــجَــرَةُ  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EAB47EBD-FE31-4784-A039-5880C80CCB29}"/>
              </a:ext>
            </a:extLst>
          </p:cNvPr>
          <p:cNvSpPr/>
          <p:nvPr/>
        </p:nvSpPr>
        <p:spPr>
          <a:xfrm>
            <a:off x="4239497" y="2079881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بَـيــتُ  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74BD24E2-57F5-4D65-870F-2ED27DA88B05}"/>
              </a:ext>
            </a:extLst>
          </p:cNvPr>
          <p:cNvSpPr/>
          <p:nvPr/>
        </p:nvSpPr>
        <p:spPr>
          <a:xfrm>
            <a:off x="2330125" y="2079881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نَـجــمَـــةُ 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5918984-71DD-490C-94A3-8BFE29D2E47E}"/>
              </a:ext>
            </a:extLst>
          </p:cNvPr>
          <p:cNvSpPr/>
          <p:nvPr/>
        </p:nvSpPr>
        <p:spPr>
          <a:xfrm>
            <a:off x="420754" y="248619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وَرْدَةُ </a:t>
            </a:r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3767B85C-AEB6-4AD0-AA46-3EFB6BC1612B}"/>
              </a:ext>
            </a:extLst>
          </p:cNvPr>
          <p:cNvSpPr/>
          <p:nvPr/>
        </p:nvSpPr>
        <p:spPr>
          <a:xfrm>
            <a:off x="9966794" y="2995512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أَحْــمَــدُ</a:t>
            </a:r>
          </a:p>
        </p:txBody>
      </p:sp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F0232F44-FFBA-4EF2-9959-2A86C35C2229}"/>
              </a:ext>
            </a:extLst>
          </p:cNvPr>
          <p:cNvSpPr/>
          <p:nvPr/>
        </p:nvSpPr>
        <p:spPr>
          <a:xfrm>
            <a:off x="8116552" y="2995512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أَطْــلَــقَ  </a:t>
            </a: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AD24C59E-1E08-4D87-9868-AE307A895D21}"/>
              </a:ext>
            </a:extLst>
          </p:cNvPr>
          <p:cNvSpPr/>
          <p:nvPr/>
        </p:nvSpPr>
        <p:spPr>
          <a:xfrm>
            <a:off x="2271815" y="2995512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تَـابَ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69B874A0-F621-42F4-9DD6-5936BCF5C48A}"/>
              </a:ext>
            </a:extLst>
          </p:cNvPr>
          <p:cNvSpPr/>
          <p:nvPr/>
        </p:nvSpPr>
        <p:spPr>
          <a:xfrm>
            <a:off x="362446" y="2976745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جِــيــلُ </a:t>
            </a: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1776CEE1-7419-4BD1-84C2-45D12FF9F8FF}"/>
              </a:ext>
            </a:extLst>
          </p:cNvPr>
          <p:cNvSpPr/>
          <p:nvPr/>
        </p:nvSpPr>
        <p:spPr>
          <a:xfrm>
            <a:off x="4181184" y="2995512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دُورُ</a:t>
            </a:r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A54E8CCC-7FFF-4D1F-BE0D-7F4D28470D7D}"/>
              </a:ext>
            </a:extLst>
          </p:cNvPr>
          <p:cNvSpPr/>
          <p:nvPr/>
        </p:nvSpPr>
        <p:spPr>
          <a:xfrm>
            <a:off x="420754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زِيــرُ 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AF21A0CF-F1F8-44C0-945C-A3BEA33F1F0C}"/>
              </a:ext>
            </a:extLst>
          </p:cNvPr>
          <p:cNvSpPr/>
          <p:nvPr/>
        </p:nvSpPr>
        <p:spPr>
          <a:xfrm>
            <a:off x="420754" y="2079881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مَــطَــارُ </a:t>
            </a:r>
          </a:p>
        </p:txBody>
      </p:sp>
      <p:pic>
        <p:nvPicPr>
          <p:cNvPr id="38" name="صورة 37">
            <a:extLst>
              <a:ext uri="{FF2B5EF4-FFF2-40B4-BE49-F238E27FC236}">
                <a16:creationId xmlns:a16="http://schemas.microsoft.com/office/drawing/2014/main" id="{7E6903E9-9EEF-4FAB-AE27-A8407247E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92483" y="3807255"/>
            <a:ext cx="2793651" cy="2793651"/>
          </a:xfrm>
          <a:prstGeom prst="rect">
            <a:avLst/>
          </a:prstGeom>
        </p:spPr>
      </p:pic>
      <p:sp>
        <p:nvSpPr>
          <p:cNvPr id="40" name="فقاعة التفكير: على شكل سحابة 39">
            <a:extLst>
              <a:ext uri="{FF2B5EF4-FFF2-40B4-BE49-F238E27FC236}">
                <a16:creationId xmlns:a16="http://schemas.microsoft.com/office/drawing/2014/main" id="{8C2E1580-B8FB-45E2-A729-96F4EC393619}"/>
              </a:ext>
            </a:extLst>
          </p:cNvPr>
          <p:cNvSpPr/>
          <p:nvPr/>
        </p:nvSpPr>
        <p:spPr>
          <a:xfrm>
            <a:off x="7211118" y="3620191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كلمات فيها مد </a:t>
            </a:r>
          </a:p>
        </p:txBody>
      </p:sp>
      <p:pic>
        <p:nvPicPr>
          <p:cNvPr id="43" name="صورة 42">
            <a:extLst>
              <a:ext uri="{FF2B5EF4-FFF2-40B4-BE49-F238E27FC236}">
                <a16:creationId xmlns:a16="http://schemas.microsoft.com/office/drawing/2014/main" id="{E392BD49-92D3-4517-A367-C46F38B33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92482" y="3816639"/>
            <a:ext cx="2793651" cy="2793651"/>
          </a:xfrm>
          <a:prstGeom prst="rect">
            <a:avLst/>
          </a:prstGeom>
        </p:spPr>
      </p:pic>
      <p:sp>
        <p:nvSpPr>
          <p:cNvPr id="44" name="فقاعة التفكير: على شكل سحابة 43">
            <a:extLst>
              <a:ext uri="{FF2B5EF4-FFF2-40B4-BE49-F238E27FC236}">
                <a16:creationId xmlns:a16="http://schemas.microsoft.com/office/drawing/2014/main" id="{7E9DF28E-DC76-42A9-A958-58DAAA6CA52D}"/>
              </a:ext>
            </a:extLst>
          </p:cNvPr>
          <p:cNvSpPr/>
          <p:nvPr/>
        </p:nvSpPr>
        <p:spPr>
          <a:xfrm>
            <a:off x="7197105" y="3643390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كلمات فيها شدة </a:t>
            </a:r>
          </a:p>
        </p:txBody>
      </p:sp>
      <p:pic>
        <p:nvPicPr>
          <p:cNvPr id="45" name="صورة 44">
            <a:extLst>
              <a:ext uri="{FF2B5EF4-FFF2-40B4-BE49-F238E27FC236}">
                <a16:creationId xmlns:a16="http://schemas.microsoft.com/office/drawing/2014/main" id="{2908E2D5-871D-4CE5-B8D0-00B861674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92481" y="3815730"/>
            <a:ext cx="2793651" cy="2793651"/>
          </a:xfrm>
          <a:prstGeom prst="rect">
            <a:avLst/>
          </a:prstGeom>
        </p:spPr>
      </p:pic>
      <p:sp>
        <p:nvSpPr>
          <p:cNvPr id="46" name="فقاعة التفكير: على شكل سحابة 45">
            <a:extLst>
              <a:ext uri="{FF2B5EF4-FFF2-40B4-BE49-F238E27FC236}">
                <a16:creationId xmlns:a16="http://schemas.microsoft.com/office/drawing/2014/main" id="{69BC5FDE-E626-4625-9389-B10142A879D5}"/>
              </a:ext>
            </a:extLst>
          </p:cNvPr>
          <p:cNvSpPr/>
          <p:nvPr/>
        </p:nvSpPr>
        <p:spPr>
          <a:xfrm>
            <a:off x="7164509" y="3651865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مقطع ساكن </a:t>
            </a:r>
          </a:p>
        </p:txBody>
      </p: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EA95DEEB-C109-463C-85C4-C32B6B998A2C}"/>
              </a:ext>
            </a:extLst>
          </p:cNvPr>
          <p:cNvSpPr/>
          <p:nvPr/>
        </p:nvSpPr>
        <p:spPr>
          <a:xfrm>
            <a:off x="6170734" y="3013745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مُـفِـيـــدَةُ </a:t>
            </a:r>
          </a:p>
        </p:txBody>
      </p:sp>
      <p:pic>
        <p:nvPicPr>
          <p:cNvPr id="49" name="صورة 48">
            <a:extLst>
              <a:ext uri="{FF2B5EF4-FFF2-40B4-BE49-F238E27FC236}">
                <a16:creationId xmlns:a16="http://schemas.microsoft.com/office/drawing/2014/main" id="{B88ACAF3-E9CE-4D71-A78F-7A657ABEE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920521" y="3783015"/>
            <a:ext cx="2793651" cy="2793651"/>
          </a:xfrm>
          <a:prstGeom prst="rect">
            <a:avLst/>
          </a:prstGeom>
        </p:spPr>
      </p:pic>
      <p:sp>
        <p:nvSpPr>
          <p:cNvPr id="50" name="فقاعة التفكير: على شكل سحابة 49">
            <a:extLst>
              <a:ext uri="{FF2B5EF4-FFF2-40B4-BE49-F238E27FC236}">
                <a16:creationId xmlns:a16="http://schemas.microsoft.com/office/drawing/2014/main" id="{83D4E51B-AA22-4057-ABC5-8E9267BB5014}"/>
              </a:ext>
            </a:extLst>
          </p:cNvPr>
          <p:cNvSpPr/>
          <p:nvPr/>
        </p:nvSpPr>
        <p:spPr>
          <a:xfrm>
            <a:off x="7192549" y="3619150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تنوين </a:t>
            </a:r>
          </a:p>
        </p:txBody>
      </p:sp>
      <p:sp>
        <p:nvSpPr>
          <p:cNvPr id="51" name="مستطيل: زوايا مستديرة 50">
            <a:extLst>
              <a:ext uri="{FF2B5EF4-FFF2-40B4-BE49-F238E27FC236}">
                <a16:creationId xmlns:a16="http://schemas.microsoft.com/office/drawing/2014/main" id="{1B9E9A1A-F673-454E-BF96-D1EEFB11C6AC}"/>
              </a:ext>
            </a:extLst>
          </p:cNvPr>
          <p:cNvSpPr/>
          <p:nvPr/>
        </p:nvSpPr>
        <p:spPr>
          <a:xfrm>
            <a:off x="9982958" y="1164250"/>
            <a:ext cx="1803633" cy="8305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وَلَــدٌ  </a:t>
            </a:r>
          </a:p>
        </p:txBody>
      </p:sp>
      <p:pic>
        <p:nvPicPr>
          <p:cNvPr id="52" name="صورة 51">
            <a:extLst>
              <a:ext uri="{FF2B5EF4-FFF2-40B4-BE49-F238E27FC236}">
                <a16:creationId xmlns:a16="http://schemas.microsoft.com/office/drawing/2014/main" id="{B7686C50-83C3-4A40-84C4-A03BA3809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92481" y="3780506"/>
            <a:ext cx="2793651" cy="2793651"/>
          </a:xfrm>
          <a:prstGeom prst="rect">
            <a:avLst/>
          </a:prstGeom>
        </p:spPr>
      </p:pic>
      <p:sp>
        <p:nvSpPr>
          <p:cNvPr id="53" name="فقاعة التفكير: على شكل سحابة 52">
            <a:extLst>
              <a:ext uri="{FF2B5EF4-FFF2-40B4-BE49-F238E27FC236}">
                <a16:creationId xmlns:a16="http://schemas.microsoft.com/office/drawing/2014/main" id="{9300D6D8-2EAE-47BB-A516-A31BE966F3BA}"/>
              </a:ext>
            </a:extLst>
          </p:cNvPr>
          <p:cNvSpPr/>
          <p:nvPr/>
        </p:nvSpPr>
        <p:spPr>
          <a:xfrm>
            <a:off x="7164509" y="3616641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تاء مفتوحة </a:t>
            </a:r>
          </a:p>
        </p:txBody>
      </p:sp>
      <p:pic>
        <p:nvPicPr>
          <p:cNvPr id="54" name="صورة 53">
            <a:extLst>
              <a:ext uri="{FF2B5EF4-FFF2-40B4-BE49-F238E27FC236}">
                <a16:creationId xmlns:a16="http://schemas.microsoft.com/office/drawing/2014/main" id="{E9D07C7A-6A61-4B25-A7BC-BEAB0A683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92481" y="3778767"/>
            <a:ext cx="2793651" cy="2793651"/>
          </a:xfrm>
          <a:prstGeom prst="rect">
            <a:avLst/>
          </a:prstGeom>
        </p:spPr>
      </p:pic>
      <p:sp>
        <p:nvSpPr>
          <p:cNvPr id="55" name="فقاعة التفكير: على شكل سحابة 54">
            <a:extLst>
              <a:ext uri="{FF2B5EF4-FFF2-40B4-BE49-F238E27FC236}">
                <a16:creationId xmlns:a16="http://schemas.microsoft.com/office/drawing/2014/main" id="{DC25C018-5011-41DA-AD4A-C7EA1CC04997}"/>
              </a:ext>
            </a:extLst>
          </p:cNvPr>
          <p:cNvSpPr/>
          <p:nvPr/>
        </p:nvSpPr>
        <p:spPr>
          <a:xfrm>
            <a:off x="7164509" y="3614902"/>
            <a:ext cx="1976581" cy="1062182"/>
          </a:xfrm>
          <a:prstGeom prst="cloudCallout">
            <a:avLst>
              <a:gd name="adj1" fmla="val 86644"/>
              <a:gd name="adj2" fmla="val 6858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تاء مربوطة  </a:t>
            </a:r>
          </a:p>
        </p:txBody>
      </p:sp>
      <p:sp>
        <p:nvSpPr>
          <p:cNvPr id="56" name="فقاعة التفكير: على شكل سحابة 5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8CBF502-3E38-4CC3-BD7A-BC1576C09AA1}"/>
              </a:ext>
            </a:extLst>
          </p:cNvPr>
          <p:cNvSpPr/>
          <p:nvPr/>
        </p:nvSpPr>
        <p:spPr>
          <a:xfrm>
            <a:off x="4001985" y="602381"/>
            <a:ext cx="4049486" cy="1879011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رجوع للصفحة الرئيسية </a:t>
            </a:r>
          </a:p>
        </p:txBody>
      </p:sp>
      <p:sp>
        <p:nvSpPr>
          <p:cNvPr id="57" name="فقاعة التفكير: على شكل سحابة 56">
            <a:extLst>
              <a:ext uri="{FF2B5EF4-FFF2-40B4-BE49-F238E27FC236}">
                <a16:creationId xmlns:a16="http://schemas.microsoft.com/office/drawing/2014/main" id="{7786A173-A5AD-4AE6-977F-5A24B97D918A}"/>
              </a:ext>
            </a:extLst>
          </p:cNvPr>
          <p:cNvSpPr/>
          <p:nvPr/>
        </p:nvSpPr>
        <p:spPr>
          <a:xfrm>
            <a:off x="2724900" y="3804746"/>
            <a:ext cx="6636460" cy="2445928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إلى هنا أحبابي الصغار نكمل نحن وإياكم الفاقد التعليمي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ومنهج لغتي للفصل الدراسي الأول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نتمنى أن تكونوا قد استمتعتم معنا </a:t>
            </a:r>
          </a:p>
        </p:txBody>
      </p:sp>
      <p:sp>
        <p:nvSpPr>
          <p:cNvPr id="58" name="فقاعة التفكير: على شكل سحابة 5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8D851BD8-B735-4EC4-963D-93CD6162E336}"/>
              </a:ext>
            </a:extLst>
          </p:cNvPr>
          <p:cNvSpPr/>
          <p:nvPr/>
        </p:nvSpPr>
        <p:spPr>
          <a:xfrm>
            <a:off x="3984633" y="2614150"/>
            <a:ext cx="4049486" cy="1106030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إنهاء العرض 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38146A8-B7B6-461E-ACD8-376FA00E3F67}"/>
              </a:ext>
            </a:extLst>
          </p:cNvPr>
          <p:cNvSpPr/>
          <p:nvPr/>
        </p:nvSpPr>
        <p:spPr>
          <a:xfrm>
            <a:off x="108066" y="6493339"/>
            <a:ext cx="11837324" cy="2855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>
                <a:solidFill>
                  <a:schemeClr val="tx1"/>
                </a:solidFill>
              </a:rPr>
              <a:t>بمجرد الضغط على الصورة الكرتونية يقدم المهارة المطلوبة من الطالب ، يعطى وقت للطالب ، ثم يتم الضغط عليه مرة أخرى للحل ومن ثم الضغط مرة ثالثة لطلب المهارة الثانية وهكذا حتى نهاية المهارات </a:t>
            </a:r>
          </a:p>
        </p:txBody>
      </p:sp>
    </p:spTree>
    <p:extLst>
      <p:ext uri="{BB962C8B-B14F-4D97-AF65-F5344CB8AC3E}">
        <p14:creationId xmlns:p14="http://schemas.microsoft.com/office/powerpoint/2010/main" val="337615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79167E-6 -4.07407E-6 L 0.05052 0.47871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2393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-4.07407E-6 L 0.21185 0.46574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2328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0.01614 -0.00578 L 0.19571 0.4599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2328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3.54167E-6 2.59259E-6 L 0.01394 0.3453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1726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-9.97466E-18 L 0.21627 0.39259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1949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-9.97466E-18 L 0.21627 0.39259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1949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-9.97466E-18 L 0.21627 0.39259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1.66667E-6 7.40741E-7 L -0.28294 0.64606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54" y="32292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3.54167E-6 7.40741E-7 L 0.30391 0.78634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95" y="39306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3.75E-6 -2.22222E-6 L -0.44727 0.23519 " pathEditMode="fixed" rAng="0" ptsTypes="AA">
                                      <p:cBhvr>
                                        <p:cTn id="1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70" y="11759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3.54167E-6 -2.22222E-6 L -0.54492 0.23009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53" y="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79167E-6 2.59259E-6 L -0.20808 0.34537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4" y="1726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2.59259E-6 L -0.12617 0.34745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5" y="17361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1.875E-6 0 L -0.02552 0.22384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000"/>
                            </p:stCondLst>
                            <p:childTnLst>
                              <p:par>
                                <p:cTn id="23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000"/>
                            </p:stCondLst>
                            <p:childTnLst>
                              <p:par>
                                <p:cTn id="241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16667E-6 7.40741E-7 L -0.02382 0.64097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32037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3.75E-6 2.59259E-6 L -0.31185 0.38565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19282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2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79167E-6 2.59259E-6 L -0.01901 0.39097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" y="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00"/>
                            </p:stCondLst>
                            <p:childTnLst>
                              <p:par>
                                <p:cTn id="277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79167E-6 -4.07407E-6 L -0.09114 0.47871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23935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79167E-6 7.40741E-7 L -0.09102 0.61227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30602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16667E-6 -3.33333E-6 L -0.12123 0.37593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68" y="18796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4.79167E-6 7.40741E-7 L -0.30481 0.61227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47" y="3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500"/>
                            </p:stCondLst>
                            <p:childTnLst>
                              <p:par>
                                <p:cTn id="31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500"/>
                            </p:stCondLst>
                            <p:childTnLst>
                              <p:par>
                                <p:cTn id="318" presetID="42" presetClass="path" presetSubtype="0" accel="50000" decel="50000" fill="hold" grpId="1" nodeType="after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16667E-6 -4.07407E-6 L -0.33464 0.49699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2" y="24838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4.16667E-6 -7.40741E-7 L -0.57709 0.65116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54" y="32546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grpId="1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1.66667E-6 -4.07407E-6 L -0.33112 0.49862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00"/>
                            </p:stCondLst>
                            <p:childTnLst>
                              <p:par>
                                <p:cTn id="3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1000"/>
                            </p:stCondLst>
                            <p:childTnLst>
                              <p:par>
                                <p:cTn id="3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500"/>
                            </p:stCondLst>
                            <p:childTnLst>
                              <p:par>
                                <p:cTn id="3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video>
              <p:cMediaNode vol="80000">
                <p:cTn id="36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1" grpId="0" animBg="1"/>
      <p:bldP spid="41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4" grpId="3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40" grpId="0" animBg="1"/>
      <p:bldP spid="40" grpId="1" animBg="1"/>
      <p:bldP spid="44" grpId="0" animBg="1"/>
      <p:bldP spid="44" grpId="1" animBg="1"/>
      <p:bldP spid="46" grpId="0" animBg="1"/>
      <p:bldP spid="46" grpId="1" animBg="1"/>
      <p:bldP spid="48" grpId="0" animBg="1"/>
      <p:bldP spid="48" grpId="1" animBg="1"/>
      <p:bldP spid="48" grpId="2" animBg="1"/>
      <p:bldP spid="50" grpId="0" animBg="1"/>
      <p:bldP spid="50" grpId="1" animBg="1"/>
      <p:bldP spid="51" grpId="0" animBg="1"/>
      <p:bldP spid="51" grpId="1" animBg="1"/>
      <p:bldP spid="51" grpId="2" animBg="1"/>
      <p:bldP spid="53" grpId="0" animBg="1"/>
      <p:bldP spid="53" grpId="1" animBg="1"/>
      <p:bldP spid="55" grpId="0" animBg="1"/>
      <p:bldP spid="55" grpId="1" animBg="1"/>
      <p:bldP spid="56" grpId="0" animBg="1"/>
      <p:bldP spid="57" grpId="0" animBg="1"/>
      <p:bldP spid="58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1235</Words>
  <Application>Microsoft Office PowerPoint</Application>
  <PresentationFormat>شاشة عريضة</PresentationFormat>
  <Paragraphs>674</Paragraphs>
  <Slides>26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2" baseType="lpstr">
      <vt:lpstr>A Jannat LT</vt:lpstr>
      <vt:lpstr>Arial</vt:lpstr>
      <vt:lpstr>Calibri</vt:lpstr>
      <vt:lpstr>Calibri Light</vt:lpstr>
      <vt:lpstr>Sakkal Majalla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 الله الغامدي</dc:creator>
  <cp:lastModifiedBy>HP</cp:lastModifiedBy>
  <cp:revision>74</cp:revision>
  <dcterms:created xsi:type="dcterms:W3CDTF">2020-12-15T19:58:48Z</dcterms:created>
  <dcterms:modified xsi:type="dcterms:W3CDTF">2021-11-07T12:49:57Z</dcterms:modified>
</cp:coreProperties>
</file>