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4" r:id="rId4"/>
    <p:sldId id="265" r:id="rId5"/>
    <p:sldId id="266" r:id="rId6"/>
    <p:sldId id="257" r:id="rId7"/>
    <p:sldId id="258" r:id="rId8"/>
    <p:sldId id="259" r:id="rId9"/>
    <p:sldId id="260" r:id="rId10"/>
    <p:sldId id="261" r:id="rId11"/>
    <p:sldId id="26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ADF79-2BB2-482C-823A-DB3379294010}" type="datetimeFigureOut">
              <a:rPr lang="en-AE" smtClean="0"/>
              <a:t>10/06/2023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731C-55DC-470B-8772-7EA1098A762D}" type="slidenum">
              <a:rPr lang="en-AE" smtClean="0"/>
              <a:t>‹#›</a:t>
            </a:fld>
            <a:endParaRPr lang="en-A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552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ADF79-2BB2-482C-823A-DB3379294010}" type="datetimeFigureOut">
              <a:rPr lang="en-AE" smtClean="0"/>
              <a:t>10/06/2023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731C-55DC-470B-8772-7EA1098A762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51329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ADF79-2BB2-482C-823A-DB3379294010}" type="datetimeFigureOut">
              <a:rPr lang="en-AE" smtClean="0"/>
              <a:t>10/06/2023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731C-55DC-470B-8772-7EA1098A762D}" type="slidenum">
              <a:rPr lang="en-AE" smtClean="0"/>
              <a:t>‹#›</a:t>
            </a:fld>
            <a:endParaRPr lang="en-A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53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ADF79-2BB2-482C-823A-DB3379294010}" type="datetimeFigureOut">
              <a:rPr lang="en-AE" smtClean="0"/>
              <a:t>10/06/2023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731C-55DC-470B-8772-7EA1098A762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36343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ADF79-2BB2-482C-823A-DB3379294010}" type="datetimeFigureOut">
              <a:rPr lang="en-AE" smtClean="0"/>
              <a:t>10/06/2023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731C-55DC-470B-8772-7EA1098A762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14762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ADF79-2BB2-482C-823A-DB3379294010}" type="datetimeFigureOut">
              <a:rPr lang="en-AE" smtClean="0"/>
              <a:t>10/06/2023</a:t>
            </a:fld>
            <a:endParaRPr lang="en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731C-55DC-470B-8772-7EA1098A762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57559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ADF79-2BB2-482C-823A-DB3379294010}" type="datetimeFigureOut">
              <a:rPr lang="en-AE" smtClean="0"/>
              <a:t>10/06/2023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731C-55DC-470B-8772-7EA1098A762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18867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E8ADF79-2BB2-482C-823A-DB3379294010}" type="datetimeFigureOut">
              <a:rPr lang="en-AE" smtClean="0"/>
              <a:t>10/06/2023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DAB731C-55DC-470B-8772-7EA1098A762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43478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ADF79-2BB2-482C-823A-DB3379294010}" type="datetimeFigureOut">
              <a:rPr lang="en-AE" smtClean="0"/>
              <a:t>10/06/2023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731C-55DC-470B-8772-7EA1098A762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89184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ADF79-2BB2-482C-823A-DB3379294010}" type="datetimeFigureOut">
              <a:rPr lang="en-AE" smtClean="0"/>
              <a:t>10/06/2023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731C-55DC-470B-8772-7EA1098A762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55890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ADF79-2BB2-482C-823A-DB3379294010}" type="datetimeFigureOut">
              <a:rPr lang="en-AE" smtClean="0"/>
              <a:t>10/06/2023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731C-55DC-470B-8772-7EA1098A762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5361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E8ADF79-2BB2-482C-823A-DB3379294010}" type="datetimeFigureOut">
              <a:rPr lang="en-AE" smtClean="0"/>
              <a:t>10/06/2023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DAB731C-55DC-470B-8772-7EA1098A762D}" type="slidenum">
              <a:rPr lang="en-AE" smtClean="0"/>
              <a:t>‹#›</a:t>
            </a:fld>
            <a:endParaRPr lang="en-A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20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951F0-9B4A-E2CD-EB5D-91CE383AD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6581" y="2147455"/>
            <a:ext cx="10169237" cy="3246727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Grade 1- Quiz 1 Science Review </a:t>
            </a:r>
            <a:br>
              <a:rPr lang="en-US" sz="6000" dirty="0"/>
            </a:br>
            <a:endParaRPr lang="en-AE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الرئيسية | مؤسسة الإمارات للتعليم المدرسي">
            <a:extLst>
              <a:ext uri="{FF2B5EF4-FFF2-40B4-BE49-F238E27FC236}">
                <a16:creationId xmlns:a16="http://schemas.microsoft.com/office/drawing/2014/main" id="{BF2A24EF-3C1F-C97A-79D6-7CB541426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0"/>
            <a:ext cx="272415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cience Images - Free Download on Freepik">
            <a:extLst>
              <a:ext uri="{FF2B5EF4-FFF2-40B4-BE49-F238E27FC236}">
                <a16:creationId xmlns:a16="http://schemas.microsoft.com/office/drawing/2014/main" id="{AA284A52-BEE2-855E-B68F-C2EB3FE47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044" y="480190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052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F78DC1A-C34F-4D87-245C-BDFD1452E4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7" t="20753" r="19168" b="37084"/>
          <a:stretch/>
        </p:blipFill>
        <p:spPr>
          <a:xfrm>
            <a:off x="1328494" y="478090"/>
            <a:ext cx="8328125" cy="5391004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C090A3-1452-05A1-4510-5F2A44DF4F2D}"/>
              </a:ext>
            </a:extLst>
          </p:cNvPr>
          <p:cNvSpPr txBox="1"/>
          <p:nvPr/>
        </p:nvSpPr>
        <p:spPr>
          <a:xfrm>
            <a:off x="1631292" y="2170255"/>
            <a:ext cx="157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800" b="1" dirty="0"/>
              <a:t>البرمائيات</a:t>
            </a:r>
            <a:endParaRPr lang="en-AE" sz="1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992916-CA6A-BB0C-5CB6-96FD717B83B5}"/>
              </a:ext>
            </a:extLst>
          </p:cNvPr>
          <p:cNvSpPr txBox="1"/>
          <p:nvPr/>
        </p:nvSpPr>
        <p:spPr>
          <a:xfrm>
            <a:off x="5339520" y="2173334"/>
            <a:ext cx="157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800" b="1" dirty="0"/>
              <a:t>الطيور</a:t>
            </a:r>
            <a:endParaRPr lang="en-AE" sz="1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B21CA-4A7F-4C52-85EE-AA0DFE2E234D}"/>
              </a:ext>
            </a:extLst>
          </p:cNvPr>
          <p:cNvSpPr txBox="1"/>
          <p:nvPr/>
        </p:nvSpPr>
        <p:spPr>
          <a:xfrm>
            <a:off x="1631291" y="3672748"/>
            <a:ext cx="157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800" b="1" dirty="0"/>
              <a:t>الأسماك</a:t>
            </a:r>
            <a:endParaRPr lang="en-AE" sz="1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7ED7CD-2D7E-AB9B-410F-45FC7C92BAF7}"/>
              </a:ext>
            </a:extLst>
          </p:cNvPr>
          <p:cNvSpPr txBox="1"/>
          <p:nvPr/>
        </p:nvSpPr>
        <p:spPr>
          <a:xfrm>
            <a:off x="5309040" y="3672748"/>
            <a:ext cx="157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800" b="1" dirty="0"/>
              <a:t>الحشرات</a:t>
            </a:r>
            <a:endParaRPr lang="en-AE" sz="18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509EE2-C76F-8D17-D952-6C95817BD64A}"/>
              </a:ext>
            </a:extLst>
          </p:cNvPr>
          <p:cNvSpPr txBox="1"/>
          <p:nvPr/>
        </p:nvSpPr>
        <p:spPr>
          <a:xfrm>
            <a:off x="1631291" y="5172162"/>
            <a:ext cx="157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800" b="1" dirty="0"/>
              <a:t>الثديات</a:t>
            </a:r>
            <a:endParaRPr lang="en-AE" sz="18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7BCD4A-9205-2883-AA79-9E9E41ADC70A}"/>
              </a:ext>
            </a:extLst>
          </p:cNvPr>
          <p:cNvSpPr txBox="1"/>
          <p:nvPr/>
        </p:nvSpPr>
        <p:spPr>
          <a:xfrm>
            <a:off x="5309039" y="5172162"/>
            <a:ext cx="157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800" b="1" dirty="0"/>
              <a:t>الزواحف</a:t>
            </a:r>
            <a:endParaRPr lang="en-AE" sz="1800" b="1" dirty="0"/>
          </a:p>
        </p:txBody>
      </p:sp>
    </p:spTree>
    <p:extLst>
      <p:ext uri="{BB962C8B-B14F-4D97-AF65-F5344CB8AC3E}">
        <p14:creationId xmlns:p14="http://schemas.microsoft.com/office/powerpoint/2010/main" val="3743376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097376DD-2560-0F33-065E-A4536EC49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473" y="616292"/>
            <a:ext cx="8824087" cy="5625416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A831B7A6-6BF8-6575-9917-3A5008ACF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9346" y="4624449"/>
            <a:ext cx="3255818" cy="107274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عالم الحيوان هو عالم يعمل مع الحيوانات</a:t>
            </a:r>
            <a:r>
              <a:rPr lang="ar-AE" altLang="en-US" sz="2400" dirty="0">
                <a:solidFill>
                  <a:srgbClr val="202124"/>
                </a:solidFill>
                <a:latin typeface="inherit"/>
                <a:cs typeface="Arial" panose="020B0604020202020204" pitchFamily="34" charset="0"/>
              </a:rPr>
              <a:t> و يدرس عنهم .</a:t>
            </a:r>
            <a:r>
              <a:rPr kumimoji="0" lang="ar-AE" altLang="en-US" sz="24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ويعمل في حديقة الحيوان</a:t>
            </a:r>
            <a:r>
              <a:rPr lang="ar-AE" altLang="en-US" sz="2400" dirty="0">
                <a:solidFill>
                  <a:srgbClr val="202124"/>
                </a:solidFill>
                <a:latin typeface="inherit"/>
                <a:cs typeface="Arial" panose="020B0604020202020204" pitchFamily="34" charset="0"/>
              </a:rPr>
              <a:t>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923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22993-DFEB-4F25-3E59-D4D399216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Protection </a:t>
            </a:r>
            <a:r>
              <a:rPr lang="ar-AE" dirty="0"/>
              <a:t>الحماية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C9168-8ED5-AA23-B17F-EAE46D676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Keeping things safe from harm.</a:t>
            </a:r>
            <a:endParaRPr lang="ar-AE" sz="4400" dirty="0"/>
          </a:p>
          <a:p>
            <a:r>
              <a:rPr lang="ar-AE" altLang="en-US" sz="4400" dirty="0">
                <a:solidFill>
                  <a:srgbClr val="202124"/>
                </a:solidFill>
                <a:latin typeface="inherit"/>
                <a:cs typeface="Arial" panose="020B0604020202020204" pitchFamily="34" charset="0"/>
              </a:rPr>
              <a:t>ال</a:t>
            </a:r>
            <a:r>
              <a:rPr kumimoji="0" lang="ar-SA" altLang="en-US" sz="44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ح</a:t>
            </a:r>
            <a:r>
              <a:rPr kumimoji="0" lang="ar-AE" altLang="en-US" sz="44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فا</a:t>
            </a:r>
            <a:r>
              <a:rPr kumimoji="0" lang="ar-SA" altLang="en-US" sz="44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ظ على الأشياء في مأمن من الأذى</a:t>
            </a:r>
            <a:r>
              <a:rPr kumimoji="0" lang="ar-AE" altLang="en-US" sz="44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.                  </a:t>
            </a:r>
            <a:endParaRPr lang="en-US" sz="4400" dirty="0"/>
          </a:p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587478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1E3ED-D61A-F897-FABE-CAD7B9A6A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A00AC-3ABF-6BD3-AA26-48F2E859D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47103F-5AB0-B91A-5131-5770A05D4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0" y="152400"/>
            <a:ext cx="10235738" cy="6180327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797AC123-639E-975A-9A3F-DF759E609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9892" y="4848440"/>
            <a:ext cx="3275194" cy="943856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علماء الأحياء هم علماء يدرسون </a:t>
            </a:r>
            <a:r>
              <a:rPr kumimoji="0" lang="ar-AE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عن </a:t>
            </a:r>
            <a:r>
              <a:rPr kumimoji="0" lang="ar-SA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جميع أنواع الكائنات الحية</a:t>
            </a:r>
            <a:r>
              <a:rPr kumimoji="0" lang="ar-AE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(أين تعيش وماذا تأكل).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715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78A4A-A75A-BC6A-1E99-C9F978315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087CA5-AF95-C057-D2D9-8B4E92A30B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704" t="28367" r="25795" b="7050"/>
          <a:stretch/>
        </p:blipFill>
        <p:spPr>
          <a:xfrm>
            <a:off x="0" y="0"/>
            <a:ext cx="12192000" cy="5638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DAF384-1D24-7D36-53AC-203BC878CED5}"/>
              </a:ext>
            </a:extLst>
          </p:cNvPr>
          <p:cNvSpPr txBox="1"/>
          <p:nvPr/>
        </p:nvSpPr>
        <p:spPr>
          <a:xfrm>
            <a:off x="1510145" y="5753073"/>
            <a:ext cx="11067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Fish breathe through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gills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+mj-cs"/>
              </a:rPr>
              <a:t>الأسماك تتنفس من خلال 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cs typeface="+mj-cs"/>
              </a:rPr>
              <a:t>الخياشيم</a:t>
            </a:r>
            <a:r>
              <a:rPr kumimoji="0" lang="ar-AE" altLang="en-US" sz="24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+mj-cs"/>
              </a:rPr>
              <a:t>.           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+mj-cs"/>
              </a:rPr>
              <a:t>  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+mj-cs"/>
              </a:rPr>
              <a:t> </a:t>
            </a:r>
            <a:endParaRPr kumimoji="0" lang="en-US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+mj-cs"/>
            </a:endParaRPr>
          </a:p>
          <a:p>
            <a:endParaRPr lang="en-AE" sz="2400" b="1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37780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E81C5-B78A-7E0A-B96A-B031A11E1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39D2D-A032-9EBC-CC94-326F5C558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1321C5-B48F-EAF5-1FE4-EFB2BCAFF4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77" t="14403" r="28977" b="64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806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340B6-CE3A-5C20-BD93-DB8825AA2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D2031-96F7-6B0C-75CA-616F233F4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62C5A6-1625-E1AF-77B2-F21E1C887A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50" t="14403" r="28637" b="72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49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889AF-DA40-60C0-5A90-7C45FC8CC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BA60C-43DD-77DF-CF22-4446305B2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4C1394-3687-7034-C1E3-548AA97902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32" t="14403" r="30909" b="8667"/>
          <a:stretch/>
        </p:blipFill>
        <p:spPr>
          <a:xfrm>
            <a:off x="0" y="-11954"/>
            <a:ext cx="12192000" cy="686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962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42DDC-D09E-C390-2C38-2E69404EB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3369A-7CCC-02FE-3EB8-09D5B3309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1F5070-DA6E-CD53-8A4D-72ABBB0ED2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50" t="51718" r="28750" b="9071"/>
          <a:stretch/>
        </p:blipFill>
        <p:spPr>
          <a:xfrm>
            <a:off x="101833" y="0"/>
            <a:ext cx="120901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071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E99A8-CDA5-733D-0220-801552A92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A7446-7060-CC51-0E51-4ABD81941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0563E0-3C20-87AF-CA03-B3694999CF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59" t="29485" r="29205" b="7454"/>
          <a:stretch/>
        </p:blipFill>
        <p:spPr>
          <a:xfrm>
            <a:off x="0" y="6926"/>
            <a:ext cx="12192000" cy="68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35358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37</TotalTime>
  <Words>75</Words>
  <Application>Microsoft Office PowerPoint</Application>
  <PresentationFormat>Widescreen</PresentationFormat>
  <Paragraphs>13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Retrospect</vt:lpstr>
      <vt:lpstr>Grade 1- Quiz 1 Science Review  </vt:lpstr>
      <vt:lpstr>PowerPoint Presentation</vt:lpstr>
      <vt:lpstr>PowerPoint Presentation</vt:lpstr>
      <vt:lpstr>Protection الحماية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Grade 1- Quiz 1 Science Review  </dc:title>
  <dc:creator>Mahra Ghanem Saeed Ghanem Alghanem</dc:creator>
  <cp:lastModifiedBy>Emano K</cp:lastModifiedBy>
  <cp:revision>5</cp:revision>
  <dcterms:created xsi:type="dcterms:W3CDTF">2022-10-21T08:01:06Z</dcterms:created>
  <dcterms:modified xsi:type="dcterms:W3CDTF">2023-10-06T12:34:18Z</dcterms:modified>
</cp:coreProperties>
</file>