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9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7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7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36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60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013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37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39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40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43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1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7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ACC26-110E-4299-8D7F-CF0FDDE9871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AA55C-5C9D-45F6-B399-50BBCE18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2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ccordian File"/>
          <p:cNvPicPr>
            <a:picLocks noChangeAspect="1" noChangeArrowheads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546" y="144380"/>
            <a:ext cx="9086248" cy="6612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84144" y="2661387"/>
            <a:ext cx="43968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FF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كَيْفَ نَكْتُب الحروف بِطريقةٍ صَحيحةٍ</a:t>
            </a:r>
            <a:endParaRPr lang="en-US" sz="6000" b="1" dirty="0">
              <a:solidFill>
                <a:srgbClr val="FF00F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6352572"/>
            <a:ext cx="3084402" cy="505428"/>
            <a:chOff x="0" y="6243781"/>
            <a:chExt cx="3084402" cy="54698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243781"/>
              <a:ext cx="3084402" cy="546985"/>
            </a:xfrm>
            <a:prstGeom prst="rect">
              <a:avLst/>
            </a:prstGeom>
          </p:spPr>
        </p:pic>
        <p:sp>
          <p:nvSpPr>
            <p:cNvPr id="7" name="Rectangle: Rounded Corners 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65101" y="6243781"/>
              <a:ext cx="1898098" cy="41200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68580" tIns="34290" rIns="68580" bIns="34290" anchor="b">
              <a:noAutofit/>
            </a:bodyPr>
            <a:lstStyle/>
            <a:p>
              <a:pPr algn="ctr" rtl="1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50"/>
                </a:spcAft>
                <a:defRPr/>
              </a:pPr>
              <a:r>
                <a:rPr lang="ar-AE" sz="1400" b="1" dirty="0" smtClean="0">
                  <a:solidFill>
                    <a:srgbClr val="FF3300"/>
                  </a:solidFill>
                  <a:latin typeface="Arial Black" pitchFamily="34" charset="0"/>
                  <a:ea typeface="+mj-ea"/>
                </a:rPr>
                <a:t>قناة وسام فارس للصف الثاني</a:t>
              </a:r>
              <a:endParaRPr lang="en-US" sz="1400" b="1" dirty="0">
                <a:solidFill>
                  <a:srgbClr val="FF3300"/>
                </a:solidFill>
                <a:latin typeface="Arial Black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96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A00D103-1247-4471-93FF-1941F19671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490" y="351692"/>
            <a:ext cx="8567225" cy="6189785"/>
          </a:xfrm>
          <a:effectLst>
            <a:glow rad="127000">
              <a:schemeClr val="accent5">
                <a:lumMod val="20000"/>
                <a:lumOff val="8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72443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FF558049-3CAF-4D1A-83ED-F973CDFCD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170" y="597877"/>
            <a:ext cx="7549661" cy="566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1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5720A46-E99F-4D03-B683-378181A681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761" y="470303"/>
            <a:ext cx="8440614" cy="5944565"/>
          </a:xfrm>
        </p:spPr>
      </p:pic>
    </p:spTree>
    <p:extLst>
      <p:ext uri="{BB962C8B-B14F-4D97-AF65-F5344CB8AC3E}">
        <p14:creationId xmlns:p14="http://schemas.microsoft.com/office/powerpoint/2010/main" val="377830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حرف الثاء">
            <a:extLst>
              <a:ext uri="{FF2B5EF4-FFF2-40B4-BE49-F238E27FC236}">
                <a16:creationId xmlns:a16="http://schemas.microsoft.com/office/drawing/2014/main" xmlns="" id="{CA93F0A7-6B88-4961-8C10-55DA96AC517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303" y="442361"/>
            <a:ext cx="8088922" cy="606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259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E3147F1-62F2-4035-A64A-18FAF43578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25" y="309490"/>
            <a:ext cx="8440615" cy="6243919"/>
          </a:xfrm>
        </p:spPr>
      </p:pic>
    </p:spTree>
    <p:extLst>
      <p:ext uri="{BB962C8B-B14F-4D97-AF65-F5344CB8AC3E}">
        <p14:creationId xmlns:p14="http://schemas.microsoft.com/office/powerpoint/2010/main" val="3198294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50FB2BD3-D537-4DC7-A428-D5259F0668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309490"/>
            <a:ext cx="8510954" cy="6203853"/>
          </a:xfrm>
        </p:spPr>
      </p:pic>
    </p:spTree>
    <p:extLst>
      <p:ext uri="{BB962C8B-B14F-4D97-AF65-F5344CB8AC3E}">
        <p14:creationId xmlns:p14="http://schemas.microsoft.com/office/powerpoint/2010/main" val="1346970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85ABAAC-1C46-4BA9-9DB6-22763DB94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1" y="365760"/>
            <a:ext cx="8187396" cy="6105378"/>
          </a:xfrm>
        </p:spPr>
      </p:pic>
    </p:spTree>
    <p:extLst>
      <p:ext uri="{BB962C8B-B14F-4D97-AF65-F5344CB8AC3E}">
        <p14:creationId xmlns:p14="http://schemas.microsoft.com/office/powerpoint/2010/main" val="2457125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9703FB38-9F71-411D-8CF2-B9246C81E3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365760"/>
            <a:ext cx="8525022" cy="6203852"/>
          </a:xfrm>
        </p:spPr>
      </p:pic>
    </p:spTree>
    <p:extLst>
      <p:ext uri="{BB962C8B-B14F-4D97-AF65-F5344CB8AC3E}">
        <p14:creationId xmlns:p14="http://schemas.microsoft.com/office/powerpoint/2010/main" val="3120733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EE4C9F57-E26C-4A51-BA93-EB27AAACD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32" y="359313"/>
            <a:ext cx="8187397" cy="61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90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F9E32999-2119-47CE-82B4-F1A37F7B4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365760"/>
            <a:ext cx="8525022" cy="6203852"/>
          </a:xfrm>
        </p:spPr>
      </p:pic>
    </p:spTree>
    <p:extLst>
      <p:ext uri="{BB962C8B-B14F-4D97-AF65-F5344CB8AC3E}">
        <p14:creationId xmlns:p14="http://schemas.microsoft.com/office/powerpoint/2010/main" val="136346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02E068D-51C1-44CE-93AD-2F6E2A77B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098" y="407963"/>
            <a:ext cx="8229600" cy="6133514"/>
          </a:xfrm>
        </p:spPr>
      </p:pic>
    </p:spTree>
    <p:extLst>
      <p:ext uri="{BB962C8B-B14F-4D97-AF65-F5344CB8AC3E}">
        <p14:creationId xmlns:p14="http://schemas.microsoft.com/office/powerpoint/2010/main" val="1916868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37A7B1F-A59E-4B5C-9C8B-2E8D47E5F3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32" y="281354"/>
            <a:ext cx="8243667" cy="6330461"/>
          </a:xfrm>
        </p:spPr>
      </p:pic>
    </p:spTree>
    <p:extLst>
      <p:ext uri="{BB962C8B-B14F-4D97-AF65-F5344CB8AC3E}">
        <p14:creationId xmlns:p14="http://schemas.microsoft.com/office/powerpoint/2010/main" val="2838133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0078148-0504-438E-B9D1-3B4A1CBA87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26" y="337625"/>
            <a:ext cx="8454683" cy="6217920"/>
          </a:xfrm>
        </p:spPr>
      </p:pic>
    </p:spTree>
    <p:extLst>
      <p:ext uri="{BB962C8B-B14F-4D97-AF65-F5344CB8AC3E}">
        <p14:creationId xmlns:p14="http://schemas.microsoft.com/office/powerpoint/2010/main" val="2877032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ird&#10;&#10;Description automatically generated">
            <a:extLst>
              <a:ext uri="{FF2B5EF4-FFF2-40B4-BE49-F238E27FC236}">
                <a16:creationId xmlns:a16="http://schemas.microsoft.com/office/drawing/2014/main" xmlns="" id="{CDBB21E7-65B9-41B0-A585-7FD3A9521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39" y="715004"/>
            <a:ext cx="8088923" cy="5713931"/>
          </a:xfrm>
        </p:spPr>
      </p:pic>
    </p:spTree>
    <p:extLst>
      <p:ext uri="{BB962C8B-B14F-4D97-AF65-F5344CB8AC3E}">
        <p14:creationId xmlns:p14="http://schemas.microsoft.com/office/powerpoint/2010/main" val="3677186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ird, flower&#10;&#10;Description automatically generated">
            <a:extLst>
              <a:ext uri="{FF2B5EF4-FFF2-40B4-BE49-F238E27FC236}">
                <a16:creationId xmlns:a16="http://schemas.microsoft.com/office/drawing/2014/main" xmlns="" id="{46F92277-A2C6-4115-8493-6B8A354FF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26" y="295423"/>
            <a:ext cx="8384343" cy="6217920"/>
          </a:xfrm>
        </p:spPr>
      </p:pic>
    </p:spTree>
    <p:extLst>
      <p:ext uri="{BB962C8B-B14F-4D97-AF65-F5344CB8AC3E}">
        <p14:creationId xmlns:p14="http://schemas.microsoft.com/office/powerpoint/2010/main" val="2092368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F8B3868-86F6-4FB1-BEB1-7C6C8AED7B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267286"/>
            <a:ext cx="8525022" cy="6330462"/>
          </a:xfrm>
        </p:spPr>
      </p:pic>
    </p:spTree>
    <p:extLst>
      <p:ext uri="{BB962C8B-B14F-4D97-AF65-F5344CB8AC3E}">
        <p14:creationId xmlns:p14="http://schemas.microsoft.com/office/powerpoint/2010/main" val="1115208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697AAEE-D34E-4FAE-9486-14E85147C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4" y="323558"/>
            <a:ext cx="8342141" cy="6217919"/>
          </a:xfrm>
        </p:spPr>
      </p:pic>
    </p:spTree>
    <p:extLst>
      <p:ext uri="{BB962C8B-B14F-4D97-AF65-F5344CB8AC3E}">
        <p14:creationId xmlns:p14="http://schemas.microsoft.com/office/powerpoint/2010/main" val="1480646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FC5AAB0-F1A9-43B9-B6E4-CA70543046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4" y="309490"/>
            <a:ext cx="8384345" cy="6189785"/>
          </a:xfrm>
        </p:spPr>
      </p:pic>
    </p:spTree>
    <p:extLst>
      <p:ext uri="{BB962C8B-B14F-4D97-AF65-F5344CB8AC3E}">
        <p14:creationId xmlns:p14="http://schemas.microsoft.com/office/powerpoint/2010/main" val="2449157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DE5AE08-4A0B-4621-8B84-7AD12AAFF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26" y="281354"/>
            <a:ext cx="8412479" cy="6302326"/>
          </a:xfrm>
        </p:spPr>
      </p:pic>
    </p:spTree>
    <p:extLst>
      <p:ext uri="{BB962C8B-B14F-4D97-AF65-F5344CB8AC3E}">
        <p14:creationId xmlns:p14="http://schemas.microsoft.com/office/powerpoint/2010/main" val="1483682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4AA84B6-B2F7-4C02-AFEC-276E74F03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55" y="281354"/>
            <a:ext cx="8539088" cy="6302326"/>
          </a:xfrm>
        </p:spPr>
      </p:pic>
    </p:spTree>
    <p:extLst>
      <p:ext uri="{BB962C8B-B14F-4D97-AF65-F5344CB8AC3E}">
        <p14:creationId xmlns:p14="http://schemas.microsoft.com/office/powerpoint/2010/main" val="3542850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99EBE74-378E-4B01-BE98-D53191F3D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167" y="211016"/>
            <a:ext cx="8440616" cy="6358596"/>
          </a:xfrm>
        </p:spPr>
      </p:pic>
    </p:spTree>
    <p:extLst>
      <p:ext uri="{BB962C8B-B14F-4D97-AF65-F5344CB8AC3E}">
        <p14:creationId xmlns:p14="http://schemas.microsoft.com/office/powerpoint/2010/main" val="2602214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F9D779CE-D5DD-4CA4-B732-4D79BBD7F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281354"/>
            <a:ext cx="8525022" cy="6302326"/>
          </a:xfrm>
        </p:spPr>
      </p:pic>
    </p:spTree>
    <p:extLst>
      <p:ext uri="{BB962C8B-B14F-4D97-AF65-F5344CB8AC3E}">
        <p14:creationId xmlns:p14="http://schemas.microsoft.com/office/powerpoint/2010/main" val="2624758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0057118-4B8C-4261-96D6-F1CD95AECE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828" y="281354"/>
            <a:ext cx="8468750" cy="6316394"/>
          </a:xfrm>
        </p:spPr>
      </p:pic>
    </p:spTree>
    <p:extLst>
      <p:ext uri="{BB962C8B-B14F-4D97-AF65-F5344CB8AC3E}">
        <p14:creationId xmlns:p14="http://schemas.microsoft.com/office/powerpoint/2010/main" val="4235132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0E5322D-1898-43C6-BD9A-3C09322362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4" y="267286"/>
            <a:ext cx="8482819" cy="6316394"/>
          </a:xfrm>
        </p:spPr>
      </p:pic>
    </p:spTree>
    <p:extLst>
      <p:ext uri="{BB962C8B-B14F-4D97-AF65-F5344CB8AC3E}">
        <p14:creationId xmlns:p14="http://schemas.microsoft.com/office/powerpoint/2010/main" val="2269862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698DE26-FCAD-4648-8A2C-9DFFA52F1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896" y="309488"/>
            <a:ext cx="8454683" cy="6274191"/>
          </a:xfrm>
        </p:spPr>
      </p:pic>
    </p:spTree>
    <p:extLst>
      <p:ext uri="{BB962C8B-B14F-4D97-AF65-F5344CB8AC3E}">
        <p14:creationId xmlns:p14="http://schemas.microsoft.com/office/powerpoint/2010/main" val="360954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70F3F42-B45F-4488-98DC-233E1ADFF7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760" y="337626"/>
            <a:ext cx="8496886" cy="6147581"/>
          </a:xfrm>
        </p:spPr>
      </p:pic>
    </p:spTree>
    <p:extLst>
      <p:ext uri="{BB962C8B-B14F-4D97-AF65-F5344CB8AC3E}">
        <p14:creationId xmlns:p14="http://schemas.microsoft.com/office/powerpoint/2010/main" val="36433025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50384DF-7184-4DB9-9A72-A7486C17BD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26" y="295422"/>
            <a:ext cx="8482817" cy="6274190"/>
          </a:xfrm>
        </p:spPr>
      </p:pic>
    </p:spTree>
    <p:extLst>
      <p:ext uri="{BB962C8B-B14F-4D97-AF65-F5344CB8AC3E}">
        <p14:creationId xmlns:p14="http://schemas.microsoft.com/office/powerpoint/2010/main" val="37632588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D58E4B21-98B2-424C-A3A0-15742D9F4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30" y="341142"/>
            <a:ext cx="8342141" cy="6175717"/>
          </a:xfrm>
        </p:spPr>
      </p:pic>
    </p:spTree>
    <p:extLst>
      <p:ext uri="{BB962C8B-B14F-4D97-AF65-F5344CB8AC3E}">
        <p14:creationId xmlns:p14="http://schemas.microsoft.com/office/powerpoint/2010/main" val="844299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</Words>
  <Application>Microsoft Office PowerPoint</Application>
  <PresentationFormat>Widescreen</PresentationFormat>
  <Paragraphs>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Wesam Adi</dc:creator>
  <cp:lastModifiedBy>Wesam Adi</cp:lastModifiedBy>
  <cp:revision>4</cp:revision>
  <dcterms:created xsi:type="dcterms:W3CDTF">2023-09-11T15:34:20Z</dcterms:created>
  <dcterms:modified xsi:type="dcterms:W3CDTF">2023-09-11T15:52:16Z</dcterms:modified>
</cp:coreProperties>
</file>