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D80B50"/>
    <a:srgbClr val="FF9CA7"/>
    <a:srgbClr val="FFA022"/>
    <a:srgbClr val="B1F0FF"/>
    <a:srgbClr val="FC9242"/>
    <a:srgbClr val="FC7E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4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0F36A-CD64-4ED9-B4B3-16599464A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A0F54-BF19-456D-A0F1-7DF16FB2B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6C3A1-EFED-4637-9CE1-4C0848AFB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DB027-E543-40A5-8C2F-90672B43D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2F721-D2EF-43FB-AF50-52725E208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9318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1D22C-88CB-4A64-9BED-7AD34786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5C203-96C6-43C1-BFC3-F92155756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0588A-5DF0-462E-AE10-C48B8FB65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BDE91-6FA2-4457-8003-F9B6681F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D0AD3-628B-47EC-B5E9-76205460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9037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0624C-2A2F-4659-8AF2-C39395362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77175-4F4B-4A14-BF0C-BF8D4CA1D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C809C-ECFE-4F7D-96C4-3220707EB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F726C-CFC0-4226-B7F9-141C557F5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B8CB1-BA19-42E6-BD9F-7E7410CC6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9593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F3C3-7BAE-4DE4-BF86-F624EB87F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1D299-BA1F-492C-B573-ED06F58DA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0328D-AB0B-4F41-8CE2-AFC5F054F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1F7E5-35D2-4741-941A-88523D3E7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5A8F6-5ECF-488D-8F29-CE873D40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70222B-0663-4D39-873A-F43D4C939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126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D56D1-7028-4DF5-877D-F442336AD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B5839-B36C-429A-A74C-4CC7DC9B2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DBA0A2-A581-4C0F-8A4D-1D7A98DAB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90A854-26DC-4EC4-B020-C44F25AD6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994992-6811-4B86-8FB9-718BB59E2A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7CFD1-D76F-4E4F-A7F0-E1A50B621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74A5B1-13F3-4651-9502-168CCBF2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607CF7-18B5-4B02-80AE-55AC1C26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99912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3D6D0-4991-48FA-8B6E-9EE99FFE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CBB5C4-6672-492B-88CD-F7097CBA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172DAF-3354-4550-9EED-2C602562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DAC18-821C-4963-8AD2-9363656CB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8791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1B909D-8742-4F97-B6AA-64ECA947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62C65-6DCE-4092-BDAB-D87F085B0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FDAAC-58C9-4239-9CEB-3DED9571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6169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57D4-EA82-41B6-B33F-0AE8138D9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7BA51-B922-4153-826F-A2D7A60CB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30EAD-947D-4EAC-916B-FCCEE1354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95805E-9562-4577-9FAA-0C3A1749B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5F052-541B-4A1B-96DA-CE357062F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559B6-0E38-4110-9A35-BA086543E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5392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B1757-FEE4-4130-A751-F96BB7073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92F914-8121-4578-BEEF-3AEEB6EB2B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69EC3-8004-4CB1-BBC0-F810BE533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3FF835-E34E-4428-8305-6AD924136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0B5022-D8FC-477C-8A96-51A30034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37516-BE6C-4C97-9F8B-C4BE7186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9272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80A90-F9E3-4B18-BEB0-AE5C2A157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145BC3-493D-474F-82D4-E2AFFB764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879A3-38FB-41C9-8082-F12485FF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8B2DE-37CC-4BB2-8387-8028302A2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AC157-0A80-42E3-A706-F844B045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1796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BD7711-222A-4521-949F-3DE7E856E6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C552E0-E6A6-4487-9AC7-8DD8DC315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253FD-7906-4D72-B2C5-539DD03C7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016BD-FC51-45A3-817F-C763DE98D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537B0-A456-4C3D-913B-7DECC0CD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5776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81B7C-D51F-4FA1-97EE-91CD8E94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C5FA0-5BD4-4A61-8D71-D719EB46E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4AF87-CB7B-46E4-80AE-147826001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8C6C3-E421-4A12-8812-960B0ADCCF92}" type="datetimeFigureOut">
              <a:rPr lang="en-AE" smtClean="0"/>
              <a:t>30/08/2025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8522A-220F-4302-9309-271D7EFB53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F3881-4B67-425E-8E80-91C4C3BC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DE036-40EB-46BD-948F-15AC286F79A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6103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slide" Target="slide4.xml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slide" Target="slide3.xml"/><Relationship Id="rId17" Type="http://schemas.openxmlformats.org/officeDocument/2006/relationships/slide" Target="slide8.xml"/><Relationship Id="rId2" Type="http://schemas.openxmlformats.org/officeDocument/2006/relationships/image" Target="../media/image1.png"/><Relationship Id="rId16" Type="http://schemas.openxmlformats.org/officeDocument/2006/relationships/image" Target="../media/image9.sv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5.xml"/><Relationship Id="rId5" Type="http://schemas.openxmlformats.org/officeDocument/2006/relationships/image" Target="../media/image4.svg"/><Relationship Id="rId15" Type="http://schemas.openxmlformats.org/officeDocument/2006/relationships/image" Target="../media/image8.png"/><Relationship Id="rId10" Type="http://schemas.openxmlformats.org/officeDocument/2006/relationships/slide" Target="slide7.xml"/><Relationship Id="rId4" Type="http://schemas.openxmlformats.org/officeDocument/2006/relationships/image" Target="../media/image3.png"/><Relationship Id="rId9" Type="http://schemas.openxmlformats.org/officeDocument/2006/relationships/slide" Target="slide2.xml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svg"/><Relationship Id="rId18" Type="http://schemas.openxmlformats.org/officeDocument/2006/relationships/image" Target="../media/image6.svg"/><Relationship Id="rId3" Type="http://schemas.microsoft.com/office/2007/relationships/media" Target="../media/media2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5.png"/><Relationship Id="rId2" Type="http://schemas.openxmlformats.org/officeDocument/2006/relationships/audio" Target="../media/media1.mp3"/><Relationship Id="rId16" Type="http://schemas.openxmlformats.org/officeDocument/2006/relationships/slide" Target="slide1.xml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8.svg"/><Relationship Id="rId10" Type="http://schemas.openxmlformats.org/officeDocument/2006/relationships/image" Target="../media/image13.svg"/><Relationship Id="rId19" Type="http://schemas.openxmlformats.org/officeDocument/2006/relationships/image" Target="../media/image7.png"/><Relationship Id="rId4" Type="http://schemas.openxmlformats.org/officeDocument/2006/relationships/audio" Target="../media/media2.WAV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svg"/><Relationship Id="rId18" Type="http://schemas.openxmlformats.org/officeDocument/2006/relationships/image" Target="../media/image7.png"/><Relationship Id="rId3" Type="http://schemas.microsoft.com/office/2007/relationships/media" Target="../media/media2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6.svg"/><Relationship Id="rId2" Type="http://schemas.openxmlformats.org/officeDocument/2006/relationships/audio" Target="../media/media1.mp3"/><Relationship Id="rId16" Type="http://schemas.openxmlformats.org/officeDocument/2006/relationships/image" Target="../media/image5.png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5" Type="http://schemas.openxmlformats.org/officeDocument/2006/relationships/slide" Target="slide1.xml"/><Relationship Id="rId10" Type="http://schemas.openxmlformats.org/officeDocument/2006/relationships/image" Target="../media/image13.svg"/><Relationship Id="rId4" Type="http://schemas.openxmlformats.org/officeDocument/2006/relationships/audio" Target="../media/media2.WAV"/><Relationship Id="rId9" Type="http://schemas.openxmlformats.org/officeDocument/2006/relationships/image" Target="../media/image12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svg"/><Relationship Id="rId18" Type="http://schemas.openxmlformats.org/officeDocument/2006/relationships/image" Target="../media/image6.svg"/><Relationship Id="rId3" Type="http://schemas.microsoft.com/office/2007/relationships/media" Target="../media/media2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5.png"/><Relationship Id="rId2" Type="http://schemas.openxmlformats.org/officeDocument/2006/relationships/audio" Target="../media/media1.mp3"/><Relationship Id="rId16" Type="http://schemas.openxmlformats.org/officeDocument/2006/relationships/slide" Target="slide1.xml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21.svg"/><Relationship Id="rId10" Type="http://schemas.openxmlformats.org/officeDocument/2006/relationships/image" Target="../media/image13.svg"/><Relationship Id="rId19" Type="http://schemas.openxmlformats.org/officeDocument/2006/relationships/image" Target="../media/image7.png"/><Relationship Id="rId4" Type="http://schemas.openxmlformats.org/officeDocument/2006/relationships/audio" Target="../media/media2.WAV"/><Relationship Id="rId9" Type="http://schemas.openxmlformats.org/officeDocument/2006/relationships/image" Target="../media/image12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svg"/><Relationship Id="rId18" Type="http://schemas.openxmlformats.org/officeDocument/2006/relationships/image" Target="../media/image7.png"/><Relationship Id="rId3" Type="http://schemas.microsoft.com/office/2007/relationships/media" Target="../media/media2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6.svg"/><Relationship Id="rId2" Type="http://schemas.openxmlformats.org/officeDocument/2006/relationships/audio" Target="../media/media1.mp3"/><Relationship Id="rId16" Type="http://schemas.openxmlformats.org/officeDocument/2006/relationships/image" Target="../media/image5.png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5" Type="http://schemas.openxmlformats.org/officeDocument/2006/relationships/slide" Target="slide1.xml"/><Relationship Id="rId10" Type="http://schemas.openxmlformats.org/officeDocument/2006/relationships/image" Target="../media/image13.svg"/><Relationship Id="rId4" Type="http://schemas.openxmlformats.org/officeDocument/2006/relationships/audio" Target="../media/media2.WAV"/><Relationship Id="rId9" Type="http://schemas.openxmlformats.org/officeDocument/2006/relationships/image" Target="../media/image12.png"/><Relationship Id="rId14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svg"/><Relationship Id="rId18" Type="http://schemas.openxmlformats.org/officeDocument/2006/relationships/image" Target="../media/image6.svg"/><Relationship Id="rId3" Type="http://schemas.microsoft.com/office/2007/relationships/media" Target="../media/media2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5.png"/><Relationship Id="rId2" Type="http://schemas.openxmlformats.org/officeDocument/2006/relationships/audio" Target="../media/media1.mp3"/><Relationship Id="rId16" Type="http://schemas.openxmlformats.org/officeDocument/2006/relationships/slide" Target="slide1.xml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5" Type="http://schemas.microsoft.com/office/2007/relationships/hdphoto" Target="../media/hdphoto1.wdp"/><Relationship Id="rId10" Type="http://schemas.openxmlformats.org/officeDocument/2006/relationships/image" Target="../media/image13.svg"/><Relationship Id="rId19" Type="http://schemas.openxmlformats.org/officeDocument/2006/relationships/image" Target="../media/image7.png"/><Relationship Id="rId4" Type="http://schemas.openxmlformats.org/officeDocument/2006/relationships/audio" Target="../media/media2.WAV"/><Relationship Id="rId9" Type="http://schemas.openxmlformats.org/officeDocument/2006/relationships/image" Target="../media/image12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svg"/><Relationship Id="rId18" Type="http://schemas.openxmlformats.org/officeDocument/2006/relationships/image" Target="../media/image7.png"/><Relationship Id="rId3" Type="http://schemas.microsoft.com/office/2007/relationships/media" Target="../media/media2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6.svg"/><Relationship Id="rId2" Type="http://schemas.openxmlformats.org/officeDocument/2006/relationships/audio" Target="../media/media1.mp3"/><Relationship Id="rId16" Type="http://schemas.openxmlformats.org/officeDocument/2006/relationships/image" Target="../media/image5.png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5" Type="http://schemas.openxmlformats.org/officeDocument/2006/relationships/slide" Target="slide1.xml"/><Relationship Id="rId10" Type="http://schemas.openxmlformats.org/officeDocument/2006/relationships/image" Target="../media/image13.svg"/><Relationship Id="rId4" Type="http://schemas.openxmlformats.org/officeDocument/2006/relationships/audio" Target="../media/media2.WAV"/><Relationship Id="rId9" Type="http://schemas.openxmlformats.org/officeDocument/2006/relationships/image" Target="../media/image12.png"/><Relationship Id="rId1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7.png"/><Relationship Id="rId4" Type="http://schemas.openxmlformats.org/officeDocument/2006/relationships/image" Target="../media/image26.sv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29.png"/><Relationship Id="rId12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2.png"/><Relationship Id="rId5" Type="http://schemas.openxmlformats.org/officeDocument/2006/relationships/image" Target="../media/image25.png"/><Relationship Id="rId10" Type="http://schemas.openxmlformats.org/officeDocument/2006/relationships/image" Target="../media/image31.jpeg"/><Relationship Id="rId4" Type="http://schemas.openxmlformats.org/officeDocument/2006/relationships/image" Target="../media/image9.sv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2C379D-9301-4E3D-9E16-F8CDC4E27A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80F513B-9F86-48D9-8403-0FFDBCCD3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277" y="137314"/>
            <a:ext cx="6864691" cy="324335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D85471DD-0364-4692-B1DA-72C4A7544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88847" y="2592939"/>
            <a:ext cx="2321553" cy="3845517"/>
          </a:xfrm>
          <a:prstGeom prst="rect">
            <a:avLst/>
          </a:prstGeom>
        </p:spPr>
      </p:pic>
      <p:pic>
        <p:nvPicPr>
          <p:cNvPr id="34" name="Graphic 33">
            <a:hlinkClick r:id="rId6" action="ppaction://hlinksldjump"/>
            <a:extLst>
              <a:ext uri="{FF2B5EF4-FFF2-40B4-BE49-F238E27FC236}">
                <a16:creationId xmlns:a16="http://schemas.microsoft.com/office/drawing/2014/main" id="{DAEF6A98-E4D8-46BF-A94B-026878DD03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507623">
            <a:off x="3566475" y="1961061"/>
            <a:ext cx="790797" cy="1132278"/>
          </a:xfrm>
          <a:prstGeom prst="rect">
            <a:avLst/>
          </a:prstGeom>
        </p:spPr>
      </p:pic>
      <p:pic>
        <p:nvPicPr>
          <p:cNvPr id="35" name="Graphic 34">
            <a:hlinkClick r:id="rId9" action="ppaction://hlinksldjump"/>
            <a:extLst>
              <a:ext uri="{FF2B5EF4-FFF2-40B4-BE49-F238E27FC236}">
                <a16:creationId xmlns:a16="http://schemas.microsoft.com/office/drawing/2014/main" id="{892970CB-A2B6-42DF-9DC7-4F7E6EAC03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36400" flipH="1">
            <a:off x="7503075" y="2721747"/>
            <a:ext cx="790797" cy="1132278"/>
          </a:xfrm>
          <a:prstGeom prst="rect">
            <a:avLst/>
          </a:prstGeom>
        </p:spPr>
      </p:pic>
      <p:pic>
        <p:nvPicPr>
          <p:cNvPr id="37" name="Graphic 36">
            <a:hlinkClick r:id="rId10" action="ppaction://hlinksldjump"/>
            <a:extLst>
              <a:ext uri="{FF2B5EF4-FFF2-40B4-BE49-F238E27FC236}">
                <a16:creationId xmlns:a16="http://schemas.microsoft.com/office/drawing/2014/main" id="{DBAEB8B7-3A64-49AF-A66E-F94DF9D2DF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36400" flipH="1">
            <a:off x="3281255" y="2931518"/>
            <a:ext cx="790797" cy="1132278"/>
          </a:xfrm>
          <a:prstGeom prst="rect">
            <a:avLst/>
          </a:prstGeom>
        </p:spPr>
      </p:pic>
      <p:pic>
        <p:nvPicPr>
          <p:cNvPr id="38" name="Graphic 37">
            <a:hlinkClick r:id="rId11" action="ppaction://hlinksldjump"/>
            <a:extLst>
              <a:ext uri="{FF2B5EF4-FFF2-40B4-BE49-F238E27FC236}">
                <a16:creationId xmlns:a16="http://schemas.microsoft.com/office/drawing/2014/main" id="{9316D5AA-6879-4D8A-A8E5-6C4CB5BAF9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400000">
            <a:off x="4586429" y="1299919"/>
            <a:ext cx="790797" cy="1132278"/>
          </a:xfrm>
          <a:prstGeom prst="rect">
            <a:avLst/>
          </a:prstGeom>
        </p:spPr>
      </p:pic>
      <p:pic>
        <p:nvPicPr>
          <p:cNvPr id="40" name="Graphic 39">
            <a:hlinkClick r:id="rId12" action="ppaction://hlinksldjump"/>
            <a:extLst>
              <a:ext uri="{FF2B5EF4-FFF2-40B4-BE49-F238E27FC236}">
                <a16:creationId xmlns:a16="http://schemas.microsoft.com/office/drawing/2014/main" id="{AA6AB9CE-37DE-48D8-AF3B-45C04C3EBE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00974" flipH="1">
            <a:off x="6897375" y="1797354"/>
            <a:ext cx="790797" cy="1132278"/>
          </a:xfrm>
          <a:prstGeom prst="rect">
            <a:avLst/>
          </a:prstGeom>
        </p:spPr>
      </p:pic>
      <p:pic>
        <p:nvPicPr>
          <p:cNvPr id="41" name="Graphic 40">
            <a:hlinkClick r:id="rId13" action="ppaction://hlinksldjump"/>
            <a:extLst>
              <a:ext uri="{FF2B5EF4-FFF2-40B4-BE49-F238E27FC236}">
                <a16:creationId xmlns:a16="http://schemas.microsoft.com/office/drawing/2014/main" id="{699D583C-5F05-4659-ABC9-A123E8D7B7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4578141">
            <a:off x="5809159" y="1515406"/>
            <a:ext cx="790797" cy="1132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927DE0D-0F5C-4F3E-B860-57088006A22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3C53DDFE-25EE-4936-8CB3-8C65C08055FF}"/>
              </a:ext>
            </a:extLst>
          </p:cNvPr>
          <p:cNvSpPr/>
          <p:nvPr/>
        </p:nvSpPr>
        <p:spPr>
          <a:xfrm>
            <a:off x="9169326" y="137314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مراجعة قبلية 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36C14257-12A2-476E-BF7B-C1EBA0A6353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38661" y="323581"/>
            <a:ext cx="2042840" cy="281914"/>
          </a:xfrm>
          <a:prstGeom prst="rect">
            <a:avLst/>
          </a:prstGeom>
        </p:spPr>
      </p:pic>
      <p:sp>
        <p:nvSpPr>
          <p:cNvPr id="49" name="Rectangle 48">
            <a:hlinkClick r:id="rId17" action="ppaction://hlinksldjump"/>
            <a:extLst>
              <a:ext uri="{FF2B5EF4-FFF2-40B4-BE49-F238E27FC236}">
                <a16:creationId xmlns:a16="http://schemas.microsoft.com/office/drawing/2014/main" id="{76EF1CB0-648A-4972-ADB3-EB3E0D04E9C3}"/>
              </a:ext>
            </a:extLst>
          </p:cNvPr>
          <p:cNvSpPr/>
          <p:nvPr/>
        </p:nvSpPr>
        <p:spPr>
          <a:xfrm>
            <a:off x="177727" y="6176607"/>
            <a:ext cx="1948785" cy="585700"/>
          </a:xfrm>
          <a:custGeom>
            <a:avLst/>
            <a:gdLst>
              <a:gd name="connsiteX0" fmla="*/ 0 w 1948785"/>
              <a:gd name="connsiteY0" fmla="*/ 0 h 585700"/>
              <a:gd name="connsiteX1" fmla="*/ 1948785 w 1948785"/>
              <a:gd name="connsiteY1" fmla="*/ 0 h 585700"/>
              <a:gd name="connsiteX2" fmla="*/ 1948785 w 1948785"/>
              <a:gd name="connsiteY2" fmla="*/ 585700 h 585700"/>
              <a:gd name="connsiteX3" fmla="*/ 0 w 1948785"/>
              <a:gd name="connsiteY3" fmla="*/ 585700 h 585700"/>
              <a:gd name="connsiteX4" fmla="*/ 0 w 1948785"/>
              <a:gd name="connsiteY4" fmla="*/ 0 h 58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8785" h="585700" fill="none" extrusionOk="0">
                <a:moveTo>
                  <a:pt x="0" y="0"/>
                </a:moveTo>
                <a:cubicBezTo>
                  <a:pt x="946048" y="-97691"/>
                  <a:pt x="1241299" y="-23378"/>
                  <a:pt x="1948785" y="0"/>
                </a:cubicBezTo>
                <a:cubicBezTo>
                  <a:pt x="1987859" y="100587"/>
                  <a:pt x="1970438" y="346852"/>
                  <a:pt x="1948785" y="585700"/>
                </a:cubicBezTo>
                <a:cubicBezTo>
                  <a:pt x="1670268" y="713293"/>
                  <a:pt x="826246" y="679822"/>
                  <a:pt x="0" y="585700"/>
                </a:cubicBezTo>
                <a:cubicBezTo>
                  <a:pt x="13578" y="390881"/>
                  <a:pt x="45629" y="71866"/>
                  <a:pt x="0" y="0"/>
                </a:cubicBezTo>
                <a:close/>
              </a:path>
              <a:path w="1948785" h="585700" stroke="0" extrusionOk="0">
                <a:moveTo>
                  <a:pt x="0" y="0"/>
                </a:moveTo>
                <a:cubicBezTo>
                  <a:pt x="535514" y="54100"/>
                  <a:pt x="1358155" y="-91218"/>
                  <a:pt x="1948785" y="0"/>
                </a:cubicBezTo>
                <a:cubicBezTo>
                  <a:pt x="1963316" y="133745"/>
                  <a:pt x="1968293" y="348438"/>
                  <a:pt x="1948785" y="585700"/>
                </a:cubicBezTo>
                <a:cubicBezTo>
                  <a:pt x="1479202" y="656251"/>
                  <a:pt x="969071" y="418534"/>
                  <a:pt x="0" y="585700"/>
                </a:cubicBezTo>
                <a:cubicBezTo>
                  <a:pt x="41992" y="360005"/>
                  <a:pt x="-39458" y="276380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8533828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التهيئة </a:t>
            </a:r>
            <a:endParaRPr lang="en-AE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9E4155-1822-45B1-9635-01C3A2F0937F}"/>
              </a:ext>
            </a:extLst>
          </p:cNvPr>
          <p:cNvCxnSpPr/>
          <p:nvPr/>
        </p:nvCxnSpPr>
        <p:spPr>
          <a:xfrm flipH="1">
            <a:off x="308366" y="6438456"/>
            <a:ext cx="691117" cy="0"/>
          </a:xfrm>
          <a:prstGeom prst="straightConnector1">
            <a:avLst/>
          </a:prstGeom>
          <a:ln w="57150">
            <a:solidFill>
              <a:srgbClr val="5959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D0A9F57-5B9F-2AB1-A319-556F136A39AB}"/>
              </a:ext>
            </a:extLst>
          </p:cNvPr>
          <p:cNvSpPr/>
          <p:nvPr/>
        </p:nvSpPr>
        <p:spPr>
          <a:xfrm>
            <a:off x="5678840" y="4583209"/>
            <a:ext cx="5727509" cy="12575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بالضغط على الجزة  ننتقل  للسؤال</a:t>
            </a:r>
          </a:p>
          <a:p>
            <a:pPr algn="ctr"/>
            <a:endParaRPr lang="ar-AE" dirty="0"/>
          </a:p>
          <a:p>
            <a:pPr algn="ctr"/>
            <a:r>
              <a:rPr lang="ar-AE" dirty="0"/>
              <a:t>( امسح النص) 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42506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2C379D-9301-4E3D-9E16-F8CDC4E27A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53A1C0-C0E2-40B5-A88F-57F14733A4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94132" y="4811699"/>
            <a:ext cx="1304925" cy="16573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90DF856-FD69-42CF-AE48-870DDFA701E0}"/>
              </a:ext>
            </a:extLst>
          </p:cNvPr>
          <p:cNvGrpSpPr/>
          <p:nvPr/>
        </p:nvGrpSpPr>
        <p:grpSpPr>
          <a:xfrm>
            <a:off x="4941219" y="4348217"/>
            <a:ext cx="1794861" cy="2421182"/>
            <a:chOff x="4941219" y="4242342"/>
            <a:chExt cx="1794861" cy="2421182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3A85B03-3BCB-43AB-9BF7-391A7850F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41219" y="4242342"/>
              <a:ext cx="1794861" cy="222670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F21926-53CF-43E5-B702-F02984525FF4}"/>
                </a:ext>
              </a:extLst>
            </p:cNvPr>
            <p:cNvSpPr txBox="1"/>
            <p:nvPr/>
          </p:nvSpPr>
          <p:spPr>
            <a:xfrm>
              <a:off x="5386261" y="5340085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أُ</a:t>
              </a:r>
              <a:endParaRPr lang="en-AE" sz="8000" b="1" dirty="0"/>
            </a:p>
          </p:txBody>
        </p:sp>
      </p:grpSp>
      <p:pic>
        <p:nvPicPr>
          <p:cNvPr id="10" name="ممتاز صغير (2)">
            <a:hlinkClick r:id="" action="ppaction://media"/>
            <a:extLst>
              <a:ext uri="{FF2B5EF4-FFF2-40B4-BE49-F238E27FC236}">
                <a16:creationId xmlns:a16="http://schemas.microsoft.com/office/drawing/2014/main" id="{D6227046-64D4-494D-B789-98DB4447A5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20927" y="7672671"/>
            <a:ext cx="406400" cy="406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C1FBB2-9903-4D9E-A7CB-55D84B4C78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925176" y="4916923"/>
            <a:ext cx="1219200" cy="153352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13A9E48-0B07-45C0-8CF7-133C5B986FCF}"/>
              </a:ext>
            </a:extLst>
          </p:cNvPr>
          <p:cNvGrpSpPr/>
          <p:nvPr/>
        </p:nvGrpSpPr>
        <p:grpSpPr>
          <a:xfrm>
            <a:off x="1525578" y="4332606"/>
            <a:ext cx="1794861" cy="2226707"/>
            <a:chOff x="1419049" y="4242342"/>
            <a:chExt cx="1794861" cy="2226707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EB99A0E-16AD-420C-B36E-6A6F35231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47B1D9-7D9F-4733-8369-E18EADE1DB2A}"/>
                </a:ext>
              </a:extLst>
            </p:cNvPr>
            <p:cNvSpPr txBox="1"/>
            <p:nvPr/>
          </p:nvSpPr>
          <p:spPr>
            <a:xfrm>
              <a:off x="1864091" y="5145610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إِ</a:t>
              </a:r>
              <a:endParaRPr lang="en-AE" sz="8000" b="1" dirty="0"/>
            </a:p>
          </p:txBody>
        </p:sp>
      </p:grpSp>
      <p:pic>
        <p:nvPicPr>
          <p:cNvPr id="13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970A36E7-47E3-4A3C-B711-C97DF7E47F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03661" y="7221279"/>
            <a:ext cx="406400" cy="4064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E6848B7-E719-47B6-8B48-DA7389FBB2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9347069" y="4936822"/>
            <a:ext cx="1219200" cy="153352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33607BF-14D3-4EF5-A5C2-06125C0DF701}"/>
              </a:ext>
            </a:extLst>
          </p:cNvPr>
          <p:cNvGrpSpPr/>
          <p:nvPr/>
        </p:nvGrpSpPr>
        <p:grpSpPr>
          <a:xfrm>
            <a:off x="8840942" y="4377741"/>
            <a:ext cx="1794861" cy="2452632"/>
            <a:chOff x="1419049" y="4242342"/>
            <a:chExt cx="1794861" cy="2452632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11DD5F33-D487-478F-B9FC-47EECB635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3C321F5-6839-424F-8059-F0F383F70695}"/>
                </a:ext>
              </a:extLst>
            </p:cNvPr>
            <p:cNvSpPr txBox="1"/>
            <p:nvPr/>
          </p:nvSpPr>
          <p:spPr>
            <a:xfrm>
              <a:off x="1864093" y="5371535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أَ</a:t>
              </a:r>
              <a:endParaRPr lang="en-AE" sz="8000" b="1" dirty="0"/>
            </a:p>
          </p:txBody>
        </p:sp>
      </p:grpSp>
      <p:pic>
        <p:nvPicPr>
          <p:cNvPr id="49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F5CD9ED5-D3FE-4887-9DF1-59E7145A9D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25554" y="7250803"/>
            <a:ext cx="406400" cy="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EE9F88-EB5A-45DC-A401-78B03B2FB5F7}"/>
              </a:ext>
            </a:extLst>
          </p:cNvPr>
          <p:cNvSpPr txBox="1"/>
          <p:nvPr/>
        </p:nvSpPr>
        <p:spPr>
          <a:xfrm>
            <a:off x="5145197" y="283076"/>
            <a:ext cx="5490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cs typeface="Akhbar MT" pitchFamily="2" charset="-78"/>
              </a:rPr>
              <a:t>اختر الصوت المناسب الذي تبدأ به الصورة : </a:t>
            </a:r>
            <a:endParaRPr lang="en-AE" sz="3200" b="1" dirty="0">
              <a:cs typeface="Akhbar MT" pitchFamily="2" charset="-78"/>
            </a:endParaRP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D578FEE6-43F3-4FEC-85A4-D6EE8CDB4C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382439" y="1540070"/>
            <a:ext cx="1545233" cy="1939425"/>
          </a:xfrm>
          <a:prstGeom prst="rect">
            <a:avLst/>
          </a:prstGeom>
        </p:spPr>
      </p:pic>
      <p:pic>
        <p:nvPicPr>
          <p:cNvPr id="51" name="Graphic 50">
            <a:hlinkClick r:id="rId16" action="ppaction://hlinksldjump"/>
            <a:extLst>
              <a:ext uri="{FF2B5EF4-FFF2-40B4-BE49-F238E27FC236}">
                <a16:creationId xmlns:a16="http://schemas.microsoft.com/office/drawing/2014/main" id="{61C08248-ECE9-464D-806A-970169E564D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20492563" flipH="1">
            <a:off x="97562" y="2491820"/>
            <a:ext cx="790797" cy="113227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28DD929-6B1B-4124-83BF-8E2608E3F02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1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0.00013 0.00139 L 0.02578 -0.02014 C 0.03138 -0.02453 0.03659 -0.03078 0.0418 -0.03472 C 0.04714 -0.03889 0.05977 -0.04467 0.06432 -0.0456 C 0.07253 -0.04699 0.08828 -0.04467 0.08854 -0.04444 C 0.09245 -0.03958 0.09714 -0.03356 0.10091 -0.02708 C 0.10638 -0.0162 0.09909 -0.02245 0.10521 -0.01875 L 0.10482 -0.01805 " pathEditMode="relative" rAng="1080000" ptsTypes="AAAAAAA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-1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32653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2 L 0.01784 0.01343 C 0.02071 0.0088 0.0237 0.00486 0.02644 0.00047 C 0.02748 -0.00115 0.02774 -0.0037 0.02878 -0.00509 C 0.03021 -0.00717 0.03203 -0.00787 0.0336 -0.00949 C 0.03542 -0.01111 0.03724 -0.01342 0.03907 -0.01504 C 0.04115 -0.01666 0.04336 -0.01759 0.04545 -0.01921 C 0.04792 -0.02129 0.05013 -0.0243 0.05248 -0.02615 C 0.05547 -0.0287 0.05808 -0.02939 0.0612 -0.03032 C 0.07917 -0.02754 0.07461 -0.0331 0.08334 -0.02338 C 0.08412 -0.02245 0.0849 -0.02152 0.08568 -0.0206 C 0.08972 -0.01643 0.08789 -0.01967 0.08972 -0.01643 L 0.08972 -0.0162 " pathEditMode="relative" rAng="0" ptsTypes="AAAAAAAAA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2 L 0.01784 0.01343 C 0.0207 0.0088 0.02369 0.00486 0.02643 0.00047 C 0.02747 -0.00115 0.02773 -0.0037 0.02877 -0.00509 C 0.03021 -0.00717 0.03203 -0.00787 0.03359 -0.00949 C 0.03541 -0.01111 0.03724 -0.01342 0.03906 -0.01504 C 0.04114 -0.01666 0.04336 -0.01759 0.04544 -0.01921 C 0.04791 -0.02129 0.05013 -0.0243 0.05247 -0.02615 C 0.05547 -0.0287 0.05807 -0.0294 0.06119 -0.03032 C 0.07916 -0.02754 0.07461 -0.0331 0.08333 -0.02338 C 0.08411 -0.02245 0.08489 -0.02152 0.08567 -0.0206 C 0.08971 -0.01643 0.08789 -0.01967 0.08971 -0.01643 L 0.08971 -0.0162 " pathEditMode="relative" rAng="0" ptsTypes="AAAAAAAAAAAAA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2C379D-9301-4E3D-9E16-F8CDC4E27A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53A1C0-C0E2-40B5-A88F-57F14733A4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1132" y="4841223"/>
            <a:ext cx="1304925" cy="16573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90DF856-FD69-42CF-AE48-870DDFA701E0}"/>
              </a:ext>
            </a:extLst>
          </p:cNvPr>
          <p:cNvGrpSpPr/>
          <p:nvPr/>
        </p:nvGrpSpPr>
        <p:grpSpPr>
          <a:xfrm>
            <a:off x="1138219" y="4377741"/>
            <a:ext cx="1794861" cy="2267181"/>
            <a:chOff x="4941219" y="4242342"/>
            <a:chExt cx="1794861" cy="226718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3A85B03-3BCB-43AB-9BF7-391A7850F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41219" y="4242342"/>
              <a:ext cx="1794861" cy="222670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F21926-53CF-43E5-B702-F02984525FF4}"/>
                </a:ext>
              </a:extLst>
            </p:cNvPr>
            <p:cNvSpPr txBox="1"/>
            <p:nvPr/>
          </p:nvSpPr>
          <p:spPr>
            <a:xfrm>
              <a:off x="5386261" y="5186084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إِ</a:t>
              </a:r>
              <a:endParaRPr lang="en-AE" sz="8000" b="1" dirty="0"/>
            </a:p>
          </p:txBody>
        </p:sp>
      </p:grpSp>
      <p:pic>
        <p:nvPicPr>
          <p:cNvPr id="10" name="ممتاز صغير (2)">
            <a:hlinkClick r:id="" action="ppaction://media"/>
            <a:extLst>
              <a:ext uri="{FF2B5EF4-FFF2-40B4-BE49-F238E27FC236}">
                <a16:creationId xmlns:a16="http://schemas.microsoft.com/office/drawing/2014/main" id="{D6227046-64D4-494D-B789-98DB4447A5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20927" y="7672671"/>
            <a:ext cx="406400" cy="406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C1FBB2-9903-4D9E-A7CB-55D84B4C78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5444440" y="4965048"/>
            <a:ext cx="1219200" cy="153352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13A9E48-0B07-45C0-8CF7-133C5B986FCF}"/>
              </a:ext>
            </a:extLst>
          </p:cNvPr>
          <p:cNvGrpSpPr/>
          <p:nvPr/>
        </p:nvGrpSpPr>
        <p:grpSpPr>
          <a:xfrm>
            <a:off x="5044842" y="4380731"/>
            <a:ext cx="1794861" cy="2380707"/>
            <a:chOff x="1419049" y="4242342"/>
            <a:chExt cx="1794861" cy="2380707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EB99A0E-16AD-420C-B36E-6A6F35231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47B1D9-7D9F-4733-8369-E18EADE1DB2A}"/>
                </a:ext>
              </a:extLst>
            </p:cNvPr>
            <p:cNvSpPr txBox="1"/>
            <p:nvPr/>
          </p:nvSpPr>
          <p:spPr>
            <a:xfrm>
              <a:off x="1864091" y="5299610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أُ</a:t>
              </a:r>
              <a:endParaRPr lang="en-AE" sz="8000" b="1" dirty="0"/>
            </a:p>
          </p:txBody>
        </p:sp>
      </p:grpSp>
      <p:pic>
        <p:nvPicPr>
          <p:cNvPr id="13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970A36E7-47E3-4A3C-B711-C97DF7E47F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22925" y="7269404"/>
            <a:ext cx="406400" cy="4064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E6848B7-E719-47B6-8B48-DA7389FBB2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9347069" y="4936822"/>
            <a:ext cx="1219200" cy="153352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33607BF-14D3-4EF5-A5C2-06125C0DF701}"/>
              </a:ext>
            </a:extLst>
          </p:cNvPr>
          <p:cNvGrpSpPr/>
          <p:nvPr/>
        </p:nvGrpSpPr>
        <p:grpSpPr>
          <a:xfrm>
            <a:off x="8840942" y="4377741"/>
            <a:ext cx="1794861" cy="2452632"/>
            <a:chOff x="1419049" y="4242342"/>
            <a:chExt cx="1794861" cy="2452632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11DD5F33-D487-478F-B9FC-47EECB635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3C321F5-6839-424F-8059-F0F383F70695}"/>
                </a:ext>
              </a:extLst>
            </p:cNvPr>
            <p:cNvSpPr txBox="1"/>
            <p:nvPr/>
          </p:nvSpPr>
          <p:spPr>
            <a:xfrm>
              <a:off x="1864093" y="5371535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أَ</a:t>
              </a:r>
              <a:endParaRPr lang="en-AE" sz="8000" b="1" dirty="0"/>
            </a:p>
          </p:txBody>
        </p:sp>
      </p:grpSp>
      <p:pic>
        <p:nvPicPr>
          <p:cNvPr id="49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F5CD9ED5-D3FE-4887-9DF1-59E7145A9D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25554" y="7250803"/>
            <a:ext cx="406400" cy="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EE9F88-EB5A-45DC-A401-78B03B2FB5F7}"/>
              </a:ext>
            </a:extLst>
          </p:cNvPr>
          <p:cNvSpPr txBox="1"/>
          <p:nvPr/>
        </p:nvSpPr>
        <p:spPr>
          <a:xfrm>
            <a:off x="5145197" y="283076"/>
            <a:ext cx="5490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cs typeface="Akhbar MT" pitchFamily="2" charset="-78"/>
              </a:rPr>
              <a:t>اختر الصوت المناسب الذي تبدأ به الصورة : </a:t>
            </a:r>
            <a:endParaRPr lang="en-AE" sz="3200" b="1" dirty="0">
              <a:cs typeface="Akhbar MT" pitchFamily="2" charset="-78"/>
            </a:endParaRPr>
          </a:p>
        </p:txBody>
      </p:sp>
      <p:pic>
        <p:nvPicPr>
          <p:cNvPr id="21" name="Picture 2" descr="نتيجة بحث الصور عن ابرة كرتون">
            <a:extLst>
              <a:ext uri="{FF2B5EF4-FFF2-40B4-BE49-F238E27FC236}">
                <a16:creationId xmlns:a16="http://schemas.microsoft.com/office/drawing/2014/main" id="{E3BCCFC1-66EF-43FE-ADFB-D1E14CADB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578" y="867851"/>
            <a:ext cx="2989385" cy="298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aphic 21">
            <a:hlinkClick r:id="rId15" action="ppaction://hlinksldjump"/>
            <a:extLst>
              <a:ext uri="{FF2B5EF4-FFF2-40B4-BE49-F238E27FC236}">
                <a16:creationId xmlns:a16="http://schemas.microsoft.com/office/drawing/2014/main" id="{CF1AAF39-DEF8-41AA-A29D-D64AA838C92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492563" flipH="1">
            <a:off x="97562" y="2491820"/>
            <a:ext cx="790797" cy="1132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96BB486-9056-4A0C-9432-2C5BD983646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7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0.00013 0.00139 L 0.02578 -0.02014 C 0.03138 -0.02454 0.03659 -0.03079 0.0418 -0.03472 C 0.04727 -0.03935 0.05977 -0.04491 0.06432 -0.0456 C 0.07253 -0.04699 0.08828 -0.04467 0.08854 -0.04467 C 0.09245 -0.03958 0.09714 -0.03379 0.10091 -0.02708 C 0.10638 -0.0162 0.09922 -0.02315 0.10521 -0.01898 L 0.10482 -0.01805 " pathEditMode="relative" rAng="1080000" ptsTypes="AAAAAAA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-1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32653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19 L 0.01784 0.01343 C 0.02071 0.0088 0.0237 0.00486 0.02644 0.00046 C 0.02748 -0.00116 0.02774 -0.0037 0.02878 -0.00509 C 0.03021 -0.00718 0.03204 -0.00787 0.0336 -0.00949 C 0.03542 -0.01111 0.03724 -0.01343 0.03907 -0.01505 C 0.04115 -0.01667 0.04336 -0.01759 0.04545 -0.01921 C 0.04792 -0.0213 0.05013 -0.02431 0.05248 -0.02616 C 0.05547 -0.0287 0.05808 -0.0294 0.0612 -0.03032 C 0.07917 -0.02755 0.07461 -0.0331 0.08334 -0.02338 C 0.08412 -0.02245 0.0849 -0.02153 0.08568 -0.0206 C 0.08972 -0.01644 0.0879 -0.01968 0.08972 -0.01644 L 0.08972 -0.0162 " pathEditMode="relative" rAng="0" ptsTypes="AAAAAAAAA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2 L 0.01784 0.01343 C 0.0207 0.0088 0.02369 0.00486 0.02643 0.00047 C 0.02747 -0.00115 0.02773 -0.0037 0.02877 -0.00509 C 0.03021 -0.00717 0.03203 -0.00787 0.03359 -0.00949 C 0.03541 -0.01111 0.03724 -0.01342 0.03906 -0.01504 C 0.04114 -0.01666 0.04336 -0.01759 0.04544 -0.01921 C 0.04791 -0.02129 0.05013 -0.0243 0.05247 -0.02615 C 0.05547 -0.0287 0.05807 -0.0294 0.06119 -0.03032 C 0.07916 -0.02754 0.07461 -0.0331 0.08333 -0.02338 C 0.08411 -0.02245 0.08489 -0.02152 0.08567 -0.0206 C 0.08971 -0.01643 0.08789 -0.01967 0.08971 -0.01643 L 0.08971 -0.0162 " pathEditMode="relative" rAng="0" ptsTypes="AAAAAAAAAAAAA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2C379D-9301-4E3D-9E16-F8CDC4E27A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53A1C0-C0E2-40B5-A88F-57F14733A4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15241" y="4896034"/>
            <a:ext cx="1304925" cy="16573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90DF856-FD69-42CF-AE48-870DDFA701E0}"/>
              </a:ext>
            </a:extLst>
          </p:cNvPr>
          <p:cNvGrpSpPr/>
          <p:nvPr/>
        </p:nvGrpSpPr>
        <p:grpSpPr>
          <a:xfrm>
            <a:off x="8862328" y="4432552"/>
            <a:ext cx="1794861" cy="2267181"/>
            <a:chOff x="4941219" y="4242342"/>
            <a:chExt cx="1794861" cy="226718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3A85B03-3BCB-43AB-9BF7-391A7850F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41219" y="4242342"/>
              <a:ext cx="1794861" cy="222670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F21926-53CF-43E5-B702-F02984525FF4}"/>
                </a:ext>
              </a:extLst>
            </p:cNvPr>
            <p:cNvSpPr txBox="1"/>
            <p:nvPr/>
          </p:nvSpPr>
          <p:spPr>
            <a:xfrm>
              <a:off x="5386261" y="5186084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أَ</a:t>
              </a:r>
              <a:endParaRPr lang="en-AE" sz="8000" b="1" dirty="0"/>
            </a:p>
          </p:txBody>
        </p:sp>
      </p:grpSp>
      <p:pic>
        <p:nvPicPr>
          <p:cNvPr id="10" name="ممتاز صغير (2)">
            <a:hlinkClick r:id="" action="ppaction://media"/>
            <a:extLst>
              <a:ext uri="{FF2B5EF4-FFF2-40B4-BE49-F238E27FC236}">
                <a16:creationId xmlns:a16="http://schemas.microsoft.com/office/drawing/2014/main" id="{D6227046-64D4-494D-B789-98DB4447A5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20927" y="7672671"/>
            <a:ext cx="406400" cy="406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C1FBB2-9903-4D9E-A7CB-55D84B4C78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5444440" y="4965048"/>
            <a:ext cx="1219200" cy="153352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13A9E48-0B07-45C0-8CF7-133C5B986FCF}"/>
              </a:ext>
            </a:extLst>
          </p:cNvPr>
          <p:cNvGrpSpPr/>
          <p:nvPr/>
        </p:nvGrpSpPr>
        <p:grpSpPr>
          <a:xfrm>
            <a:off x="5044842" y="4380731"/>
            <a:ext cx="1794861" cy="2380707"/>
            <a:chOff x="1419049" y="4242342"/>
            <a:chExt cx="1794861" cy="2380707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EB99A0E-16AD-420C-B36E-6A6F35231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47B1D9-7D9F-4733-8369-E18EADE1DB2A}"/>
                </a:ext>
              </a:extLst>
            </p:cNvPr>
            <p:cNvSpPr txBox="1"/>
            <p:nvPr/>
          </p:nvSpPr>
          <p:spPr>
            <a:xfrm>
              <a:off x="1864091" y="5299610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أُ</a:t>
              </a:r>
              <a:endParaRPr lang="en-AE" sz="8000" b="1" dirty="0"/>
            </a:p>
          </p:txBody>
        </p:sp>
      </p:grpSp>
      <p:pic>
        <p:nvPicPr>
          <p:cNvPr id="13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970A36E7-47E3-4A3C-B711-C97DF7E47F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91177" y="7558162"/>
            <a:ext cx="406400" cy="4064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E6848B7-E719-47B6-8B48-DA7389FBB2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694377" y="4939812"/>
            <a:ext cx="1219200" cy="153352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33607BF-14D3-4EF5-A5C2-06125C0DF701}"/>
              </a:ext>
            </a:extLst>
          </p:cNvPr>
          <p:cNvGrpSpPr/>
          <p:nvPr/>
        </p:nvGrpSpPr>
        <p:grpSpPr>
          <a:xfrm>
            <a:off x="1188250" y="4380731"/>
            <a:ext cx="1794861" cy="2226707"/>
            <a:chOff x="1419049" y="4242342"/>
            <a:chExt cx="1794861" cy="2226707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11DD5F33-D487-478F-B9FC-47EECB635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3C321F5-6839-424F-8059-F0F383F70695}"/>
                </a:ext>
              </a:extLst>
            </p:cNvPr>
            <p:cNvSpPr txBox="1"/>
            <p:nvPr/>
          </p:nvSpPr>
          <p:spPr>
            <a:xfrm>
              <a:off x="1864093" y="5053900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إِ</a:t>
              </a:r>
              <a:endParaRPr lang="en-AE" sz="8000" b="1" dirty="0"/>
            </a:p>
          </p:txBody>
        </p:sp>
      </p:grpSp>
      <p:pic>
        <p:nvPicPr>
          <p:cNvPr id="49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F5CD9ED5-D3FE-4887-9DF1-59E7145A9D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25554" y="7250803"/>
            <a:ext cx="406400" cy="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EE9F88-EB5A-45DC-A401-78B03B2FB5F7}"/>
              </a:ext>
            </a:extLst>
          </p:cNvPr>
          <p:cNvSpPr txBox="1"/>
          <p:nvPr/>
        </p:nvSpPr>
        <p:spPr>
          <a:xfrm>
            <a:off x="5145197" y="283076"/>
            <a:ext cx="5490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cs typeface="Akhbar MT" pitchFamily="2" charset="-78"/>
              </a:rPr>
              <a:t>اختر الصوت المناسب الذي تبدأ به الصورة : </a:t>
            </a:r>
            <a:endParaRPr lang="en-AE" sz="3200" b="1" dirty="0">
              <a:cs typeface="Akhbar MT" pitchFamily="2" charset="-78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0704E75B-D777-4179-B4B3-289053000F7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44440" y="1064025"/>
            <a:ext cx="1611532" cy="2364975"/>
          </a:xfrm>
          <a:prstGeom prst="rect">
            <a:avLst/>
          </a:prstGeom>
        </p:spPr>
      </p:pic>
      <p:pic>
        <p:nvPicPr>
          <p:cNvPr id="23" name="Graphic 22">
            <a:hlinkClick r:id="rId16" action="ppaction://hlinksldjump"/>
            <a:extLst>
              <a:ext uri="{FF2B5EF4-FFF2-40B4-BE49-F238E27FC236}">
                <a16:creationId xmlns:a16="http://schemas.microsoft.com/office/drawing/2014/main" id="{13F3603A-CD4F-4E57-83D6-2A3EA62D7E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20492563" flipH="1">
            <a:off x="97562" y="2491820"/>
            <a:ext cx="790797" cy="11322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35BC82-3C15-40EC-954A-EC74A16D90B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4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0013 0.00139 L 0.02579 -0.02014 C 0.03139 -0.02453 0.03659 -0.03078 0.0418 -0.03472 C 0.04727 -0.03935 0.05977 -0.04491 0.06433 -0.0456 C 0.07253 -0.04699 0.08829 -0.04467 0.08855 -0.04467 C 0.09245 -0.03958 0.09713 -0.03379 0.10092 -0.02708 C 0.10639 -0.0162 0.09935 -0.02315 0.10521 -0.01898 L 0.10482 -0.01805 " pathEditMode="relative" rAng="1080000" ptsTypes="AAAAAAA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-1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32653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19 L 0.01784 0.01343 C 0.02071 0.0088 0.0237 0.00486 0.02644 0.00046 C 0.02748 -0.00116 0.02774 -0.0037 0.02878 -0.00509 C 0.03021 -0.00718 0.03204 -0.00787 0.0336 -0.00949 C 0.03542 -0.01111 0.03724 -0.01343 0.03907 -0.01505 C 0.04115 -0.01667 0.04336 -0.01759 0.04545 -0.01921 C 0.04792 -0.0213 0.05013 -0.02431 0.05248 -0.02616 C 0.05547 -0.0287 0.05808 -0.0294 0.0612 -0.03032 C 0.07917 -0.02755 0.07461 -0.0331 0.08334 -0.02338 C 0.08412 -0.02245 0.0849 -0.02153 0.08568 -0.0206 C 0.08972 -0.01644 0.0879 -0.01968 0.08972 -0.01644 L 0.08972 -0.0162 " pathEditMode="relative" rAng="0" ptsTypes="AAAAAAAAA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19 L 0.01784 0.01342 C 0.02071 0.00879 0.0237 0.00486 0.02643 0.00046 C 0.02748 -0.00116 0.02774 -0.00371 0.02878 -0.0051 C 0.03021 -0.00718 0.03203 -0.00787 0.0336 -0.00949 C 0.03542 -0.01112 0.03724 -0.01343 0.03906 -0.01505 C 0.04115 -0.01667 0.04336 -0.0176 0.04545 -0.01922 C 0.04792 -0.0213 0.05013 -0.02431 0.05248 -0.02616 C 0.05547 -0.02871 0.05808 -0.0294 0.0612 -0.03033 C 0.07917 -0.02755 0.07461 -0.03311 0.08334 -0.02338 C 0.08412 -0.02246 0.0849 -0.02153 0.08568 -0.02061 C 0.08972 -0.01644 0.08789 -0.01968 0.08972 -0.01644 L 0.08972 -0.01621 " pathEditMode="relative" rAng="0" ptsTypes="AAAAAAAAAAAAA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2C379D-9301-4E3D-9E16-F8CDC4E27A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53A1C0-C0E2-40B5-A88F-57F14733A4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94132" y="4811699"/>
            <a:ext cx="1304925" cy="16573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90DF856-FD69-42CF-AE48-870DDFA701E0}"/>
              </a:ext>
            </a:extLst>
          </p:cNvPr>
          <p:cNvGrpSpPr/>
          <p:nvPr/>
        </p:nvGrpSpPr>
        <p:grpSpPr>
          <a:xfrm>
            <a:off x="4941219" y="4348217"/>
            <a:ext cx="1794861" cy="2421182"/>
            <a:chOff x="4941219" y="4242342"/>
            <a:chExt cx="1794861" cy="2421182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3A85B03-3BCB-43AB-9BF7-391A7850F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41219" y="4242342"/>
              <a:ext cx="1794861" cy="222670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F21926-53CF-43E5-B702-F02984525FF4}"/>
                </a:ext>
              </a:extLst>
            </p:cNvPr>
            <p:cNvSpPr txBox="1"/>
            <p:nvPr/>
          </p:nvSpPr>
          <p:spPr>
            <a:xfrm>
              <a:off x="5386261" y="5340085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أُ</a:t>
              </a:r>
              <a:endParaRPr lang="en-AE" sz="8000" b="1" dirty="0"/>
            </a:p>
          </p:txBody>
        </p:sp>
      </p:grpSp>
      <p:pic>
        <p:nvPicPr>
          <p:cNvPr id="10" name="ممتاز صغير (2)">
            <a:hlinkClick r:id="" action="ppaction://media"/>
            <a:extLst>
              <a:ext uri="{FF2B5EF4-FFF2-40B4-BE49-F238E27FC236}">
                <a16:creationId xmlns:a16="http://schemas.microsoft.com/office/drawing/2014/main" id="{D6227046-64D4-494D-B789-98DB4447A5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20927" y="7672671"/>
            <a:ext cx="406400" cy="406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C1FBB2-9903-4D9E-A7CB-55D84B4C78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925176" y="4916923"/>
            <a:ext cx="1219200" cy="153352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13A9E48-0B07-45C0-8CF7-133C5B986FCF}"/>
              </a:ext>
            </a:extLst>
          </p:cNvPr>
          <p:cNvGrpSpPr/>
          <p:nvPr/>
        </p:nvGrpSpPr>
        <p:grpSpPr>
          <a:xfrm>
            <a:off x="1525578" y="4332606"/>
            <a:ext cx="1794861" cy="2226707"/>
            <a:chOff x="1419049" y="4242342"/>
            <a:chExt cx="1794861" cy="2226707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EB99A0E-16AD-420C-B36E-6A6F35231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47B1D9-7D9F-4733-8369-E18EADE1DB2A}"/>
                </a:ext>
              </a:extLst>
            </p:cNvPr>
            <p:cNvSpPr txBox="1"/>
            <p:nvPr/>
          </p:nvSpPr>
          <p:spPr>
            <a:xfrm>
              <a:off x="1864091" y="5145610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إِ</a:t>
              </a:r>
              <a:endParaRPr lang="en-AE" sz="8000" b="1" dirty="0"/>
            </a:p>
          </p:txBody>
        </p:sp>
      </p:grpSp>
      <p:pic>
        <p:nvPicPr>
          <p:cNvPr id="13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970A36E7-47E3-4A3C-B711-C97DF7E47F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03661" y="7221279"/>
            <a:ext cx="406400" cy="4064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E6848B7-E719-47B6-8B48-DA7389FBB2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9347069" y="4936822"/>
            <a:ext cx="1219200" cy="153352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33607BF-14D3-4EF5-A5C2-06125C0DF701}"/>
              </a:ext>
            </a:extLst>
          </p:cNvPr>
          <p:cNvGrpSpPr/>
          <p:nvPr/>
        </p:nvGrpSpPr>
        <p:grpSpPr>
          <a:xfrm>
            <a:off x="8840942" y="4377741"/>
            <a:ext cx="1794861" cy="2452632"/>
            <a:chOff x="1419049" y="4242342"/>
            <a:chExt cx="1794861" cy="2452632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11DD5F33-D487-478F-B9FC-47EECB635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3C321F5-6839-424F-8059-F0F383F70695}"/>
                </a:ext>
              </a:extLst>
            </p:cNvPr>
            <p:cNvSpPr txBox="1"/>
            <p:nvPr/>
          </p:nvSpPr>
          <p:spPr>
            <a:xfrm>
              <a:off x="1864093" y="5371535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أَ</a:t>
              </a:r>
              <a:endParaRPr lang="en-AE" sz="8000" b="1" dirty="0"/>
            </a:p>
          </p:txBody>
        </p:sp>
      </p:grpSp>
      <p:pic>
        <p:nvPicPr>
          <p:cNvPr id="49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F5CD9ED5-D3FE-4887-9DF1-59E7145A9D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25554" y="7250803"/>
            <a:ext cx="406400" cy="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EE9F88-EB5A-45DC-A401-78B03B2FB5F7}"/>
              </a:ext>
            </a:extLst>
          </p:cNvPr>
          <p:cNvSpPr txBox="1"/>
          <p:nvPr/>
        </p:nvSpPr>
        <p:spPr>
          <a:xfrm>
            <a:off x="5145197" y="283076"/>
            <a:ext cx="5490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cs typeface="Akhbar MT" pitchFamily="2" charset="-78"/>
              </a:rPr>
              <a:t>اختر الصوت المناسب الذي تبدأ به الصورة : </a:t>
            </a:r>
            <a:endParaRPr lang="en-AE" sz="3200" b="1" dirty="0">
              <a:cs typeface="Akhbar MT" pitchFamily="2" charset="-78"/>
            </a:endParaRPr>
          </a:p>
        </p:txBody>
      </p:sp>
      <p:pic>
        <p:nvPicPr>
          <p:cNvPr id="21" name="Picture 4" descr="j0110852">
            <a:extLst>
              <a:ext uri="{FF2B5EF4-FFF2-40B4-BE49-F238E27FC236}">
                <a16:creationId xmlns:a16="http://schemas.microsoft.com/office/drawing/2014/main" id="{1EC5C8A3-A7A2-45C4-8C38-0A8DC7E09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54" y="1383009"/>
            <a:ext cx="2658692" cy="215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Graphic 21">
            <a:hlinkClick r:id="rId15" action="ppaction://hlinksldjump"/>
            <a:extLst>
              <a:ext uri="{FF2B5EF4-FFF2-40B4-BE49-F238E27FC236}">
                <a16:creationId xmlns:a16="http://schemas.microsoft.com/office/drawing/2014/main" id="{DCB5B658-5D2A-42D5-B7E6-82B03684C9C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492563" flipH="1">
            <a:off x="97562" y="2491820"/>
            <a:ext cx="790797" cy="1132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535A157-C971-44B9-A645-352D13081B3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5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0.00013 0.00139 L 0.02578 -0.02014 C 0.03138 -0.02453 0.03659 -0.03078 0.0418 -0.03472 C 0.04714 -0.03889 0.05977 -0.04467 0.06432 -0.0456 C 0.07253 -0.04699 0.08828 -0.04467 0.08854 -0.04444 C 0.09245 -0.03958 0.09714 -0.03356 0.10091 -0.02708 C 0.10638 -0.0162 0.09909 -0.02245 0.10521 -0.01875 L 0.10482 -0.01805 " pathEditMode="relative" rAng="1080000" ptsTypes="AAAAAAA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-1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32653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2 L 0.01784 0.01343 C 0.02071 0.0088 0.0237 0.00486 0.02644 0.00047 C 0.02748 -0.00115 0.02774 -0.0037 0.02878 -0.00509 C 0.03021 -0.00717 0.03203 -0.00787 0.0336 -0.00949 C 0.03542 -0.01111 0.03724 -0.01342 0.03907 -0.01504 C 0.04115 -0.01666 0.04336 -0.01759 0.04545 -0.01921 C 0.04792 -0.02129 0.05013 -0.0243 0.05248 -0.02615 C 0.05547 -0.0287 0.05808 -0.02939 0.0612 -0.03032 C 0.07917 -0.02754 0.07461 -0.0331 0.08334 -0.02338 C 0.08412 -0.02245 0.0849 -0.02152 0.08568 -0.0206 C 0.08972 -0.01643 0.08789 -0.01967 0.08972 -0.01643 L 0.08972 -0.0162 " pathEditMode="relative" rAng="0" ptsTypes="AAAAAAAAA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2 L 0.01784 0.01343 C 0.0207 0.0088 0.02369 0.00486 0.02643 0.00047 C 0.02747 -0.00115 0.02773 -0.0037 0.02877 -0.00509 C 0.03021 -0.00717 0.03203 -0.00787 0.03359 -0.00949 C 0.03541 -0.01111 0.03724 -0.01342 0.03906 -0.01504 C 0.04114 -0.01666 0.04336 -0.01759 0.04544 -0.01921 C 0.04791 -0.02129 0.05013 -0.0243 0.05247 -0.02615 C 0.05547 -0.0287 0.05807 -0.0294 0.06119 -0.03032 C 0.07916 -0.02754 0.07461 -0.0331 0.08333 -0.02338 C 0.08411 -0.02245 0.08489 -0.02152 0.08567 -0.0206 C 0.08971 -0.01643 0.08789 -0.01967 0.08971 -0.01643 L 0.08971 -0.0162 " pathEditMode="relative" rAng="0" ptsTypes="AAAAAAAAAAAAA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2C379D-9301-4E3D-9E16-F8CDC4E27A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53A1C0-C0E2-40B5-A88F-57F14733A4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15241" y="4896034"/>
            <a:ext cx="1304925" cy="16573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90DF856-FD69-42CF-AE48-870DDFA701E0}"/>
              </a:ext>
            </a:extLst>
          </p:cNvPr>
          <p:cNvGrpSpPr/>
          <p:nvPr/>
        </p:nvGrpSpPr>
        <p:grpSpPr>
          <a:xfrm>
            <a:off x="8862328" y="4432552"/>
            <a:ext cx="1794861" cy="2267181"/>
            <a:chOff x="4941219" y="4242342"/>
            <a:chExt cx="1794861" cy="226718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3A85B03-3BCB-43AB-9BF7-391A7850F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41219" y="4242342"/>
              <a:ext cx="1794861" cy="222670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F21926-53CF-43E5-B702-F02984525FF4}"/>
                </a:ext>
              </a:extLst>
            </p:cNvPr>
            <p:cNvSpPr txBox="1"/>
            <p:nvPr/>
          </p:nvSpPr>
          <p:spPr>
            <a:xfrm>
              <a:off x="5386261" y="5186084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أَ</a:t>
              </a:r>
              <a:endParaRPr lang="en-AE" sz="8000" b="1" dirty="0"/>
            </a:p>
          </p:txBody>
        </p:sp>
      </p:grpSp>
      <p:pic>
        <p:nvPicPr>
          <p:cNvPr id="10" name="ممتاز صغير (2)">
            <a:hlinkClick r:id="" action="ppaction://media"/>
            <a:extLst>
              <a:ext uri="{FF2B5EF4-FFF2-40B4-BE49-F238E27FC236}">
                <a16:creationId xmlns:a16="http://schemas.microsoft.com/office/drawing/2014/main" id="{D6227046-64D4-494D-B789-98DB4447A5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20927" y="7672671"/>
            <a:ext cx="406400" cy="406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C1FBB2-9903-4D9E-A7CB-55D84B4C78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5444440" y="4965048"/>
            <a:ext cx="1219200" cy="153352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13A9E48-0B07-45C0-8CF7-133C5B986FCF}"/>
              </a:ext>
            </a:extLst>
          </p:cNvPr>
          <p:cNvGrpSpPr/>
          <p:nvPr/>
        </p:nvGrpSpPr>
        <p:grpSpPr>
          <a:xfrm>
            <a:off x="5044842" y="4380731"/>
            <a:ext cx="1794861" cy="2380707"/>
            <a:chOff x="1419049" y="4242342"/>
            <a:chExt cx="1794861" cy="2380707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EB99A0E-16AD-420C-B36E-6A6F35231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47B1D9-7D9F-4733-8369-E18EADE1DB2A}"/>
                </a:ext>
              </a:extLst>
            </p:cNvPr>
            <p:cNvSpPr txBox="1"/>
            <p:nvPr/>
          </p:nvSpPr>
          <p:spPr>
            <a:xfrm>
              <a:off x="1864091" y="5299610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أُ</a:t>
              </a:r>
              <a:endParaRPr lang="en-AE" sz="8000" b="1" dirty="0"/>
            </a:p>
          </p:txBody>
        </p:sp>
      </p:grpSp>
      <p:pic>
        <p:nvPicPr>
          <p:cNvPr id="13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970A36E7-47E3-4A3C-B711-C97DF7E47F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91177" y="7558162"/>
            <a:ext cx="406400" cy="4064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E6848B7-E719-47B6-8B48-DA7389FBB2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694377" y="4939812"/>
            <a:ext cx="1219200" cy="153352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33607BF-14D3-4EF5-A5C2-06125C0DF701}"/>
              </a:ext>
            </a:extLst>
          </p:cNvPr>
          <p:cNvGrpSpPr/>
          <p:nvPr/>
        </p:nvGrpSpPr>
        <p:grpSpPr>
          <a:xfrm>
            <a:off x="1188250" y="4380731"/>
            <a:ext cx="1794861" cy="2226707"/>
            <a:chOff x="1419049" y="4242342"/>
            <a:chExt cx="1794861" cy="2226707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11DD5F33-D487-478F-B9FC-47EECB635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3C321F5-6839-424F-8059-F0F383F70695}"/>
                </a:ext>
              </a:extLst>
            </p:cNvPr>
            <p:cNvSpPr txBox="1"/>
            <p:nvPr/>
          </p:nvSpPr>
          <p:spPr>
            <a:xfrm>
              <a:off x="1864093" y="5053900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إِ</a:t>
              </a:r>
              <a:endParaRPr lang="en-AE" sz="8000" b="1" dirty="0"/>
            </a:p>
          </p:txBody>
        </p:sp>
      </p:grpSp>
      <p:pic>
        <p:nvPicPr>
          <p:cNvPr id="49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F5CD9ED5-D3FE-4887-9DF1-59E7145A9D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25554" y="7250803"/>
            <a:ext cx="406400" cy="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EE9F88-EB5A-45DC-A401-78B03B2FB5F7}"/>
              </a:ext>
            </a:extLst>
          </p:cNvPr>
          <p:cNvSpPr txBox="1"/>
          <p:nvPr/>
        </p:nvSpPr>
        <p:spPr>
          <a:xfrm>
            <a:off x="5145197" y="283076"/>
            <a:ext cx="5490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cs typeface="Akhbar MT" pitchFamily="2" charset="-78"/>
              </a:rPr>
              <a:t>اختر الصوت المناسب الذي تبدأ به الصورة : </a:t>
            </a:r>
            <a:endParaRPr lang="en-AE" sz="3200" b="1" dirty="0">
              <a:cs typeface="Akhbar MT" pitchFamily="2" charset="-78"/>
            </a:endParaRPr>
          </a:p>
        </p:txBody>
      </p:sp>
      <p:pic>
        <p:nvPicPr>
          <p:cNvPr id="1026" name="Picture 2" descr="اب و ابنة, الأب, ابنة png">
            <a:extLst>
              <a:ext uri="{FF2B5EF4-FFF2-40B4-BE49-F238E27FC236}">
                <a16:creationId xmlns:a16="http://schemas.microsoft.com/office/drawing/2014/main" id="{F449AF54-7647-408A-A930-9C11DABD5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395" b="94118" l="10000" r="90000">
                        <a14:foregroundMark x1="41556" y1="15294" x2="43556" y2="7059"/>
                        <a14:foregroundMark x1="43556" y1="7059" x2="50556" y2="7731"/>
                        <a14:foregroundMark x1="50556" y1="7731" x2="45556" y2="13950"/>
                        <a14:foregroundMark x1="45556" y1="13950" x2="42111" y2="15630"/>
                        <a14:foregroundMark x1="43778" y1="89916" x2="46333" y2="90756"/>
                        <a14:foregroundMark x1="50333" y1="91429" x2="56000" y2="94118"/>
                        <a14:foregroundMark x1="56000" y1="94118" x2="52000" y2="904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357" y="801381"/>
            <a:ext cx="5035140" cy="332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phic 20">
            <a:hlinkClick r:id="rId16" action="ppaction://hlinksldjump"/>
            <a:extLst>
              <a:ext uri="{FF2B5EF4-FFF2-40B4-BE49-F238E27FC236}">
                <a16:creationId xmlns:a16="http://schemas.microsoft.com/office/drawing/2014/main" id="{93C2FBCF-D82F-424B-9DF6-D091C6A1543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20492563" flipH="1">
            <a:off x="97562" y="2491820"/>
            <a:ext cx="790797" cy="1132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6A31222-8109-4942-87A2-40E3E4648CF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8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0013 0.00139 L 0.02579 -0.02014 C 0.03139 -0.02453 0.03659 -0.03078 0.0418 -0.03472 C 0.04727 -0.03935 0.05977 -0.04491 0.06433 -0.0456 C 0.07253 -0.04699 0.08829 -0.04467 0.08855 -0.04467 C 0.09245 -0.03958 0.09713 -0.03379 0.10092 -0.02708 C 0.10639 -0.0162 0.09935 -0.02315 0.10521 -0.01898 L 0.10482 -0.01805 " pathEditMode="relative" rAng="1080000" ptsTypes="AAAAAAA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-1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32653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19 L 0.01784 0.01343 C 0.02071 0.0088 0.0237 0.00486 0.02644 0.00046 C 0.02748 -0.00116 0.02774 -0.0037 0.02878 -0.00509 C 0.03021 -0.00718 0.03204 -0.00787 0.0336 -0.00949 C 0.03542 -0.01111 0.03724 -0.01343 0.03907 -0.01505 C 0.04115 -0.01667 0.04336 -0.01759 0.04545 -0.01921 C 0.04792 -0.0213 0.05013 -0.02431 0.05248 -0.02616 C 0.05547 -0.0287 0.05808 -0.0294 0.0612 -0.03032 C 0.07917 -0.02755 0.07461 -0.0331 0.08334 -0.02338 C 0.08412 -0.02245 0.0849 -0.02153 0.08568 -0.0206 C 0.08972 -0.01644 0.0879 -0.01968 0.08972 -0.01644 L 0.08972 -0.0162 " pathEditMode="relative" rAng="0" ptsTypes="AAAAAAAAA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19 L 0.01784 0.01342 C 0.02071 0.00879 0.0237 0.00486 0.02643 0.00046 C 0.02748 -0.00116 0.02774 -0.00371 0.02878 -0.0051 C 0.03021 -0.00718 0.03203 -0.00787 0.0336 -0.00949 C 0.03542 -0.01112 0.03724 -0.01343 0.03906 -0.01505 C 0.04115 -0.01667 0.04336 -0.0176 0.04545 -0.01922 C 0.04792 -0.0213 0.05013 -0.02431 0.05248 -0.02616 C 0.05547 -0.02871 0.05808 -0.0294 0.0612 -0.03033 C 0.07917 -0.02755 0.07461 -0.03311 0.08334 -0.02338 C 0.08412 -0.02246 0.0849 -0.02153 0.08568 -0.02061 C 0.08972 -0.01644 0.08789 -0.01968 0.08972 -0.01644 L 0.08972 -0.01621 " pathEditMode="relative" rAng="0" ptsTypes="AAAAAAAAAAAAA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2C379D-9301-4E3D-9E16-F8CDC4E27A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53A1C0-C0E2-40B5-A88F-57F14733A4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1132" y="4841223"/>
            <a:ext cx="1304925" cy="16573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90DF856-FD69-42CF-AE48-870DDFA701E0}"/>
              </a:ext>
            </a:extLst>
          </p:cNvPr>
          <p:cNvGrpSpPr/>
          <p:nvPr/>
        </p:nvGrpSpPr>
        <p:grpSpPr>
          <a:xfrm>
            <a:off x="1138219" y="4377741"/>
            <a:ext cx="1794861" cy="2267181"/>
            <a:chOff x="4941219" y="4242342"/>
            <a:chExt cx="1794861" cy="226718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3A85B03-3BCB-43AB-9BF7-391A7850F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41219" y="4242342"/>
              <a:ext cx="1794861" cy="222670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F21926-53CF-43E5-B702-F02984525FF4}"/>
                </a:ext>
              </a:extLst>
            </p:cNvPr>
            <p:cNvSpPr txBox="1"/>
            <p:nvPr/>
          </p:nvSpPr>
          <p:spPr>
            <a:xfrm>
              <a:off x="5386261" y="5186084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إِ</a:t>
              </a:r>
              <a:endParaRPr lang="en-AE" sz="8000" b="1" dirty="0"/>
            </a:p>
          </p:txBody>
        </p:sp>
      </p:grpSp>
      <p:pic>
        <p:nvPicPr>
          <p:cNvPr id="10" name="ممتاز صغير (2)">
            <a:hlinkClick r:id="" action="ppaction://media"/>
            <a:extLst>
              <a:ext uri="{FF2B5EF4-FFF2-40B4-BE49-F238E27FC236}">
                <a16:creationId xmlns:a16="http://schemas.microsoft.com/office/drawing/2014/main" id="{D6227046-64D4-494D-B789-98DB4447A5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20927" y="7672671"/>
            <a:ext cx="406400" cy="406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C1FBB2-9903-4D9E-A7CB-55D84B4C78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5444440" y="4965048"/>
            <a:ext cx="1219200" cy="153352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13A9E48-0B07-45C0-8CF7-133C5B986FCF}"/>
              </a:ext>
            </a:extLst>
          </p:cNvPr>
          <p:cNvGrpSpPr/>
          <p:nvPr/>
        </p:nvGrpSpPr>
        <p:grpSpPr>
          <a:xfrm>
            <a:off x="5044842" y="4380731"/>
            <a:ext cx="1794861" cy="2380707"/>
            <a:chOff x="1419049" y="4242342"/>
            <a:chExt cx="1794861" cy="2380707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EB99A0E-16AD-420C-B36E-6A6F35231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47B1D9-7D9F-4733-8369-E18EADE1DB2A}"/>
                </a:ext>
              </a:extLst>
            </p:cNvPr>
            <p:cNvSpPr txBox="1"/>
            <p:nvPr/>
          </p:nvSpPr>
          <p:spPr>
            <a:xfrm>
              <a:off x="1864091" y="5299610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أُ</a:t>
              </a:r>
              <a:endParaRPr lang="en-AE" sz="8000" b="1" dirty="0"/>
            </a:p>
          </p:txBody>
        </p:sp>
      </p:grpSp>
      <p:pic>
        <p:nvPicPr>
          <p:cNvPr id="13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970A36E7-47E3-4A3C-B711-C97DF7E47F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22925" y="7269404"/>
            <a:ext cx="406400" cy="4064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E6848B7-E719-47B6-8B48-DA7389FBB2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9347069" y="4936822"/>
            <a:ext cx="1219200" cy="153352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33607BF-14D3-4EF5-A5C2-06125C0DF701}"/>
              </a:ext>
            </a:extLst>
          </p:cNvPr>
          <p:cNvGrpSpPr/>
          <p:nvPr/>
        </p:nvGrpSpPr>
        <p:grpSpPr>
          <a:xfrm>
            <a:off x="8840942" y="4377741"/>
            <a:ext cx="1794861" cy="2452632"/>
            <a:chOff x="1419049" y="4242342"/>
            <a:chExt cx="1794861" cy="2452632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11DD5F33-D487-478F-B9FC-47EECB635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19049" y="4242342"/>
              <a:ext cx="1794861" cy="222670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3C321F5-6839-424F-8059-F0F383F70695}"/>
                </a:ext>
              </a:extLst>
            </p:cNvPr>
            <p:cNvSpPr txBox="1"/>
            <p:nvPr/>
          </p:nvSpPr>
          <p:spPr>
            <a:xfrm>
              <a:off x="1864093" y="5371535"/>
              <a:ext cx="904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8000" b="1" dirty="0"/>
                <a:t>أَ</a:t>
              </a:r>
              <a:endParaRPr lang="en-AE" sz="8000" b="1" dirty="0"/>
            </a:p>
          </p:txBody>
        </p:sp>
      </p:grpSp>
      <p:pic>
        <p:nvPicPr>
          <p:cNvPr id="49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F5CD9ED5-D3FE-4887-9DF1-59E7145A9D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25554" y="7250803"/>
            <a:ext cx="406400" cy="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EE9F88-EB5A-45DC-A401-78B03B2FB5F7}"/>
              </a:ext>
            </a:extLst>
          </p:cNvPr>
          <p:cNvSpPr txBox="1"/>
          <p:nvPr/>
        </p:nvSpPr>
        <p:spPr>
          <a:xfrm>
            <a:off x="5145197" y="283076"/>
            <a:ext cx="5490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cs typeface="Akhbar MT" pitchFamily="2" charset="-78"/>
              </a:rPr>
              <a:t>اختر الصوت المناسب الذي تبدأ به الصورة : </a:t>
            </a:r>
            <a:endParaRPr lang="en-AE" sz="3200" b="1" dirty="0">
              <a:cs typeface="Akhbar MT" pitchFamily="2" charset="-78"/>
            </a:endParaRPr>
          </a:p>
        </p:txBody>
      </p:sp>
      <p:pic>
        <p:nvPicPr>
          <p:cNvPr id="2050" name="Picture 2" descr="اشارة مرور كرتون - Fajrikha Blog">
            <a:extLst>
              <a:ext uri="{FF2B5EF4-FFF2-40B4-BE49-F238E27FC236}">
                <a16:creationId xmlns:a16="http://schemas.microsoft.com/office/drawing/2014/main" id="{1266F084-CCDD-4DE7-8228-020B2AE67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842" y="1101051"/>
            <a:ext cx="1607499" cy="275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aphic 21">
            <a:hlinkClick r:id="rId15" action="ppaction://hlinksldjump"/>
            <a:extLst>
              <a:ext uri="{FF2B5EF4-FFF2-40B4-BE49-F238E27FC236}">
                <a16:creationId xmlns:a16="http://schemas.microsoft.com/office/drawing/2014/main" id="{279BA2F4-248A-4C53-B0B2-D7050FAA668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492563" flipH="1">
            <a:off x="97562" y="2491820"/>
            <a:ext cx="790797" cy="1132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FCF1EC-B4F4-4F30-BF3E-61C6C92DA78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0.00013 0.00139 L 0.02578 -0.02014 C 0.03138 -0.02454 0.03659 -0.03079 0.0418 -0.03472 C 0.04727 -0.03935 0.05977 -0.04491 0.06432 -0.0456 C 0.07253 -0.04699 0.08828 -0.04467 0.08854 -0.04467 C 0.09245 -0.03958 0.09714 -0.03379 0.10091 -0.02708 C 0.10638 -0.0162 0.09922 -0.02315 0.10521 -0.01898 L 0.10482 -0.01805 " pathEditMode="relative" rAng="1080000" ptsTypes="AAAAAAA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8" y="-1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32653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19 L 0.01784 0.01343 C 0.02071 0.0088 0.0237 0.00486 0.02644 0.00046 C 0.02748 -0.00116 0.02774 -0.0037 0.02878 -0.00509 C 0.03021 -0.00718 0.03204 -0.00787 0.0336 -0.00949 C 0.03542 -0.01111 0.03724 -0.01343 0.03907 -0.01505 C 0.04115 -0.01667 0.04336 -0.01759 0.04545 -0.01921 C 0.04792 -0.0213 0.05013 -0.02431 0.05248 -0.02616 C 0.05547 -0.0287 0.05808 -0.0294 0.0612 -0.03032 C 0.07917 -0.02755 0.07461 -0.0331 0.08334 -0.02338 C 0.08412 -0.02245 0.0849 -0.02153 0.08568 -0.0206 C 0.08972 -0.01644 0.0879 -0.01968 0.08972 -0.01644 L 0.08972 -0.0162 " pathEditMode="relative" rAng="0" ptsTypes="AAAAAAAAA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0.0132 L 0.01784 0.01343 C 0.0207 0.0088 0.02369 0.00486 0.02643 0.00047 C 0.02747 -0.00115 0.02773 -0.0037 0.02877 -0.00509 C 0.03021 -0.00717 0.03203 -0.00787 0.03359 -0.00949 C 0.03541 -0.01111 0.03724 -0.01342 0.03906 -0.01504 C 0.04114 -0.01666 0.04336 -0.01759 0.04544 -0.01921 C 0.04791 -0.02129 0.05013 -0.0243 0.05247 -0.02615 C 0.05547 -0.0287 0.05807 -0.0294 0.06119 -0.03032 C 0.07916 -0.02754 0.07461 -0.0331 0.08333 -0.02338 C 0.08411 -0.02245 0.08489 -0.02152 0.08567 -0.0206 C 0.08971 -0.01643 0.08789 -0.01967 0.08971 -0.01643 L 0.08971 -0.0162 " pathEditMode="relative" rAng="0" ptsTypes="AAAAAAAAAAAAA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878834C-8909-4F98-A41D-9B6F1924611C}"/>
              </a:ext>
            </a:extLst>
          </p:cNvPr>
          <p:cNvSpPr/>
          <p:nvPr/>
        </p:nvSpPr>
        <p:spPr>
          <a:xfrm>
            <a:off x="2932470" y="2881520"/>
            <a:ext cx="11336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فَــأْرُ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1B09483-B0D3-4337-BF9D-9FAE1CBF6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2097178" y="1302260"/>
            <a:ext cx="8358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هل يمكنك البحث عن حرف الألف في الكلمات التالية وتحدده ؟</a:t>
            </a:r>
            <a:endParaRPr lang="en-US" sz="96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969E3E-9166-44C0-9BAF-3535E0E3B1F8}"/>
              </a:ext>
            </a:extLst>
          </p:cNvPr>
          <p:cNvSpPr/>
          <p:nvPr/>
        </p:nvSpPr>
        <p:spPr>
          <a:xfrm>
            <a:off x="6362315" y="2967335"/>
            <a:ext cx="9845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قَـرَأَ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626AE4-39AC-4B94-B154-9D9F3726B6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362" r="45626"/>
          <a:stretch/>
        </p:blipFill>
        <p:spPr>
          <a:xfrm>
            <a:off x="6478138" y="2754633"/>
            <a:ext cx="113730" cy="151803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976174-A938-4ABB-AC7D-F7F5F4B46AC3}"/>
              </a:ext>
            </a:extLst>
          </p:cNvPr>
          <p:cNvSpPr txBox="1"/>
          <p:nvPr/>
        </p:nvSpPr>
        <p:spPr>
          <a:xfrm>
            <a:off x="3996266" y="4669705"/>
            <a:ext cx="4486722" cy="400110"/>
          </a:xfrm>
          <a:custGeom>
            <a:avLst/>
            <a:gdLst>
              <a:gd name="connsiteX0" fmla="*/ 0 w 4486722"/>
              <a:gd name="connsiteY0" fmla="*/ 0 h 400110"/>
              <a:gd name="connsiteX1" fmla="*/ 605707 w 4486722"/>
              <a:gd name="connsiteY1" fmla="*/ 0 h 400110"/>
              <a:gd name="connsiteX2" fmla="*/ 1211415 w 4486722"/>
              <a:gd name="connsiteY2" fmla="*/ 0 h 400110"/>
              <a:gd name="connsiteX3" fmla="*/ 1772255 w 4486722"/>
              <a:gd name="connsiteY3" fmla="*/ 0 h 400110"/>
              <a:gd name="connsiteX4" fmla="*/ 2243361 w 4486722"/>
              <a:gd name="connsiteY4" fmla="*/ 0 h 400110"/>
              <a:gd name="connsiteX5" fmla="*/ 2849068 w 4486722"/>
              <a:gd name="connsiteY5" fmla="*/ 0 h 400110"/>
              <a:gd name="connsiteX6" fmla="*/ 3365042 w 4486722"/>
              <a:gd name="connsiteY6" fmla="*/ 0 h 400110"/>
              <a:gd name="connsiteX7" fmla="*/ 3881015 w 4486722"/>
              <a:gd name="connsiteY7" fmla="*/ 0 h 400110"/>
              <a:gd name="connsiteX8" fmla="*/ 4486722 w 4486722"/>
              <a:gd name="connsiteY8" fmla="*/ 0 h 400110"/>
              <a:gd name="connsiteX9" fmla="*/ 4486722 w 4486722"/>
              <a:gd name="connsiteY9" fmla="*/ 400110 h 400110"/>
              <a:gd name="connsiteX10" fmla="*/ 3881015 w 4486722"/>
              <a:gd name="connsiteY10" fmla="*/ 400110 h 400110"/>
              <a:gd name="connsiteX11" fmla="*/ 3320174 w 4486722"/>
              <a:gd name="connsiteY11" fmla="*/ 400110 h 400110"/>
              <a:gd name="connsiteX12" fmla="*/ 2714467 w 4486722"/>
              <a:gd name="connsiteY12" fmla="*/ 400110 h 400110"/>
              <a:gd name="connsiteX13" fmla="*/ 2063892 w 4486722"/>
              <a:gd name="connsiteY13" fmla="*/ 400110 h 400110"/>
              <a:gd name="connsiteX14" fmla="*/ 1413317 w 4486722"/>
              <a:gd name="connsiteY14" fmla="*/ 400110 h 400110"/>
              <a:gd name="connsiteX15" fmla="*/ 852477 w 4486722"/>
              <a:gd name="connsiteY15" fmla="*/ 400110 h 400110"/>
              <a:gd name="connsiteX16" fmla="*/ 0 w 4486722"/>
              <a:gd name="connsiteY16" fmla="*/ 400110 h 400110"/>
              <a:gd name="connsiteX17" fmla="*/ 0 w 4486722"/>
              <a:gd name="connsiteY17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86722" h="400110" fill="none" extrusionOk="0">
                <a:moveTo>
                  <a:pt x="0" y="0"/>
                </a:moveTo>
                <a:cubicBezTo>
                  <a:pt x="213533" y="-21469"/>
                  <a:pt x="364274" y="17418"/>
                  <a:pt x="605707" y="0"/>
                </a:cubicBezTo>
                <a:cubicBezTo>
                  <a:pt x="847140" y="-17418"/>
                  <a:pt x="981596" y="70043"/>
                  <a:pt x="1211415" y="0"/>
                </a:cubicBezTo>
                <a:cubicBezTo>
                  <a:pt x="1441234" y="-70043"/>
                  <a:pt x="1535241" y="41015"/>
                  <a:pt x="1772255" y="0"/>
                </a:cubicBezTo>
                <a:cubicBezTo>
                  <a:pt x="2009269" y="-41015"/>
                  <a:pt x="2126624" y="17157"/>
                  <a:pt x="2243361" y="0"/>
                </a:cubicBezTo>
                <a:cubicBezTo>
                  <a:pt x="2360098" y="-17157"/>
                  <a:pt x="2698366" y="50797"/>
                  <a:pt x="2849068" y="0"/>
                </a:cubicBezTo>
                <a:cubicBezTo>
                  <a:pt x="2999770" y="-50797"/>
                  <a:pt x="3186353" y="35665"/>
                  <a:pt x="3365042" y="0"/>
                </a:cubicBezTo>
                <a:cubicBezTo>
                  <a:pt x="3543731" y="-35665"/>
                  <a:pt x="3766545" y="27494"/>
                  <a:pt x="3881015" y="0"/>
                </a:cubicBezTo>
                <a:cubicBezTo>
                  <a:pt x="3995485" y="-27494"/>
                  <a:pt x="4201817" y="40108"/>
                  <a:pt x="4486722" y="0"/>
                </a:cubicBezTo>
                <a:cubicBezTo>
                  <a:pt x="4510023" y="89756"/>
                  <a:pt x="4461956" y="305575"/>
                  <a:pt x="4486722" y="400110"/>
                </a:cubicBezTo>
                <a:cubicBezTo>
                  <a:pt x="4335508" y="443027"/>
                  <a:pt x="4094880" y="341129"/>
                  <a:pt x="3881015" y="400110"/>
                </a:cubicBezTo>
                <a:cubicBezTo>
                  <a:pt x="3667150" y="459091"/>
                  <a:pt x="3524115" y="367830"/>
                  <a:pt x="3320174" y="400110"/>
                </a:cubicBezTo>
                <a:cubicBezTo>
                  <a:pt x="3116233" y="432390"/>
                  <a:pt x="2867645" y="347687"/>
                  <a:pt x="2714467" y="400110"/>
                </a:cubicBezTo>
                <a:cubicBezTo>
                  <a:pt x="2561289" y="452533"/>
                  <a:pt x="2232852" y="354655"/>
                  <a:pt x="2063892" y="400110"/>
                </a:cubicBezTo>
                <a:cubicBezTo>
                  <a:pt x="1894932" y="445565"/>
                  <a:pt x="1677118" y="323531"/>
                  <a:pt x="1413317" y="400110"/>
                </a:cubicBezTo>
                <a:cubicBezTo>
                  <a:pt x="1149516" y="476689"/>
                  <a:pt x="1097406" y="373660"/>
                  <a:pt x="852477" y="400110"/>
                </a:cubicBezTo>
                <a:cubicBezTo>
                  <a:pt x="607548" y="426560"/>
                  <a:pt x="235915" y="332650"/>
                  <a:pt x="0" y="400110"/>
                </a:cubicBezTo>
                <a:cubicBezTo>
                  <a:pt x="-15235" y="309324"/>
                  <a:pt x="16116" y="180979"/>
                  <a:pt x="0" y="0"/>
                </a:cubicBezTo>
                <a:close/>
              </a:path>
              <a:path w="4486722" h="400110" stroke="0" extrusionOk="0">
                <a:moveTo>
                  <a:pt x="0" y="0"/>
                </a:moveTo>
                <a:cubicBezTo>
                  <a:pt x="161830" y="-4150"/>
                  <a:pt x="292857" y="25728"/>
                  <a:pt x="426239" y="0"/>
                </a:cubicBezTo>
                <a:cubicBezTo>
                  <a:pt x="559621" y="-25728"/>
                  <a:pt x="879885" y="67354"/>
                  <a:pt x="1031946" y="0"/>
                </a:cubicBezTo>
                <a:cubicBezTo>
                  <a:pt x="1184007" y="-67354"/>
                  <a:pt x="1326482" y="39461"/>
                  <a:pt x="1592786" y="0"/>
                </a:cubicBezTo>
                <a:cubicBezTo>
                  <a:pt x="1859090" y="-39461"/>
                  <a:pt x="1998227" y="8328"/>
                  <a:pt x="2243361" y="0"/>
                </a:cubicBezTo>
                <a:cubicBezTo>
                  <a:pt x="2488496" y="-8328"/>
                  <a:pt x="2459831" y="4964"/>
                  <a:pt x="2669600" y="0"/>
                </a:cubicBezTo>
                <a:cubicBezTo>
                  <a:pt x="2879369" y="-4964"/>
                  <a:pt x="3032459" y="75103"/>
                  <a:pt x="3320174" y="0"/>
                </a:cubicBezTo>
                <a:cubicBezTo>
                  <a:pt x="3607889" y="-75103"/>
                  <a:pt x="3746414" y="23113"/>
                  <a:pt x="3881015" y="0"/>
                </a:cubicBezTo>
                <a:cubicBezTo>
                  <a:pt x="4015616" y="-23113"/>
                  <a:pt x="4321226" y="20689"/>
                  <a:pt x="4486722" y="0"/>
                </a:cubicBezTo>
                <a:cubicBezTo>
                  <a:pt x="4521221" y="157767"/>
                  <a:pt x="4475602" y="266519"/>
                  <a:pt x="4486722" y="400110"/>
                </a:cubicBezTo>
                <a:cubicBezTo>
                  <a:pt x="4337017" y="442454"/>
                  <a:pt x="4238282" y="388548"/>
                  <a:pt x="4015616" y="400110"/>
                </a:cubicBezTo>
                <a:cubicBezTo>
                  <a:pt x="3792950" y="411672"/>
                  <a:pt x="3612150" y="350270"/>
                  <a:pt x="3499643" y="400110"/>
                </a:cubicBezTo>
                <a:cubicBezTo>
                  <a:pt x="3387136" y="449950"/>
                  <a:pt x="3197418" y="388615"/>
                  <a:pt x="3073405" y="400110"/>
                </a:cubicBezTo>
                <a:cubicBezTo>
                  <a:pt x="2949392" y="411605"/>
                  <a:pt x="2836720" y="360984"/>
                  <a:pt x="2602299" y="400110"/>
                </a:cubicBezTo>
                <a:cubicBezTo>
                  <a:pt x="2367878" y="439236"/>
                  <a:pt x="2264392" y="343367"/>
                  <a:pt x="1996591" y="400110"/>
                </a:cubicBezTo>
                <a:cubicBezTo>
                  <a:pt x="1728790" y="456853"/>
                  <a:pt x="1690020" y="343003"/>
                  <a:pt x="1435751" y="400110"/>
                </a:cubicBezTo>
                <a:cubicBezTo>
                  <a:pt x="1181482" y="457217"/>
                  <a:pt x="1116855" y="368626"/>
                  <a:pt x="1009512" y="400110"/>
                </a:cubicBezTo>
                <a:cubicBezTo>
                  <a:pt x="902169" y="431594"/>
                  <a:pt x="488898" y="387119"/>
                  <a:pt x="0" y="400110"/>
                </a:cubicBezTo>
                <a:cubicBezTo>
                  <a:pt x="-44679" y="266704"/>
                  <a:pt x="13354" y="13879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9CA7"/>
            </a:solidFill>
            <a:extLst>
              <a:ext uri="{C807C97D-BFC1-408E-A445-0C87EB9F89A2}">
                <ask:lineSketchStyleProps xmlns:ask="http://schemas.microsoft.com/office/drawing/2018/sketchyshapes" sd="424509354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هل تشابه مكان  وشكل حرف الألف في الكلمات  ؟ </a:t>
            </a:r>
            <a:endParaRPr lang="en-US" sz="96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10DC74-90C7-4A20-916B-6BB823CEAE41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التهيـــئة 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45810A28-BAEF-441A-BCBD-2798BA0EB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1045D8-E070-4B25-AAD8-A316254919BB}"/>
              </a:ext>
            </a:extLst>
          </p:cNvPr>
          <p:cNvSpPr/>
          <p:nvPr/>
        </p:nvSpPr>
        <p:spPr>
          <a:xfrm>
            <a:off x="9073077" y="2962273"/>
            <a:ext cx="12105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أَمَــلُ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B7E6E13-959F-4400-BCE5-67AF3FE133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362" r="45626"/>
          <a:stretch/>
        </p:blipFill>
        <p:spPr>
          <a:xfrm>
            <a:off x="10050623" y="2754633"/>
            <a:ext cx="113730" cy="15180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9DE37B8-AB0F-4CA2-9450-F4262432ABB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1940" r="32894"/>
          <a:stretch/>
        </p:blipFill>
        <p:spPr>
          <a:xfrm>
            <a:off x="3125974" y="2677231"/>
            <a:ext cx="558474" cy="151803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F132F7-E326-4285-9B2B-ACB87D1BE5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4748FD-83E3-AC9F-856B-E372ED8E564F}"/>
              </a:ext>
            </a:extLst>
          </p:cNvPr>
          <p:cNvSpPr/>
          <p:nvPr/>
        </p:nvSpPr>
        <p:spPr>
          <a:xfrm>
            <a:off x="5678840" y="4583209"/>
            <a:ext cx="5727509" cy="12575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بالضغط على الكلمة يتلون حرف الألف</a:t>
            </a:r>
          </a:p>
          <a:p>
            <a:pPr algn="ctr"/>
            <a:endParaRPr lang="ar-AE" dirty="0"/>
          </a:p>
          <a:p>
            <a:pPr algn="ctr"/>
            <a:r>
              <a:rPr lang="ar-AE" dirty="0"/>
              <a:t>( امسح النص) 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13491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/>
      <p:bldP spid="5" grpId="0"/>
      <p:bldP spid="3" grpId="0"/>
      <p:bldP spid="14" grpId="0" animBg="1"/>
      <p:bldP spid="14" grpId="1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253705" y="1925244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أن يميز المتعلّم حرف الألف في مواقعه المختلفة من الكلمة. </a:t>
            </a:r>
            <a:endParaRPr lang="en-US" sz="13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32ED0B-95DC-42FB-A554-CE14C5F457F7}"/>
              </a:ext>
            </a:extLst>
          </p:cNvPr>
          <p:cNvSpPr txBox="1"/>
          <p:nvPr/>
        </p:nvSpPr>
        <p:spPr>
          <a:xfrm>
            <a:off x="1253705" y="2905780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أن يكتب المتعلّم حرف الألف في مواقعه المختلفة من الكلمة. 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الأهداف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569867-3419-4C2E-8FD5-10078014D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3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B06493-A55F-4DD6-96F4-3E6CC304B6CD}"/>
              </a:ext>
            </a:extLst>
          </p:cNvPr>
          <p:cNvSpPr/>
          <p:nvPr/>
        </p:nvSpPr>
        <p:spPr>
          <a:xfrm>
            <a:off x="4245533" y="2353232"/>
            <a:ext cx="7344816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سَـدٌ</a:t>
            </a:r>
            <a:endParaRPr lang="en-US" sz="287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2148CE1-41EE-4D2C-A51D-6491668E3F8C}"/>
              </a:ext>
            </a:extLst>
          </p:cNvPr>
          <p:cNvSpPr/>
          <p:nvPr/>
        </p:nvSpPr>
        <p:spPr>
          <a:xfrm>
            <a:off x="10156097" y="2276903"/>
            <a:ext cx="982961" cy="45089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7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أَ</a:t>
            </a:r>
            <a:endParaRPr lang="en-US" sz="287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أول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74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3" grpId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أول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14432E-BDB4-4E7C-AD04-68F12F7B6329}"/>
              </a:ext>
            </a:extLst>
          </p:cNvPr>
          <p:cNvSpPr/>
          <p:nvPr/>
        </p:nvSpPr>
        <p:spPr>
          <a:xfrm>
            <a:off x="6729334" y="3084103"/>
            <a:ext cx="383913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ذ</a:t>
            </a:r>
            <a:r>
              <a:rPr lang="ar-AE" sz="19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ُ</a:t>
            </a:r>
            <a:r>
              <a:rPr lang="ar-SA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ن</a:t>
            </a:r>
            <a:endParaRPr lang="en-US" sz="19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191E74-126C-4752-9720-044F4714FFE5}"/>
              </a:ext>
            </a:extLst>
          </p:cNvPr>
          <p:cNvSpPr/>
          <p:nvPr/>
        </p:nvSpPr>
        <p:spPr>
          <a:xfrm>
            <a:off x="9990509" y="2857940"/>
            <a:ext cx="982961" cy="45089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7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أُ</a:t>
            </a:r>
            <a:endParaRPr lang="en-US" sz="287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996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4" grpId="0"/>
      <p:bldP spid="15" grpId="0"/>
      <p:bldP spid="1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أول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FEA0BE-A106-4073-AA0B-7F9D52D2BF8A}"/>
              </a:ext>
            </a:extLst>
          </p:cNvPr>
          <p:cNvSpPr/>
          <p:nvPr/>
        </p:nvSpPr>
        <p:spPr>
          <a:xfrm>
            <a:off x="4914326" y="3517136"/>
            <a:ext cx="7344816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كَـلَ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9E817AC-F8F6-4C00-90F9-156C706107C1}"/>
              </a:ext>
            </a:extLst>
          </p:cNvPr>
          <p:cNvSpPr/>
          <p:nvPr/>
        </p:nvSpPr>
        <p:spPr>
          <a:xfrm>
            <a:off x="10417687" y="3573016"/>
            <a:ext cx="849913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أَ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785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/>
      <p:bldP spid="13" grpId="0"/>
      <p:bldP spid="1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25487" y="892224"/>
            <a:ext cx="6599504" cy="958468"/>
          </a:xfrm>
          <a:custGeom>
            <a:avLst/>
            <a:gdLst>
              <a:gd name="connsiteX0" fmla="*/ 0 w 6599504"/>
              <a:gd name="connsiteY0" fmla="*/ 0 h 958468"/>
              <a:gd name="connsiteX1" fmla="*/ 6599504 w 6599504"/>
              <a:gd name="connsiteY1" fmla="*/ 0 h 958468"/>
              <a:gd name="connsiteX2" fmla="*/ 6599504 w 6599504"/>
              <a:gd name="connsiteY2" fmla="*/ 958468 h 958468"/>
              <a:gd name="connsiteX3" fmla="*/ 0 w 6599504"/>
              <a:gd name="connsiteY3" fmla="*/ 958468 h 958468"/>
              <a:gd name="connsiteX4" fmla="*/ 0 w 6599504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504" h="958468" fill="none" extrusionOk="0">
                <a:moveTo>
                  <a:pt x="0" y="0"/>
                </a:moveTo>
                <a:cubicBezTo>
                  <a:pt x="1661554" y="-46341"/>
                  <a:pt x="3756079" y="-149190"/>
                  <a:pt x="6599504" y="0"/>
                </a:cubicBezTo>
                <a:cubicBezTo>
                  <a:pt x="6619603" y="335081"/>
                  <a:pt x="6524629" y="755701"/>
                  <a:pt x="6599504" y="958468"/>
                </a:cubicBezTo>
                <a:cubicBezTo>
                  <a:pt x="5834820" y="1125264"/>
                  <a:pt x="851510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6599504" h="958468" stroke="0" extrusionOk="0">
                <a:moveTo>
                  <a:pt x="0" y="0"/>
                </a:moveTo>
                <a:cubicBezTo>
                  <a:pt x="3003125" y="71242"/>
                  <a:pt x="5668692" y="-159623"/>
                  <a:pt x="6599504" y="0"/>
                </a:cubicBezTo>
                <a:cubicBezTo>
                  <a:pt x="6556253" y="132992"/>
                  <a:pt x="6599542" y="577182"/>
                  <a:pt x="6599504" y="958468"/>
                </a:cubicBezTo>
                <a:cubicBezTo>
                  <a:pt x="5356146" y="980105"/>
                  <a:pt x="1025412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هيا نكتب حرف الألف أول الكلمة</a:t>
            </a:r>
            <a:endParaRPr lang="en-AE" sz="4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66FD23-46A6-4681-B405-713804D63D2B}"/>
              </a:ext>
            </a:extLst>
          </p:cNvPr>
          <p:cNvCxnSpPr>
            <a:cxnSpLocks/>
          </p:cNvCxnSpPr>
          <p:nvPr/>
        </p:nvCxnSpPr>
        <p:spPr>
          <a:xfrm flipH="1">
            <a:off x="3318706" y="5467915"/>
            <a:ext cx="6180462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17C9A6C-73A9-48C3-9931-21F2FA15D46A}"/>
              </a:ext>
            </a:extLst>
          </p:cNvPr>
          <p:cNvSpPr/>
          <p:nvPr/>
        </p:nvSpPr>
        <p:spPr>
          <a:xfrm>
            <a:off x="5932332" y="2448226"/>
            <a:ext cx="953210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A01F9B-2194-4435-84A4-556AF8FFD5C2}"/>
              </a:ext>
            </a:extLst>
          </p:cNvPr>
          <p:cNvSpPr/>
          <p:nvPr/>
        </p:nvSpPr>
        <p:spPr>
          <a:xfrm>
            <a:off x="5932332" y="507564"/>
            <a:ext cx="95321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ء</a:t>
            </a:r>
            <a:endParaRPr lang="en-US" sz="239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089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4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4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-9525" y="-14918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وسط الكلمة </a:t>
            </a:r>
            <a:endParaRPr lang="en-AE" sz="40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5EC482-11BA-489A-88B8-17DB6ADBD869}"/>
              </a:ext>
            </a:extLst>
          </p:cNvPr>
          <p:cNvSpPr/>
          <p:nvPr/>
        </p:nvSpPr>
        <p:spPr>
          <a:xfrm>
            <a:off x="5739788" y="760334"/>
            <a:ext cx="6453734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سَــأَلَ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6527A4-2C02-4A06-ADB9-DD1FDE5A94D3}"/>
              </a:ext>
            </a:extLst>
          </p:cNvPr>
          <p:cNvSpPr/>
          <p:nvPr/>
        </p:nvSpPr>
        <p:spPr>
          <a:xfrm>
            <a:off x="7664333" y="749317"/>
            <a:ext cx="1510349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D80B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ـ</a:t>
            </a:r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D80B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أَ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D80B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6125354-836F-4346-919B-6FAB29CAED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6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261 0.4592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4" grpId="0"/>
      <p:bldP spid="15" grpId="0"/>
      <p:bldP spid="1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-24443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وسط الكلمة </a:t>
            </a:r>
            <a:endParaRPr lang="en-AE" sz="4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D84071-B03E-415D-936C-E39E59B49B35}"/>
              </a:ext>
            </a:extLst>
          </p:cNvPr>
          <p:cNvSpPr/>
          <p:nvPr/>
        </p:nvSpPr>
        <p:spPr>
          <a:xfrm>
            <a:off x="6775463" y="748800"/>
            <a:ext cx="432991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زَأَر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328D1A-A96A-4535-A67E-6C9D5E25DF40}"/>
              </a:ext>
            </a:extLst>
          </p:cNvPr>
          <p:cNvSpPr/>
          <p:nvPr/>
        </p:nvSpPr>
        <p:spPr>
          <a:xfrm>
            <a:off x="8504444" y="756759"/>
            <a:ext cx="849913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D80B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أَ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D80B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C1B1604-379C-4903-9FF0-566D265070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2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L 0.00261 0.4592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/>
      <p:bldP spid="13" grpId="0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-9525" y="-5393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وسط الكلمة </a:t>
            </a:r>
            <a:endParaRPr lang="en-AE" sz="4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D84071-B03E-415D-936C-E39E59B49B35}"/>
              </a:ext>
            </a:extLst>
          </p:cNvPr>
          <p:cNvSpPr/>
          <p:nvPr/>
        </p:nvSpPr>
        <p:spPr>
          <a:xfrm>
            <a:off x="6775463" y="845052"/>
            <a:ext cx="432991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فَأْرٌ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328D1A-A96A-4535-A67E-6C9D5E25DF40}"/>
              </a:ext>
            </a:extLst>
          </p:cNvPr>
          <p:cNvSpPr/>
          <p:nvPr/>
        </p:nvSpPr>
        <p:spPr>
          <a:xfrm>
            <a:off x="8665113" y="836278"/>
            <a:ext cx="1510350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D80B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ـأْ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D80B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4DAA50-6CE1-4F04-8EEF-7CB4E8419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4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7.40741E-7 L 0.0026 0.4592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/>
      <p:bldP spid="13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25487" y="892224"/>
            <a:ext cx="6599504" cy="958468"/>
          </a:xfrm>
          <a:custGeom>
            <a:avLst/>
            <a:gdLst>
              <a:gd name="connsiteX0" fmla="*/ 0 w 6599504"/>
              <a:gd name="connsiteY0" fmla="*/ 0 h 958468"/>
              <a:gd name="connsiteX1" fmla="*/ 6599504 w 6599504"/>
              <a:gd name="connsiteY1" fmla="*/ 0 h 958468"/>
              <a:gd name="connsiteX2" fmla="*/ 6599504 w 6599504"/>
              <a:gd name="connsiteY2" fmla="*/ 958468 h 958468"/>
              <a:gd name="connsiteX3" fmla="*/ 0 w 6599504"/>
              <a:gd name="connsiteY3" fmla="*/ 958468 h 958468"/>
              <a:gd name="connsiteX4" fmla="*/ 0 w 6599504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504" h="958468" fill="none" extrusionOk="0">
                <a:moveTo>
                  <a:pt x="0" y="0"/>
                </a:moveTo>
                <a:cubicBezTo>
                  <a:pt x="1661554" y="-46341"/>
                  <a:pt x="3756079" y="-149190"/>
                  <a:pt x="6599504" y="0"/>
                </a:cubicBezTo>
                <a:cubicBezTo>
                  <a:pt x="6619603" y="335081"/>
                  <a:pt x="6524629" y="755701"/>
                  <a:pt x="6599504" y="958468"/>
                </a:cubicBezTo>
                <a:cubicBezTo>
                  <a:pt x="5834820" y="1125264"/>
                  <a:pt x="851510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6599504" h="958468" stroke="0" extrusionOk="0">
                <a:moveTo>
                  <a:pt x="0" y="0"/>
                </a:moveTo>
                <a:cubicBezTo>
                  <a:pt x="3003125" y="71242"/>
                  <a:pt x="5668692" y="-159623"/>
                  <a:pt x="6599504" y="0"/>
                </a:cubicBezTo>
                <a:cubicBezTo>
                  <a:pt x="6556253" y="132992"/>
                  <a:pt x="6599542" y="577182"/>
                  <a:pt x="6599504" y="958468"/>
                </a:cubicBezTo>
                <a:cubicBezTo>
                  <a:pt x="5356146" y="980105"/>
                  <a:pt x="1025412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هيا نكتب حرف الألف وسط الكلمة </a:t>
            </a:r>
            <a:endParaRPr lang="en-AE" sz="4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66FD23-46A6-4681-B405-713804D63D2B}"/>
              </a:ext>
            </a:extLst>
          </p:cNvPr>
          <p:cNvCxnSpPr>
            <a:cxnSpLocks/>
          </p:cNvCxnSpPr>
          <p:nvPr/>
        </p:nvCxnSpPr>
        <p:spPr>
          <a:xfrm flipH="1">
            <a:off x="3005887" y="5467915"/>
            <a:ext cx="6180462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17C9A6C-73A9-48C3-9931-21F2FA15D46A}"/>
              </a:ext>
            </a:extLst>
          </p:cNvPr>
          <p:cNvSpPr/>
          <p:nvPr/>
        </p:nvSpPr>
        <p:spPr>
          <a:xfrm>
            <a:off x="7397778" y="2448226"/>
            <a:ext cx="953210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A01F9B-2194-4435-84A4-556AF8FFD5C2}"/>
              </a:ext>
            </a:extLst>
          </p:cNvPr>
          <p:cNvSpPr/>
          <p:nvPr/>
        </p:nvSpPr>
        <p:spPr>
          <a:xfrm>
            <a:off x="7397778" y="507564"/>
            <a:ext cx="95321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ء</a:t>
            </a:r>
            <a:endParaRPr lang="en-US" sz="239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07748-8D16-46F8-AC65-D0E4D03222C0}"/>
              </a:ext>
            </a:extLst>
          </p:cNvPr>
          <p:cNvSpPr/>
          <p:nvPr/>
        </p:nvSpPr>
        <p:spPr>
          <a:xfrm>
            <a:off x="3525366" y="2505976"/>
            <a:ext cx="1982687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ـا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095A52-1738-45D4-9409-9688932C2026}"/>
              </a:ext>
            </a:extLst>
          </p:cNvPr>
          <p:cNvSpPr/>
          <p:nvPr/>
        </p:nvSpPr>
        <p:spPr>
          <a:xfrm>
            <a:off x="3525367" y="507564"/>
            <a:ext cx="95321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ء</a:t>
            </a:r>
            <a:endParaRPr lang="en-US" sz="239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287D4E-C591-43C5-AD6E-6FB108B2B5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7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4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4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-16419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آخر الكلمة </a:t>
            </a:r>
            <a:endParaRPr lang="en-AE" sz="4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D84071-B03E-415D-936C-E39E59B49B35}"/>
              </a:ext>
            </a:extLst>
          </p:cNvPr>
          <p:cNvSpPr/>
          <p:nvPr/>
        </p:nvSpPr>
        <p:spPr>
          <a:xfrm>
            <a:off x="6614127" y="1015692"/>
            <a:ext cx="4960251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مَرْفأٌ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328D1A-A96A-4535-A67E-6C9D5E25DF40}"/>
              </a:ext>
            </a:extLst>
          </p:cNvPr>
          <p:cNvSpPr/>
          <p:nvPr/>
        </p:nvSpPr>
        <p:spPr>
          <a:xfrm>
            <a:off x="6872408" y="1015692"/>
            <a:ext cx="1510350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D80B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ـأٌ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D80B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D33436-271E-44C0-A2DC-9C8898F967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00261 0.4592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/>
      <p:bldP spid="13" grpId="0"/>
      <p:bldP spid="1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2631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آخر الكلمة </a:t>
            </a:r>
            <a:endParaRPr lang="en-AE" sz="4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D84071-B03E-415D-936C-E39E59B49B35}"/>
              </a:ext>
            </a:extLst>
          </p:cNvPr>
          <p:cNvSpPr/>
          <p:nvPr/>
        </p:nvSpPr>
        <p:spPr>
          <a:xfrm>
            <a:off x="6614127" y="1015692"/>
            <a:ext cx="4960251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قَرَأَ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328D1A-A96A-4535-A67E-6C9D5E25DF40}"/>
              </a:ext>
            </a:extLst>
          </p:cNvPr>
          <p:cNvSpPr/>
          <p:nvPr/>
        </p:nvSpPr>
        <p:spPr>
          <a:xfrm>
            <a:off x="7563574" y="1039756"/>
            <a:ext cx="849913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D80B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أَ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D80B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365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0026 0.4592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/>
      <p:bldP spid="13" grpId="0"/>
      <p:bldP spid="1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-25944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هيَّا نقرأ ونميز مكان وشكل حرف الألف 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253789" y="2857940"/>
            <a:ext cx="3866920" cy="958468"/>
          </a:xfrm>
          <a:custGeom>
            <a:avLst/>
            <a:gdLst>
              <a:gd name="connsiteX0" fmla="*/ 0 w 3866920"/>
              <a:gd name="connsiteY0" fmla="*/ 0 h 958468"/>
              <a:gd name="connsiteX1" fmla="*/ 3866920 w 3866920"/>
              <a:gd name="connsiteY1" fmla="*/ 0 h 958468"/>
              <a:gd name="connsiteX2" fmla="*/ 3866920 w 3866920"/>
              <a:gd name="connsiteY2" fmla="*/ 958468 h 958468"/>
              <a:gd name="connsiteX3" fmla="*/ 0 w 3866920"/>
              <a:gd name="connsiteY3" fmla="*/ 958468 h 958468"/>
              <a:gd name="connsiteX4" fmla="*/ 0 w 3866920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920" h="958468" fill="none" extrusionOk="0">
                <a:moveTo>
                  <a:pt x="0" y="0"/>
                </a:moveTo>
                <a:cubicBezTo>
                  <a:pt x="904321" y="-46341"/>
                  <a:pt x="2924895" y="-149190"/>
                  <a:pt x="3866920" y="0"/>
                </a:cubicBezTo>
                <a:cubicBezTo>
                  <a:pt x="3887019" y="335081"/>
                  <a:pt x="3792045" y="755701"/>
                  <a:pt x="3866920" y="958468"/>
                </a:cubicBezTo>
                <a:cubicBezTo>
                  <a:pt x="3405734" y="1125264"/>
                  <a:pt x="1596097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3866920" h="958468" stroke="0" extrusionOk="0">
                <a:moveTo>
                  <a:pt x="0" y="0"/>
                </a:moveTo>
                <a:cubicBezTo>
                  <a:pt x="1272444" y="71242"/>
                  <a:pt x="2031249" y="-159623"/>
                  <a:pt x="3866920" y="0"/>
                </a:cubicBezTo>
                <a:cubicBezTo>
                  <a:pt x="3823669" y="132992"/>
                  <a:pt x="3866958" y="577182"/>
                  <a:pt x="3866920" y="958468"/>
                </a:cubicBezTo>
                <a:cubicBezTo>
                  <a:pt x="2670571" y="980105"/>
                  <a:pt x="1497565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آخر الكلمة </a:t>
            </a:r>
            <a:endParaRPr lang="en-AE" sz="4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D84071-B03E-415D-936C-E39E59B49B35}"/>
              </a:ext>
            </a:extLst>
          </p:cNvPr>
          <p:cNvSpPr/>
          <p:nvPr/>
        </p:nvSpPr>
        <p:spPr>
          <a:xfrm>
            <a:off x="6614127" y="594582"/>
            <a:ext cx="4960251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دواءٌ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328D1A-A96A-4535-A67E-6C9D5E25DF40}"/>
              </a:ext>
            </a:extLst>
          </p:cNvPr>
          <p:cNvSpPr/>
          <p:nvPr/>
        </p:nvSpPr>
        <p:spPr>
          <a:xfrm>
            <a:off x="6744908" y="606614"/>
            <a:ext cx="1620957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3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D80B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ءٌ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D80B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858344E-7D69-4A23-9B87-A3BE323733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5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44444E-6 L 0.00261 0.4592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/>
      <p:bldP spid="13" grpId="0"/>
      <p:bldP spid="1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عرض الدرس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924608-F60E-41AB-BA42-4FE1B2DC3F1A}"/>
              </a:ext>
            </a:extLst>
          </p:cNvPr>
          <p:cNvSpPr/>
          <p:nvPr/>
        </p:nvSpPr>
        <p:spPr>
          <a:xfrm>
            <a:off x="3627158" y="892224"/>
            <a:ext cx="6599504" cy="958468"/>
          </a:xfrm>
          <a:custGeom>
            <a:avLst/>
            <a:gdLst>
              <a:gd name="connsiteX0" fmla="*/ 0 w 6599504"/>
              <a:gd name="connsiteY0" fmla="*/ 0 h 958468"/>
              <a:gd name="connsiteX1" fmla="*/ 6599504 w 6599504"/>
              <a:gd name="connsiteY1" fmla="*/ 0 h 958468"/>
              <a:gd name="connsiteX2" fmla="*/ 6599504 w 6599504"/>
              <a:gd name="connsiteY2" fmla="*/ 958468 h 958468"/>
              <a:gd name="connsiteX3" fmla="*/ 0 w 6599504"/>
              <a:gd name="connsiteY3" fmla="*/ 958468 h 958468"/>
              <a:gd name="connsiteX4" fmla="*/ 0 w 6599504"/>
              <a:gd name="connsiteY4" fmla="*/ 0 h 9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504" h="958468" fill="none" extrusionOk="0">
                <a:moveTo>
                  <a:pt x="0" y="0"/>
                </a:moveTo>
                <a:cubicBezTo>
                  <a:pt x="1661554" y="-46341"/>
                  <a:pt x="3756079" y="-149190"/>
                  <a:pt x="6599504" y="0"/>
                </a:cubicBezTo>
                <a:cubicBezTo>
                  <a:pt x="6619603" y="335081"/>
                  <a:pt x="6524629" y="755701"/>
                  <a:pt x="6599504" y="958468"/>
                </a:cubicBezTo>
                <a:cubicBezTo>
                  <a:pt x="5834820" y="1125264"/>
                  <a:pt x="851510" y="1121534"/>
                  <a:pt x="0" y="958468"/>
                </a:cubicBezTo>
                <a:cubicBezTo>
                  <a:pt x="54840" y="603955"/>
                  <a:pt x="-36765" y="349093"/>
                  <a:pt x="0" y="0"/>
                </a:cubicBezTo>
                <a:close/>
              </a:path>
              <a:path w="6599504" h="958468" stroke="0" extrusionOk="0">
                <a:moveTo>
                  <a:pt x="0" y="0"/>
                </a:moveTo>
                <a:cubicBezTo>
                  <a:pt x="3003125" y="71242"/>
                  <a:pt x="5668692" y="-159623"/>
                  <a:pt x="6599504" y="0"/>
                </a:cubicBezTo>
                <a:cubicBezTo>
                  <a:pt x="6556253" y="132992"/>
                  <a:pt x="6599542" y="577182"/>
                  <a:pt x="6599504" y="958468"/>
                </a:cubicBezTo>
                <a:cubicBezTo>
                  <a:pt x="5356146" y="980105"/>
                  <a:pt x="1025412" y="980164"/>
                  <a:pt x="0" y="958468"/>
                </a:cubicBezTo>
                <a:cubicBezTo>
                  <a:pt x="-4502" y="703103"/>
                  <a:pt x="-70440" y="23786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693618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هيا نكتب حرف الألف آخر الكلمة </a:t>
            </a:r>
            <a:endParaRPr lang="en-AE" sz="4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66FD23-46A6-4681-B405-713804D63D2B}"/>
              </a:ext>
            </a:extLst>
          </p:cNvPr>
          <p:cNvCxnSpPr>
            <a:cxnSpLocks/>
          </p:cNvCxnSpPr>
          <p:nvPr/>
        </p:nvCxnSpPr>
        <p:spPr>
          <a:xfrm flipH="1">
            <a:off x="3005887" y="5467915"/>
            <a:ext cx="8267702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17C9A6C-73A9-48C3-9931-21F2FA15D46A}"/>
              </a:ext>
            </a:extLst>
          </p:cNvPr>
          <p:cNvSpPr/>
          <p:nvPr/>
        </p:nvSpPr>
        <p:spPr>
          <a:xfrm>
            <a:off x="9912380" y="2448226"/>
            <a:ext cx="953210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A01F9B-2194-4435-84A4-556AF8FFD5C2}"/>
              </a:ext>
            </a:extLst>
          </p:cNvPr>
          <p:cNvSpPr/>
          <p:nvPr/>
        </p:nvSpPr>
        <p:spPr>
          <a:xfrm>
            <a:off x="9912380" y="507564"/>
            <a:ext cx="95321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ء</a:t>
            </a:r>
            <a:endParaRPr lang="en-US" sz="239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07748-8D16-46F8-AC65-D0E4D03222C0}"/>
              </a:ext>
            </a:extLst>
          </p:cNvPr>
          <p:cNvSpPr/>
          <p:nvPr/>
        </p:nvSpPr>
        <p:spPr>
          <a:xfrm>
            <a:off x="6039968" y="2505976"/>
            <a:ext cx="1982687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700" b="0" cap="none" spc="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ـا</a:t>
            </a:r>
            <a:endParaRPr lang="en-US" sz="287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095A52-1738-45D4-9409-9688932C2026}"/>
              </a:ext>
            </a:extLst>
          </p:cNvPr>
          <p:cNvSpPr/>
          <p:nvPr/>
        </p:nvSpPr>
        <p:spPr>
          <a:xfrm>
            <a:off x="6039969" y="507564"/>
            <a:ext cx="95321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ء</a:t>
            </a:r>
            <a:endParaRPr lang="en-US" sz="239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D93E0B-DEED-40FF-98C6-808039DF08C9}"/>
              </a:ext>
            </a:extLst>
          </p:cNvPr>
          <p:cNvSpPr/>
          <p:nvPr/>
        </p:nvSpPr>
        <p:spPr>
          <a:xfrm>
            <a:off x="3627158" y="2742916"/>
            <a:ext cx="95321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39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ء</a:t>
            </a:r>
            <a:endParaRPr lang="en-US" sz="23900" b="0" cap="none" spc="0" dirty="0">
              <a:ln w="0"/>
              <a:solidFill>
                <a:srgbClr val="D80B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05E707-FB20-4D8E-9386-BB326D703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4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4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4" grpId="0"/>
      <p:bldP spid="12" grpId="0"/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50490-CFE3-4036-8A76-0B75280B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1974" r="1219"/>
          <a:stretch/>
        </p:blipFill>
        <p:spPr>
          <a:xfrm>
            <a:off x="0" y="-25944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FC77AF-4CEC-4CE5-8D6A-F56B15134B87}"/>
              </a:ext>
            </a:extLst>
          </p:cNvPr>
          <p:cNvSpPr txBox="1"/>
          <p:nvPr/>
        </p:nvSpPr>
        <p:spPr>
          <a:xfrm>
            <a:off x="1313109" y="151192"/>
            <a:ext cx="835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هيا نصنف الصور والكلمات حسب الجدول:</a:t>
            </a:r>
            <a:endParaRPr lang="en-US" sz="13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BA5922-AD3D-4957-909E-7952C00A42A6}"/>
              </a:ext>
            </a:extLst>
          </p:cNvPr>
          <p:cNvSpPr/>
          <p:nvPr/>
        </p:nvSpPr>
        <p:spPr>
          <a:xfrm>
            <a:off x="9821174" y="85578"/>
            <a:ext cx="2345267" cy="584200"/>
          </a:xfrm>
          <a:custGeom>
            <a:avLst/>
            <a:gdLst>
              <a:gd name="connsiteX0" fmla="*/ 0 w 2345267"/>
              <a:gd name="connsiteY0" fmla="*/ 0 h 584200"/>
              <a:gd name="connsiteX1" fmla="*/ 586317 w 2345267"/>
              <a:gd name="connsiteY1" fmla="*/ 0 h 584200"/>
              <a:gd name="connsiteX2" fmla="*/ 1125728 w 2345267"/>
              <a:gd name="connsiteY2" fmla="*/ 0 h 584200"/>
              <a:gd name="connsiteX3" fmla="*/ 1688592 w 2345267"/>
              <a:gd name="connsiteY3" fmla="*/ 0 h 584200"/>
              <a:gd name="connsiteX4" fmla="*/ 2345267 w 2345267"/>
              <a:gd name="connsiteY4" fmla="*/ 0 h 584200"/>
              <a:gd name="connsiteX5" fmla="*/ 2345267 w 2345267"/>
              <a:gd name="connsiteY5" fmla="*/ 584200 h 584200"/>
              <a:gd name="connsiteX6" fmla="*/ 1782403 w 2345267"/>
              <a:gd name="connsiteY6" fmla="*/ 584200 h 584200"/>
              <a:gd name="connsiteX7" fmla="*/ 1149181 w 2345267"/>
              <a:gd name="connsiteY7" fmla="*/ 584200 h 584200"/>
              <a:gd name="connsiteX8" fmla="*/ 633222 w 2345267"/>
              <a:gd name="connsiteY8" fmla="*/ 584200 h 584200"/>
              <a:gd name="connsiteX9" fmla="*/ 0 w 2345267"/>
              <a:gd name="connsiteY9" fmla="*/ 584200 h 584200"/>
              <a:gd name="connsiteX10" fmla="*/ 0 w 2345267"/>
              <a:gd name="connsiteY10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5267" h="584200" fill="none" extrusionOk="0">
                <a:moveTo>
                  <a:pt x="0" y="0"/>
                </a:moveTo>
                <a:cubicBezTo>
                  <a:pt x="199398" y="-18720"/>
                  <a:pt x="369344" y="4727"/>
                  <a:pt x="586317" y="0"/>
                </a:cubicBezTo>
                <a:cubicBezTo>
                  <a:pt x="803290" y="-4727"/>
                  <a:pt x="929219" y="45327"/>
                  <a:pt x="1125728" y="0"/>
                </a:cubicBezTo>
                <a:cubicBezTo>
                  <a:pt x="1322237" y="-45327"/>
                  <a:pt x="1459929" y="5563"/>
                  <a:pt x="1688592" y="0"/>
                </a:cubicBezTo>
                <a:cubicBezTo>
                  <a:pt x="1917255" y="-5563"/>
                  <a:pt x="2047520" y="78618"/>
                  <a:pt x="2345267" y="0"/>
                </a:cubicBezTo>
                <a:cubicBezTo>
                  <a:pt x="2369326" y="284736"/>
                  <a:pt x="2310736" y="293131"/>
                  <a:pt x="2345267" y="584200"/>
                </a:cubicBezTo>
                <a:cubicBezTo>
                  <a:pt x="2113173" y="603314"/>
                  <a:pt x="2023921" y="580901"/>
                  <a:pt x="1782403" y="584200"/>
                </a:cubicBezTo>
                <a:cubicBezTo>
                  <a:pt x="1540885" y="587499"/>
                  <a:pt x="1322894" y="519462"/>
                  <a:pt x="1149181" y="584200"/>
                </a:cubicBezTo>
                <a:cubicBezTo>
                  <a:pt x="975468" y="648938"/>
                  <a:pt x="887440" y="556700"/>
                  <a:pt x="633222" y="584200"/>
                </a:cubicBezTo>
                <a:cubicBezTo>
                  <a:pt x="379004" y="611700"/>
                  <a:pt x="215785" y="512367"/>
                  <a:pt x="0" y="584200"/>
                </a:cubicBezTo>
                <a:cubicBezTo>
                  <a:pt x="-165" y="361162"/>
                  <a:pt x="48871" y="204661"/>
                  <a:pt x="0" y="0"/>
                </a:cubicBezTo>
                <a:close/>
              </a:path>
              <a:path w="2345267" h="584200" stroke="0" extrusionOk="0">
                <a:moveTo>
                  <a:pt x="0" y="0"/>
                </a:moveTo>
                <a:cubicBezTo>
                  <a:pt x="273904" y="-48018"/>
                  <a:pt x="426509" y="24750"/>
                  <a:pt x="586317" y="0"/>
                </a:cubicBezTo>
                <a:cubicBezTo>
                  <a:pt x="746125" y="-24750"/>
                  <a:pt x="1038196" y="18090"/>
                  <a:pt x="1172634" y="0"/>
                </a:cubicBezTo>
                <a:cubicBezTo>
                  <a:pt x="1307072" y="-18090"/>
                  <a:pt x="1593072" y="8873"/>
                  <a:pt x="1758950" y="0"/>
                </a:cubicBezTo>
                <a:cubicBezTo>
                  <a:pt x="1924828" y="-8873"/>
                  <a:pt x="2092800" y="2890"/>
                  <a:pt x="2345267" y="0"/>
                </a:cubicBezTo>
                <a:cubicBezTo>
                  <a:pt x="2354366" y="258253"/>
                  <a:pt x="2340926" y="308348"/>
                  <a:pt x="2345267" y="584200"/>
                </a:cubicBezTo>
                <a:cubicBezTo>
                  <a:pt x="2094156" y="593710"/>
                  <a:pt x="2003650" y="536192"/>
                  <a:pt x="1829308" y="584200"/>
                </a:cubicBezTo>
                <a:cubicBezTo>
                  <a:pt x="1654966" y="632208"/>
                  <a:pt x="1429994" y="576287"/>
                  <a:pt x="1219539" y="584200"/>
                </a:cubicBezTo>
                <a:cubicBezTo>
                  <a:pt x="1009084" y="592113"/>
                  <a:pt x="876482" y="550192"/>
                  <a:pt x="633222" y="584200"/>
                </a:cubicBezTo>
                <a:cubicBezTo>
                  <a:pt x="389962" y="618208"/>
                  <a:pt x="230749" y="558488"/>
                  <a:pt x="0" y="584200"/>
                </a:cubicBezTo>
                <a:cubicBezTo>
                  <a:pt x="-50504" y="436819"/>
                  <a:pt x="29873" y="1450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4347765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التقويم الختامي</a:t>
            </a:r>
            <a:endParaRPr lang="en-A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76B04F-F362-4ADC-911C-A74A7D93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509" y="271845"/>
            <a:ext cx="2042840" cy="28191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7737A8-E578-47BA-8CE4-5C4ED2A07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31" y="4659851"/>
            <a:ext cx="2424756" cy="1946635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D80B77C-6174-4FB5-B768-D8F443962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809257"/>
              </p:ext>
            </p:extLst>
          </p:nvPr>
        </p:nvGraphicFramePr>
        <p:xfrm>
          <a:off x="2626218" y="3429000"/>
          <a:ext cx="9100287" cy="327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3429">
                  <a:extLst>
                    <a:ext uri="{9D8B030D-6E8A-4147-A177-3AD203B41FA5}">
                      <a16:colId xmlns:a16="http://schemas.microsoft.com/office/drawing/2014/main" val="3882476839"/>
                    </a:ext>
                  </a:extLst>
                </a:gridCol>
                <a:gridCol w="3033429">
                  <a:extLst>
                    <a:ext uri="{9D8B030D-6E8A-4147-A177-3AD203B41FA5}">
                      <a16:colId xmlns:a16="http://schemas.microsoft.com/office/drawing/2014/main" val="318037278"/>
                    </a:ext>
                  </a:extLst>
                </a:gridCol>
                <a:gridCol w="3033429">
                  <a:extLst>
                    <a:ext uri="{9D8B030D-6E8A-4147-A177-3AD203B41FA5}">
                      <a16:colId xmlns:a16="http://schemas.microsoft.com/office/drawing/2014/main" val="2348269076"/>
                    </a:ext>
                  </a:extLst>
                </a:gridCol>
              </a:tblGrid>
              <a:tr h="3277808"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833876"/>
                  </a:ext>
                </a:extLst>
              </a:tr>
            </a:tbl>
          </a:graphicData>
        </a:graphic>
      </p:graphicFrame>
      <p:graphicFrame>
        <p:nvGraphicFramePr>
          <p:cNvPr id="14" name="Table 6">
            <a:extLst>
              <a:ext uri="{FF2B5EF4-FFF2-40B4-BE49-F238E27FC236}">
                <a16:creationId xmlns:a16="http://schemas.microsoft.com/office/drawing/2014/main" id="{31D28744-6369-43FA-8C1B-DBA7CDB44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06783"/>
              </p:ext>
            </p:extLst>
          </p:nvPr>
        </p:nvGraphicFramePr>
        <p:xfrm>
          <a:off x="2626218" y="2775707"/>
          <a:ext cx="9100287" cy="58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3429">
                  <a:extLst>
                    <a:ext uri="{9D8B030D-6E8A-4147-A177-3AD203B41FA5}">
                      <a16:colId xmlns:a16="http://schemas.microsoft.com/office/drawing/2014/main" val="3882476839"/>
                    </a:ext>
                  </a:extLst>
                </a:gridCol>
                <a:gridCol w="3033429">
                  <a:extLst>
                    <a:ext uri="{9D8B030D-6E8A-4147-A177-3AD203B41FA5}">
                      <a16:colId xmlns:a16="http://schemas.microsoft.com/office/drawing/2014/main" val="318037278"/>
                    </a:ext>
                  </a:extLst>
                </a:gridCol>
                <a:gridCol w="3033429">
                  <a:extLst>
                    <a:ext uri="{9D8B030D-6E8A-4147-A177-3AD203B41FA5}">
                      <a16:colId xmlns:a16="http://schemas.microsoft.com/office/drawing/2014/main" val="2348269076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حرف الألف ( آخر الكلمة ) </a:t>
                      </a:r>
                      <a:endParaRPr lang="en-A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حرف الألف ( وسط الكلمة ) </a:t>
                      </a:r>
                      <a:endParaRPr lang="en-A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حرف الألف ( أول الكلمة ) </a:t>
                      </a:r>
                      <a:endParaRPr lang="en-A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833876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3C8E11-8EFF-4EA6-A204-B5BE19619085}"/>
              </a:ext>
            </a:extLst>
          </p:cNvPr>
          <p:cNvSpPr/>
          <p:nvPr/>
        </p:nvSpPr>
        <p:spPr>
          <a:xfrm>
            <a:off x="8962213" y="1282136"/>
            <a:ext cx="1327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كَ</a:t>
            </a:r>
            <a:r>
              <a:rPr lang="ar-AE" sz="54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ـأْ</a:t>
            </a:r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سٌ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Picture 2" descr="جائزة الكأس ، الشتاء باش, الكرتون, جائزة png">
            <a:extLst>
              <a:ext uri="{FF2B5EF4-FFF2-40B4-BE49-F238E27FC236}">
                <a16:creationId xmlns:a16="http://schemas.microsoft.com/office/drawing/2014/main" id="{C4796ACF-3E9E-42F3-91AB-1E7FC17B9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892" y="1203568"/>
            <a:ext cx="843503" cy="84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78B004-3D25-413A-94B2-F485233DAF4E}"/>
              </a:ext>
            </a:extLst>
          </p:cNvPr>
          <p:cNvSpPr/>
          <p:nvPr/>
        </p:nvSpPr>
        <p:spPr>
          <a:xfrm>
            <a:off x="6999964" y="1312975"/>
            <a:ext cx="1007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أُ</a:t>
            </a:r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مي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CD2600-46C7-4292-9850-5BC2B2956375}"/>
              </a:ext>
            </a:extLst>
          </p:cNvPr>
          <p:cNvSpPr/>
          <p:nvPr/>
        </p:nvSpPr>
        <p:spPr>
          <a:xfrm>
            <a:off x="4418250" y="1224334"/>
            <a:ext cx="1268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سَما</a:t>
            </a:r>
            <a:r>
              <a:rPr lang="ar-AE" sz="54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ءٌ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76" name="Picture 4" descr="Clip Art Mom Png For - Mother Cartoon Png, Transparent Png , Transparent  Png Image - PNGitem">
            <a:extLst>
              <a:ext uri="{FF2B5EF4-FFF2-40B4-BE49-F238E27FC236}">
                <a16:creationId xmlns:a16="http://schemas.microsoft.com/office/drawing/2014/main" id="{0D842CA7-A0D8-4C22-A662-17DAD1875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672" y="743505"/>
            <a:ext cx="1572233" cy="138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ree Sky Cartoon Cliparts, Download Free Sky Cartoon Cliparts png images,  Free ClipArts on Clipart Library">
            <a:extLst>
              <a:ext uri="{FF2B5EF4-FFF2-40B4-BE49-F238E27FC236}">
                <a16:creationId xmlns:a16="http://schemas.microsoft.com/office/drawing/2014/main" id="{6BDC532B-0497-4B62-B77C-BF3B723F5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499" y="1349455"/>
            <a:ext cx="1219042" cy="69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Young woman head avatar cartoon face character Vector Image">
            <a:extLst>
              <a:ext uri="{FF2B5EF4-FFF2-40B4-BE49-F238E27FC236}">
                <a16:creationId xmlns:a16="http://schemas.microsoft.com/office/drawing/2014/main" id="{79D5EBE7-89EC-4D46-B985-5C9C566D2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704" b="80185" l="10000" r="90000">
                        <a14:foregroundMark x1="42940" y1="78622" x2="48100" y2="77963"/>
                        <a14:foregroundMark x1="39400" y1="79074" x2="42042" y2="78737"/>
                        <a14:foregroundMark x1="48100" y1="77963" x2="55600" y2="78333"/>
                        <a14:foregroundMark x1="55600" y1="78333" x2="47500" y2="83148"/>
                        <a14:foregroundMark x1="40700" y1="80185" x2="38900" y2="78611"/>
                        <a14:foregroundMark x1="35500" y1="57037" x2="35400" y2="47500"/>
                        <a14:foregroundMark x1="35400" y1="47500" x2="43800" y2="52778"/>
                        <a14:foregroundMark x1="43800" y1="52778" x2="36500" y2="57500"/>
                        <a14:foregroundMark x1="36500" y1="57500" x2="35500" y2="56574"/>
                        <a14:foregroundMark x1="56300" y1="57222" x2="59000" y2="47315"/>
                        <a14:foregroundMark x1="59000" y1="47315" x2="67300" y2="47685"/>
                        <a14:foregroundMark x1="67300" y1="47685" x2="61300" y2="59722"/>
                        <a14:foregroundMark x1="61300" y1="59722" x2="53400" y2="58796"/>
                        <a14:foregroundMark x1="53400" y1="58796" x2="55600" y2="52407"/>
                        <a14:foregroundMark x1="56300" y1="51481" x2="65400" y2="49537"/>
                        <a14:foregroundMark x1="65400" y1="49537" x2="58300" y2="46852"/>
                        <a14:foregroundMark x1="58300" y1="46852" x2="66000" y2="52870"/>
                        <a14:foregroundMark x1="66000" y1="52870" x2="64200" y2="47130"/>
                        <a14:foregroundMark x1="40100" y1="51759" x2="37500" y2="60185"/>
                        <a14:foregroundMark x1="37500" y1="60185" x2="46500" y2="51852"/>
                        <a14:foregroundMark x1="46500" y1="51852" x2="40700" y2="52222"/>
                        <a14:foregroundMark x1="44300" y1="64352" x2="45700" y2="71944"/>
                        <a14:foregroundMark x1="45700" y1="71944" x2="55500" y2="70000"/>
                        <a14:foregroundMark x1="55500" y1="70000" x2="45200" y2="65370"/>
                        <a14:foregroundMark x1="45200" y1="65370" x2="43400" y2="69259"/>
                        <a14:backgroundMark x1="1200" y1="86944" x2="15300" y2="89907"/>
                        <a14:backgroundMark x1="15300" y1="89907" x2="37600" y2="86574"/>
                        <a14:backgroundMark x1="37600" y1="86574" x2="50800" y2="87685"/>
                        <a14:backgroundMark x1="50800" y1="87685" x2="62200" y2="86667"/>
                        <a14:backgroundMark x1="62200" y1="86667" x2="76400" y2="88426"/>
                        <a14:backgroundMark x1="76400" y1="88426" x2="84200" y2="87685"/>
                        <a14:backgroundMark x1="84200" y1="87685" x2="93100" y2="88148"/>
                        <a14:backgroundMark x1="93100" y1="88148" x2="97800" y2="87778"/>
                        <a14:backgroundMark x1="95800" y1="85926" x2="39500" y2="87963"/>
                        <a14:backgroundMark x1="39500" y1="87963" x2="64400" y2="89722"/>
                        <a14:backgroundMark x1="64400" y1="89722" x2="86700" y2="87315"/>
                        <a14:backgroundMark x1="86700" y1="87315" x2="95600" y2="88333"/>
                        <a14:backgroundMark x1="95600" y1="88333" x2="84900" y2="88241"/>
                        <a14:backgroundMark x1="84900" y1="88241" x2="89800" y2="88241"/>
                        <a14:backgroundMark x1="40700" y1="80185" x2="47700" y2="82963"/>
                        <a14:backgroundMark x1="47700" y1="82963" x2="47800" y2="82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248"/>
          <a:stretch/>
        </p:blipFill>
        <p:spPr bwMode="auto">
          <a:xfrm>
            <a:off x="3356597" y="1052084"/>
            <a:ext cx="1173621" cy="111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D6B2FE4-5102-4E0C-B3C9-056D7768E5B4}"/>
              </a:ext>
            </a:extLst>
          </p:cNvPr>
          <p:cNvSpPr/>
          <p:nvPr/>
        </p:nvSpPr>
        <p:spPr>
          <a:xfrm>
            <a:off x="2142220" y="1283694"/>
            <a:ext cx="1234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</a:t>
            </a:r>
            <a:r>
              <a:rPr lang="ar-AE" sz="54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أْ</a:t>
            </a:r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سٌ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Multiplication Sign 18">
            <a:extLst>
              <a:ext uri="{FF2B5EF4-FFF2-40B4-BE49-F238E27FC236}">
                <a16:creationId xmlns:a16="http://schemas.microsoft.com/office/drawing/2014/main" id="{536EFAB0-E281-4B82-ADF6-513CC500E346}"/>
              </a:ext>
            </a:extLst>
          </p:cNvPr>
          <p:cNvSpPr/>
          <p:nvPr/>
        </p:nvSpPr>
        <p:spPr>
          <a:xfrm>
            <a:off x="1661331" y="1344515"/>
            <a:ext cx="643258" cy="890934"/>
          </a:xfrm>
          <a:prstGeom prst="mathMultiply">
            <a:avLst/>
          </a:prstGeom>
          <a:solidFill>
            <a:srgbClr val="FF9CA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B018E9-7D24-4BCF-98D1-4CDB0403F8AB}"/>
              </a:ext>
            </a:extLst>
          </p:cNvPr>
          <p:cNvSpPr/>
          <p:nvPr/>
        </p:nvSpPr>
        <p:spPr>
          <a:xfrm>
            <a:off x="494147" y="1328317"/>
            <a:ext cx="12554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خَطـ</a:t>
            </a:r>
            <a:r>
              <a:rPr lang="ar-AE" sz="5400" dirty="0">
                <a:ln w="0"/>
                <a:solidFill>
                  <a:srgbClr val="D80B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أٌ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970FE91-1826-415B-B6A1-1F5410D5E1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10822264" y="3447737"/>
            <a:ext cx="2532865" cy="3643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F942C8-F8C6-721E-8640-237F1B133106}"/>
              </a:ext>
            </a:extLst>
          </p:cNvPr>
          <p:cNvSpPr/>
          <p:nvPr/>
        </p:nvSpPr>
        <p:spPr>
          <a:xfrm>
            <a:off x="5678840" y="4583209"/>
            <a:ext cx="5727509" cy="12575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بالضغط على الصورة يظهر اسماها بالضغط ثانية تتحرك إلى مكانها الصحيح</a:t>
            </a:r>
          </a:p>
          <a:p>
            <a:pPr algn="ctr"/>
            <a:endParaRPr lang="ar-AE" dirty="0"/>
          </a:p>
          <a:p>
            <a:pPr algn="ctr"/>
            <a:r>
              <a:rPr lang="ar-AE" dirty="0"/>
              <a:t>( امسح النص) 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26475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-0.20352 0.38495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82" y="1923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19557 0.3613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9" y="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0.21888 0.3953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38" y="1976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6 L 0.21342 0.34583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1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0.11302 0.37894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51" y="1893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-0.15182 0.3773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91" y="1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35508 0.5578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7" y="2789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0.33438 0.5488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19" y="2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7 L 0.25547 0.5208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3" y="2604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0.18333 0.52083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2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  <p:bldP spid="17" grpId="0"/>
      <p:bldP spid="17" grpId="1"/>
      <p:bldP spid="18" grpId="0"/>
      <p:bldP spid="18" grpId="1"/>
      <p:bldP spid="23" grpId="0"/>
      <p:bldP spid="23" grpId="1"/>
      <p:bldP spid="19" grpId="0" animBg="1"/>
      <p:bldP spid="19" grpId="1" animBg="1"/>
      <p:bldP spid="25" grpId="0"/>
      <p:bldP spid="25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346</Words>
  <Application>Microsoft Office PowerPoint</Application>
  <PresentationFormat>Widescreen</PresentationFormat>
  <Paragraphs>116</Paragraphs>
  <Slides>22</Slides>
  <Notes>0</Notes>
  <HiddenSlides>0</HiddenSlides>
  <MMClips>18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Akhbar MT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المسافري</dc:creator>
  <cp:lastModifiedBy>Khalifa</cp:lastModifiedBy>
  <cp:revision>30</cp:revision>
  <dcterms:created xsi:type="dcterms:W3CDTF">2021-09-06T07:16:12Z</dcterms:created>
  <dcterms:modified xsi:type="dcterms:W3CDTF">2025-08-30T15:53:01Z</dcterms:modified>
</cp:coreProperties>
</file>