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4" r:id="rId5"/>
    <p:sldId id="256" r:id="rId6"/>
    <p:sldId id="257" r:id="rId7"/>
    <p:sldId id="259" r:id="rId8"/>
    <p:sldId id="258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A0"/>
    <a:srgbClr val="EF8E89"/>
    <a:srgbClr val="3FE17D"/>
    <a:srgbClr val="358FE7"/>
    <a:srgbClr val="D17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7" d="100"/>
          <a:sy n="87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8DECE-9EC3-4B6F-8CBE-D32CEF0FD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A4E99-CC04-42FE-8770-A9D39EB1F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B9AED-5E63-4DC0-B906-613358EA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8D621-8878-49CB-8AE7-4D3F5C03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BF9C0-CBA0-414E-8E13-121EF1A7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1099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DFC8-45CC-4EF1-8219-16C24772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2C544-AA59-4BD3-99A9-DE90FEC34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C47D5-EF5C-48F5-9F53-2B1B53A0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D87E4-DB55-406E-9052-4D4C5B60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159C8-1843-493D-968A-25871B20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8206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F859D-22BB-49A9-87C7-72B103628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04108-A3AF-4F3B-8D0F-1EB83CF1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93DB6-DCF3-4B74-B488-93A9E88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C6366-9252-41B0-B20A-B70FCD1D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3AC65-5344-42A6-BEBF-5392911F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0632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8E011-1833-4948-A323-D3738536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1951-644A-4377-90D6-2005D7862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43A20-F60D-4344-A91A-7D5D8221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14ABE-0E45-4AEB-801C-6C160212E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82208-888E-449C-9FA1-81F143BF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5647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3080-4C34-43AB-B10D-6443B061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AC577-97AC-49A6-B94E-97BB2AFC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F37BB-0381-4A92-8F33-79C02A0C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89A9F-B82B-4204-9543-AF875810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C3BFF-C674-461C-BE4A-BF4FECF8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5070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8A0CD-8466-49D2-A560-50753ACC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6E8D5-4F65-4092-86FD-F96F0D9D9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56D7E-7183-46D5-B4F5-A5E08CA5E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C4248-5EF7-47FA-8666-D92D6FA9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34D97-E1F9-483D-922A-0E3F627E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FE687-3045-4174-B895-2BDD51AC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1931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2196-A786-4D95-9540-03BCC7FA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6133B-F1BD-4B22-BAFC-A2C1EC40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9D14F-AB7D-4EC0-9296-0F733D0BE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71AAD7-BE88-4188-8515-E4F941537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C3C0B-6D8E-4D32-AAA4-C7A1C6FDC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A4F2A4-892A-4942-909B-5E38EBF8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9CB5D-C5BA-49FA-BF21-52D0C4FE3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E99750-A384-40AF-94A8-00C7D85E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5425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2C3D-BEDD-4C5B-92FE-703E39DD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C1EE8-A301-4B20-BF63-D167FDF3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9C007-38E4-4B10-9746-F03597E0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CB8DB-CA9F-4259-A0BC-1D3E22BA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4018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E704A-4F6D-4C25-9A13-07D52616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1A8EF-3869-4296-9D2D-E49291C5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5381C-B7C4-4D4B-8916-F41CC3B0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4678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9358-4CF2-4A3F-9A9C-EC943FD1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DADC4-9072-4521-92CF-54920FCCE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05897-8076-41EF-A33B-505045664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0A1E6-DD38-4FEC-A0FE-58FE55D5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389D5-42C1-4640-BB75-53157DCC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1E862-2369-47D7-AF2D-2284F49C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4216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8961-B554-4D5B-AA2E-EB208D7B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E03811-6814-416C-A2F1-5A206727E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F3789-B240-47F5-9B05-EDBDE0443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502B8-EB48-417E-B0DC-D939CCCF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FFD-5C27-48C5-9E87-B2104911CBD7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7D147-29CA-4621-8B0D-FD1F793A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F3C15-A24E-4172-AD63-05F08565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219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6938D-7453-4866-9E02-21AFBDAE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230FB-650F-4B29-8986-CAD01D593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4B8C7-8F85-4BB7-A9E9-F126D29E2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E0FFD-5C27-48C5-9E87-B2104911CBD7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5C3CE-A18B-4F53-AA43-EB65A9FD1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945A3-6C90-43B7-BD4E-CBB79AFFD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DE69-B60B-4E40-866A-8106A6BC87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117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ordwall.net/resource/9745939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C28ED7F-B01D-4CC2-A576-FE9EDA2930C2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940480B0-2FC5-4928-B173-F57EB4743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25494">
            <a:off x="9275804" y="2887572"/>
            <a:ext cx="830775" cy="96973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33C2D33-E00C-4C02-B82A-89D32C79E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262728">
            <a:off x="10074905" y="2681555"/>
            <a:ext cx="841341" cy="982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2D930-2DA8-4808-8C3B-C37EA48261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8346" b="25773"/>
          <a:stretch/>
        </p:blipFill>
        <p:spPr>
          <a:xfrm rot="21154200">
            <a:off x="9376707" y="2715460"/>
            <a:ext cx="1738172" cy="297532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C42572A-B897-44F3-BB89-EF681539FD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912818">
            <a:off x="9375353" y="2590651"/>
            <a:ext cx="2493040" cy="412310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370DAB1-9023-45A0-9337-C358BD7F65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34710">
            <a:off x="9783761" y="3304686"/>
            <a:ext cx="857505" cy="1000930"/>
          </a:xfrm>
          <a:prstGeom prst="rect">
            <a:avLst/>
          </a:prstGeom>
        </p:spPr>
      </p:pic>
      <p:sp>
        <p:nvSpPr>
          <p:cNvPr id="26" name="Rectangle 15">
            <a:extLst>
              <a:ext uri="{FF2B5EF4-FFF2-40B4-BE49-F238E27FC236}">
                <a16:creationId xmlns:a16="http://schemas.microsoft.com/office/drawing/2014/main" id="{6335EB28-2DC0-4876-A6CE-10C84D46E02E}"/>
              </a:ext>
            </a:extLst>
          </p:cNvPr>
          <p:cNvSpPr/>
          <p:nvPr/>
        </p:nvSpPr>
        <p:spPr>
          <a:xfrm>
            <a:off x="5718003" y="323660"/>
            <a:ext cx="6115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هيا نلون بالونات ذهب بالإجابة على الأسئلة التالية : 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pic>
        <p:nvPicPr>
          <p:cNvPr id="27" name="Picture 10" descr="الباذنجان, الكرتون, Royaltyfree صورة بابوا نيو غينيا">
            <a:extLst>
              <a:ext uri="{FF2B5EF4-FFF2-40B4-BE49-F238E27FC236}">
                <a16:creationId xmlns:a16="http://schemas.microsoft.com/office/drawing/2014/main" id="{19B4A5AC-4CA3-40D6-9AA6-F07D3F26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25" b="90000" l="10000" r="90000">
                        <a14:foregroundMark x1="60222" y1="10000" x2="57000" y2="10625"/>
                        <a14:foregroundMark x1="54667" y1="5625" x2="56667" y2="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79" y="522686"/>
            <a:ext cx="1649936" cy="146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663D35D-D471-40AA-8194-D3262B40EDB1}"/>
              </a:ext>
            </a:extLst>
          </p:cNvPr>
          <p:cNvSpPr/>
          <p:nvPr/>
        </p:nvSpPr>
        <p:spPr>
          <a:xfrm>
            <a:off x="2285181" y="2257458"/>
            <a:ext cx="31534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</a:t>
            </a:r>
            <a:r>
              <a:rPr lang="ar-AE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.....نْــجانٌ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C737BC54-C8CC-4C7F-B88E-A64BC5568BC2}"/>
              </a:ext>
            </a:extLst>
          </p:cNvPr>
          <p:cNvSpPr/>
          <p:nvPr/>
        </p:nvSpPr>
        <p:spPr>
          <a:xfrm>
            <a:off x="4538122" y="3583867"/>
            <a:ext cx="3089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الحرف الناقص في الكلمة : 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0BFF6A-61AE-4E69-A20A-B969AD604E82}"/>
              </a:ext>
            </a:extLst>
          </p:cNvPr>
          <p:cNvSpPr/>
          <p:nvPr/>
        </p:nvSpPr>
        <p:spPr>
          <a:xfrm>
            <a:off x="2722410" y="3428069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40670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71113 h 713678"/>
              <a:gd name="connsiteX4" fmla="*/ 724829 w 724829"/>
              <a:gd name="connsiteY4" fmla="*/ 713678 h 713678"/>
              <a:gd name="connsiteX5" fmla="*/ 384159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7824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95951" y="-14735"/>
                  <a:pt x="223299" y="-11833"/>
                  <a:pt x="340670" y="0"/>
                </a:cubicBezTo>
                <a:cubicBezTo>
                  <a:pt x="458041" y="11833"/>
                  <a:pt x="597239" y="4810"/>
                  <a:pt x="724829" y="0"/>
                </a:cubicBezTo>
                <a:cubicBezTo>
                  <a:pt x="709485" y="77417"/>
                  <a:pt x="730627" y="214587"/>
                  <a:pt x="724829" y="371113"/>
                </a:cubicBezTo>
                <a:cubicBezTo>
                  <a:pt x="719031" y="527639"/>
                  <a:pt x="718859" y="579368"/>
                  <a:pt x="724829" y="713678"/>
                </a:cubicBezTo>
                <a:cubicBezTo>
                  <a:pt x="580087" y="723855"/>
                  <a:pt x="468787" y="728376"/>
                  <a:pt x="384159" y="713678"/>
                </a:cubicBezTo>
                <a:cubicBezTo>
                  <a:pt x="299531" y="698981"/>
                  <a:pt x="188342" y="725352"/>
                  <a:pt x="0" y="713678"/>
                </a:cubicBezTo>
                <a:cubicBezTo>
                  <a:pt x="-7209" y="558178"/>
                  <a:pt x="-5513" y="531508"/>
                  <a:pt x="0" y="378249"/>
                </a:cubicBezTo>
                <a:cubicBezTo>
                  <a:pt x="5513" y="224990"/>
                  <a:pt x="9461" y="182451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143506" y="12731"/>
                  <a:pt x="241096" y="-9738"/>
                  <a:pt x="362415" y="0"/>
                </a:cubicBezTo>
                <a:cubicBezTo>
                  <a:pt x="483734" y="9738"/>
                  <a:pt x="552360" y="735"/>
                  <a:pt x="724829" y="0"/>
                </a:cubicBezTo>
                <a:cubicBezTo>
                  <a:pt x="738996" y="72218"/>
                  <a:pt x="729169" y="258536"/>
                  <a:pt x="724829" y="342565"/>
                </a:cubicBezTo>
                <a:cubicBezTo>
                  <a:pt x="720489" y="426595"/>
                  <a:pt x="727342" y="576078"/>
                  <a:pt x="724829" y="713678"/>
                </a:cubicBezTo>
                <a:cubicBezTo>
                  <a:pt x="558984" y="710988"/>
                  <a:pt x="544030" y="723146"/>
                  <a:pt x="384159" y="713678"/>
                </a:cubicBezTo>
                <a:cubicBezTo>
                  <a:pt x="224288" y="704211"/>
                  <a:pt x="124468" y="697065"/>
                  <a:pt x="0" y="713678"/>
                </a:cubicBezTo>
                <a:cubicBezTo>
                  <a:pt x="4998" y="570200"/>
                  <a:pt x="-11924" y="457013"/>
                  <a:pt x="0" y="356839"/>
                </a:cubicBezTo>
                <a:cubicBezTo>
                  <a:pt x="11924" y="256665"/>
                  <a:pt x="3956" y="76014"/>
                  <a:pt x="0" y="0"/>
                </a:cubicBezTo>
                <a:close/>
              </a:path>
            </a:pathLst>
          </a:custGeom>
          <a:solidFill>
            <a:srgbClr val="D174FF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4904214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0E5501-D698-498A-885E-C21C5AA42CCE}"/>
              </a:ext>
            </a:extLst>
          </p:cNvPr>
          <p:cNvSpPr/>
          <p:nvPr/>
        </p:nvSpPr>
        <p:spPr>
          <a:xfrm>
            <a:off x="3622986" y="3429000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D174FF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د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5B2893-6B83-4FF4-9793-E0E003D7CA3B}"/>
              </a:ext>
            </a:extLst>
          </p:cNvPr>
          <p:cNvSpPr/>
          <p:nvPr/>
        </p:nvSpPr>
        <p:spPr>
          <a:xfrm>
            <a:off x="1795171" y="3428069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D174FF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ـذ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8132F2-E096-4F3C-8A50-FBC0127BF618}"/>
              </a:ext>
            </a:extLst>
          </p:cNvPr>
          <p:cNvSpPr/>
          <p:nvPr/>
        </p:nvSpPr>
        <p:spPr>
          <a:xfrm>
            <a:off x="4094467" y="2116143"/>
            <a:ext cx="5357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</a:t>
            </a:r>
            <a:endParaRPr lang="en-US" sz="8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65E457A2-1135-472F-9EF2-B58C91E2B4DB}"/>
              </a:ext>
            </a:extLst>
          </p:cNvPr>
          <p:cNvSpPr/>
          <p:nvPr/>
        </p:nvSpPr>
        <p:spPr>
          <a:xfrm>
            <a:off x="4290232" y="4651120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صوت حرف الدال في الكلمة :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2DBD82-BC1C-4791-954A-8FA2160BEE2A}"/>
              </a:ext>
            </a:extLst>
          </p:cNvPr>
          <p:cNvSpPr/>
          <p:nvPr/>
        </p:nvSpPr>
        <p:spPr>
          <a:xfrm>
            <a:off x="1845438" y="4511866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40670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71113 h 713678"/>
              <a:gd name="connsiteX4" fmla="*/ 724829 w 724829"/>
              <a:gd name="connsiteY4" fmla="*/ 713678 h 713678"/>
              <a:gd name="connsiteX5" fmla="*/ 384159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7824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95951" y="-14735"/>
                  <a:pt x="223299" y="-11833"/>
                  <a:pt x="340670" y="0"/>
                </a:cubicBezTo>
                <a:cubicBezTo>
                  <a:pt x="458041" y="11833"/>
                  <a:pt x="597239" y="4810"/>
                  <a:pt x="724829" y="0"/>
                </a:cubicBezTo>
                <a:cubicBezTo>
                  <a:pt x="709485" y="77417"/>
                  <a:pt x="730627" y="214587"/>
                  <a:pt x="724829" y="371113"/>
                </a:cubicBezTo>
                <a:cubicBezTo>
                  <a:pt x="719031" y="527639"/>
                  <a:pt x="718859" y="579368"/>
                  <a:pt x="724829" y="713678"/>
                </a:cubicBezTo>
                <a:cubicBezTo>
                  <a:pt x="580087" y="723855"/>
                  <a:pt x="468787" y="728376"/>
                  <a:pt x="384159" y="713678"/>
                </a:cubicBezTo>
                <a:cubicBezTo>
                  <a:pt x="299531" y="698981"/>
                  <a:pt x="188342" y="725352"/>
                  <a:pt x="0" y="713678"/>
                </a:cubicBezTo>
                <a:cubicBezTo>
                  <a:pt x="-7209" y="558178"/>
                  <a:pt x="-5513" y="531508"/>
                  <a:pt x="0" y="378249"/>
                </a:cubicBezTo>
                <a:cubicBezTo>
                  <a:pt x="5513" y="224990"/>
                  <a:pt x="9461" y="182451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143506" y="12731"/>
                  <a:pt x="241096" y="-9738"/>
                  <a:pt x="362415" y="0"/>
                </a:cubicBezTo>
                <a:cubicBezTo>
                  <a:pt x="483734" y="9738"/>
                  <a:pt x="552360" y="735"/>
                  <a:pt x="724829" y="0"/>
                </a:cubicBezTo>
                <a:cubicBezTo>
                  <a:pt x="738996" y="72218"/>
                  <a:pt x="729169" y="258536"/>
                  <a:pt x="724829" y="342565"/>
                </a:cubicBezTo>
                <a:cubicBezTo>
                  <a:pt x="720489" y="426595"/>
                  <a:pt x="727342" y="576078"/>
                  <a:pt x="724829" y="713678"/>
                </a:cubicBezTo>
                <a:cubicBezTo>
                  <a:pt x="558984" y="710988"/>
                  <a:pt x="544030" y="723146"/>
                  <a:pt x="384159" y="713678"/>
                </a:cubicBezTo>
                <a:cubicBezTo>
                  <a:pt x="224288" y="704211"/>
                  <a:pt x="124468" y="697065"/>
                  <a:pt x="0" y="713678"/>
                </a:cubicBezTo>
                <a:cubicBezTo>
                  <a:pt x="4998" y="570200"/>
                  <a:pt x="-11924" y="457013"/>
                  <a:pt x="0" y="356839"/>
                </a:cubicBezTo>
                <a:cubicBezTo>
                  <a:pt x="11924" y="256665"/>
                  <a:pt x="3956" y="76014"/>
                  <a:pt x="0" y="0"/>
                </a:cubicBezTo>
                <a:close/>
              </a:path>
            </a:pathLst>
          </a:custGeom>
          <a:solidFill>
            <a:srgbClr val="358FE7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4904214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ذِ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2ECF95-B511-45A2-817B-7F2146121225}"/>
              </a:ext>
            </a:extLst>
          </p:cNvPr>
          <p:cNvSpPr/>
          <p:nvPr/>
        </p:nvSpPr>
        <p:spPr>
          <a:xfrm>
            <a:off x="2714399" y="4511866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58FE7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ذُ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18CF92-1646-4226-A335-CFD78B3646C7}"/>
              </a:ext>
            </a:extLst>
          </p:cNvPr>
          <p:cNvSpPr/>
          <p:nvPr/>
        </p:nvSpPr>
        <p:spPr>
          <a:xfrm>
            <a:off x="3574558" y="4511866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58FE7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ذَ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1DD6E8-D4AE-4A3C-8BF7-0AD4C7FD6B98}"/>
              </a:ext>
            </a:extLst>
          </p:cNvPr>
          <p:cNvSpPr/>
          <p:nvPr/>
        </p:nvSpPr>
        <p:spPr>
          <a:xfrm>
            <a:off x="4094589" y="2103569"/>
            <a:ext cx="5357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ذِ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C136EF6E-92CA-46F7-825E-77ECB2333983}"/>
              </a:ext>
            </a:extLst>
          </p:cNvPr>
          <p:cNvSpPr/>
          <p:nvPr/>
        </p:nvSpPr>
        <p:spPr>
          <a:xfrm>
            <a:off x="5103763" y="5651443"/>
            <a:ext cx="254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الصوت الأول للكلمة :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7CB45F-06D2-4D0F-A70B-9944E382E641}"/>
              </a:ext>
            </a:extLst>
          </p:cNvPr>
          <p:cNvSpPr/>
          <p:nvPr/>
        </p:nvSpPr>
        <p:spPr>
          <a:xfrm>
            <a:off x="2645501" y="5450285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40670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71113 h 713678"/>
              <a:gd name="connsiteX4" fmla="*/ 724829 w 724829"/>
              <a:gd name="connsiteY4" fmla="*/ 713678 h 713678"/>
              <a:gd name="connsiteX5" fmla="*/ 384159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7824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95951" y="-14735"/>
                  <a:pt x="223299" y="-11833"/>
                  <a:pt x="340670" y="0"/>
                </a:cubicBezTo>
                <a:cubicBezTo>
                  <a:pt x="458041" y="11833"/>
                  <a:pt x="597239" y="4810"/>
                  <a:pt x="724829" y="0"/>
                </a:cubicBezTo>
                <a:cubicBezTo>
                  <a:pt x="709485" y="77417"/>
                  <a:pt x="730627" y="214587"/>
                  <a:pt x="724829" y="371113"/>
                </a:cubicBezTo>
                <a:cubicBezTo>
                  <a:pt x="719031" y="527639"/>
                  <a:pt x="718859" y="579368"/>
                  <a:pt x="724829" y="713678"/>
                </a:cubicBezTo>
                <a:cubicBezTo>
                  <a:pt x="580087" y="723855"/>
                  <a:pt x="468787" y="728376"/>
                  <a:pt x="384159" y="713678"/>
                </a:cubicBezTo>
                <a:cubicBezTo>
                  <a:pt x="299531" y="698981"/>
                  <a:pt x="188342" y="725352"/>
                  <a:pt x="0" y="713678"/>
                </a:cubicBezTo>
                <a:cubicBezTo>
                  <a:pt x="-7209" y="558178"/>
                  <a:pt x="-5513" y="531508"/>
                  <a:pt x="0" y="378249"/>
                </a:cubicBezTo>
                <a:cubicBezTo>
                  <a:pt x="5513" y="224990"/>
                  <a:pt x="9461" y="182451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143506" y="12731"/>
                  <a:pt x="241096" y="-9738"/>
                  <a:pt x="362415" y="0"/>
                </a:cubicBezTo>
                <a:cubicBezTo>
                  <a:pt x="483734" y="9738"/>
                  <a:pt x="552360" y="735"/>
                  <a:pt x="724829" y="0"/>
                </a:cubicBezTo>
                <a:cubicBezTo>
                  <a:pt x="738996" y="72218"/>
                  <a:pt x="729169" y="258536"/>
                  <a:pt x="724829" y="342565"/>
                </a:cubicBezTo>
                <a:cubicBezTo>
                  <a:pt x="720489" y="426595"/>
                  <a:pt x="727342" y="576078"/>
                  <a:pt x="724829" y="713678"/>
                </a:cubicBezTo>
                <a:cubicBezTo>
                  <a:pt x="558984" y="710988"/>
                  <a:pt x="544030" y="723146"/>
                  <a:pt x="384159" y="713678"/>
                </a:cubicBezTo>
                <a:cubicBezTo>
                  <a:pt x="224288" y="704211"/>
                  <a:pt x="124468" y="697065"/>
                  <a:pt x="0" y="713678"/>
                </a:cubicBezTo>
                <a:cubicBezTo>
                  <a:pt x="4998" y="570200"/>
                  <a:pt x="-11924" y="457013"/>
                  <a:pt x="0" y="356839"/>
                </a:cubicBezTo>
                <a:cubicBezTo>
                  <a:pt x="11924" y="256665"/>
                  <a:pt x="3956" y="76014"/>
                  <a:pt x="0" y="0"/>
                </a:cubicBezTo>
                <a:close/>
              </a:path>
            </a:pathLst>
          </a:custGeom>
          <a:solidFill>
            <a:srgbClr val="3FE17D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4904214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 err="1">
                <a:solidFill>
                  <a:schemeClr val="tx1"/>
                </a:solidFill>
              </a:rPr>
              <a:t>با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884A605-2A7F-41D5-BF4F-248DAA9096A2}"/>
              </a:ext>
            </a:extLst>
          </p:cNvPr>
          <p:cNvSpPr/>
          <p:nvPr/>
        </p:nvSpPr>
        <p:spPr>
          <a:xfrm>
            <a:off x="3565403" y="5469616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FE17D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 err="1">
                <a:solidFill>
                  <a:schemeClr val="tx1"/>
                </a:solidFill>
              </a:rPr>
              <a:t>جا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0A75C9C-5DB7-4798-858B-DFE8DFB97450}"/>
              </a:ext>
            </a:extLst>
          </p:cNvPr>
          <p:cNvSpPr/>
          <p:nvPr/>
        </p:nvSpPr>
        <p:spPr>
          <a:xfrm>
            <a:off x="1815789" y="5450285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FE17D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ن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47E1F5-355A-4673-B1C5-E90240908C19}"/>
              </a:ext>
            </a:extLst>
          </p:cNvPr>
          <p:cNvSpPr/>
          <p:nvPr/>
        </p:nvSpPr>
        <p:spPr>
          <a:xfrm>
            <a:off x="4830996" y="2276059"/>
            <a:ext cx="636398" cy="912590"/>
          </a:xfrm>
          <a:prstGeom prst="ellipse">
            <a:avLst/>
          </a:prstGeom>
          <a:noFill/>
          <a:ln w="38100">
            <a:solidFill>
              <a:srgbClr val="487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F39CA5EF-80AE-442A-B3FD-44312F048A29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مراجعة قبلية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6FEAE0D-FCD8-4990-94C7-9C9CA0A880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6" grpId="1" animBg="1"/>
      <p:bldP spid="37" grpId="0" animBg="1"/>
      <p:bldP spid="37" grpId="1" animBg="1"/>
      <p:bldP spid="38" grpId="0"/>
      <p:bldP spid="43" grpId="0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D5B83F-17CB-4173-AC7C-A70E79E2DF02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860DB1-A3FB-4627-A0E3-87307D6F8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8913"/>
            <a:ext cx="2299606" cy="152951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F3F53D-D767-4BAB-AFBB-C56EBC3D42CD}"/>
              </a:ext>
            </a:extLst>
          </p:cNvPr>
          <p:cNvCxnSpPr>
            <a:cxnSpLocks/>
          </p:cNvCxnSpPr>
          <p:nvPr/>
        </p:nvCxnSpPr>
        <p:spPr>
          <a:xfrm flipH="1">
            <a:off x="3583873" y="5408484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772E998-A50C-4EA2-B72C-B305C0F90115}"/>
              </a:ext>
            </a:extLst>
          </p:cNvPr>
          <p:cNvSpPr txBox="1"/>
          <p:nvPr/>
        </p:nvSpPr>
        <p:spPr>
          <a:xfrm>
            <a:off x="6693830" y="424632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66FB7-62BF-44A0-8F6B-EA501135E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2650313"/>
            <a:ext cx="1700333" cy="11831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C78E91-85BA-4360-9A5B-3F0BCCD7C185}"/>
              </a:ext>
            </a:extLst>
          </p:cNvPr>
          <p:cNvSpPr/>
          <p:nvPr/>
        </p:nvSpPr>
        <p:spPr>
          <a:xfrm>
            <a:off x="9110161" y="1395990"/>
            <a:ext cx="14750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 err="1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7AD8E1-1401-4ADE-B6F5-33CE19F08594}"/>
              </a:ext>
            </a:extLst>
          </p:cNvPr>
          <p:cNvSpPr/>
          <p:nvPr/>
        </p:nvSpPr>
        <p:spPr>
          <a:xfrm>
            <a:off x="3341040" y="121847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ذُ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9C3AAA-F5CA-4587-A5C9-D6FC4B9C5014}"/>
              </a:ext>
            </a:extLst>
          </p:cNvPr>
          <p:cNvSpPr/>
          <p:nvPr/>
        </p:nvSpPr>
        <p:spPr>
          <a:xfrm>
            <a:off x="6547484" y="1218473"/>
            <a:ext cx="184217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بٌ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AAA736F-237B-4065-BACB-C7B56E7B4EE0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عرض الدرس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494767-099E-4C6D-B1C3-A51B1F105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23424 0.307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2681 0.2849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0977 0.319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F75B29-A7C2-4402-9147-26BD9169AFED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41F645F-372B-4BC6-AF40-E63B0439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8913"/>
            <a:ext cx="2299606" cy="1529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EE4331-5719-4E16-9097-B06E299B3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579" y="444325"/>
            <a:ext cx="7602030" cy="6159152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8A5C6B3-1285-4120-87D2-3280B3E16EF9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التقويم البنائي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186389-8ABD-4E4B-B26E-A6807B441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09020D-A7B1-4467-8E55-3E2D9F9CC809}"/>
              </a:ext>
            </a:extLst>
          </p:cNvPr>
          <p:cNvSpPr/>
          <p:nvPr/>
        </p:nvSpPr>
        <p:spPr>
          <a:xfrm>
            <a:off x="3299176" y="1417141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حِــذاءٌ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566FB2-322B-410B-9F15-E1D3F5789D1A}"/>
              </a:ext>
            </a:extLst>
          </p:cNvPr>
          <p:cNvSpPr/>
          <p:nvPr/>
        </p:nvSpPr>
        <p:spPr>
          <a:xfrm>
            <a:off x="3125787" y="3256803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حُــبوبٌ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D3D33A-72C8-4FAC-9F2A-78C8485A34E6}"/>
              </a:ext>
            </a:extLst>
          </p:cNvPr>
          <p:cNvSpPr/>
          <p:nvPr/>
        </p:nvSpPr>
        <p:spPr>
          <a:xfrm>
            <a:off x="3401504" y="5050340"/>
            <a:ext cx="1221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ذُبابٌ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69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B8EBDD-1B6A-4E05-BFE9-FBCC5B5F3E50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D714EB-D364-492B-A501-4857A8302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676" y="325267"/>
            <a:ext cx="4659495" cy="620746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CAFE13-CF32-43D2-B160-D27640046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08913"/>
            <a:ext cx="2299606" cy="1529515"/>
          </a:xfrm>
          <a:prstGeom prst="rect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3393FFE2-F5AD-4554-94D9-720F45844092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bg1"/>
                </a:solidFill>
              </a:rPr>
              <a:t>التقويم الختامي</a:t>
            </a:r>
            <a:endParaRPr lang="en-AE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0B8334-1053-4979-91EA-9A4C462D2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C28ED7F-B01D-4CC2-A576-FE9EDA2930C2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6ED4C1-7B37-425E-BB0D-B0366D619D52}"/>
              </a:ext>
            </a:extLst>
          </p:cNvPr>
          <p:cNvSpPr/>
          <p:nvPr/>
        </p:nvSpPr>
        <p:spPr>
          <a:xfrm>
            <a:off x="2293516" y="1980165"/>
            <a:ext cx="20537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...بابَةٌ</a:t>
            </a:r>
            <a:endParaRPr lang="en-US" sz="7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2" name="Picture 2" descr="مكافحة الذباب في المزارع من افضل شركات مكافحة الحشرات بالرياض بالدمام  معتمدة.">
            <a:extLst>
              <a:ext uri="{FF2B5EF4-FFF2-40B4-BE49-F238E27FC236}">
                <a16:creationId xmlns:a16="http://schemas.microsoft.com/office/drawing/2014/main" id="{93B54CAF-5312-4FBF-B253-AA8AF24F8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28" y="627053"/>
            <a:ext cx="1710179" cy="135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40480B0-2FC5-4928-B173-F57EB4743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25494">
            <a:off x="9275804" y="2887572"/>
            <a:ext cx="830775" cy="96973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33C2D33-E00C-4C02-B82A-89D32C79E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262728">
            <a:off x="10074905" y="2681555"/>
            <a:ext cx="841341" cy="982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2D930-2DA8-4808-8C3B-C37EA48261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8346" b="25773"/>
          <a:stretch/>
        </p:blipFill>
        <p:spPr>
          <a:xfrm rot="21154200">
            <a:off x="9376707" y="2715460"/>
            <a:ext cx="1738172" cy="297532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C42572A-B897-44F3-BB89-EF681539FD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912818">
            <a:off x="9375353" y="2590651"/>
            <a:ext cx="2493040" cy="412310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370DAB1-9023-45A0-9337-C358BD7F65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334710">
            <a:off x="9783761" y="3304686"/>
            <a:ext cx="857505" cy="1000930"/>
          </a:xfrm>
          <a:prstGeom prst="rect">
            <a:avLst/>
          </a:prstGeom>
        </p:spPr>
      </p:pic>
      <p:sp>
        <p:nvSpPr>
          <p:cNvPr id="26" name="Rectangle 15">
            <a:extLst>
              <a:ext uri="{FF2B5EF4-FFF2-40B4-BE49-F238E27FC236}">
                <a16:creationId xmlns:a16="http://schemas.microsoft.com/office/drawing/2014/main" id="{6335EB28-2DC0-4876-A6CE-10C84D46E02E}"/>
              </a:ext>
            </a:extLst>
          </p:cNvPr>
          <p:cNvSpPr/>
          <p:nvPr/>
        </p:nvSpPr>
        <p:spPr>
          <a:xfrm>
            <a:off x="5718003" y="323660"/>
            <a:ext cx="6115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هيا نلون بالونات ذهب بالإجابة على الأسئلة التالية : 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C737BC54-C8CC-4C7F-B88E-A64BC5568BC2}"/>
              </a:ext>
            </a:extLst>
          </p:cNvPr>
          <p:cNvSpPr/>
          <p:nvPr/>
        </p:nvSpPr>
        <p:spPr>
          <a:xfrm>
            <a:off x="4538122" y="3583867"/>
            <a:ext cx="3089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الحرف الناقص في الكلمة : 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0BFF6A-61AE-4E69-A20A-B969AD604E82}"/>
              </a:ext>
            </a:extLst>
          </p:cNvPr>
          <p:cNvSpPr/>
          <p:nvPr/>
        </p:nvSpPr>
        <p:spPr>
          <a:xfrm>
            <a:off x="1789418" y="3428069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40670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71113 h 713678"/>
              <a:gd name="connsiteX4" fmla="*/ 724829 w 724829"/>
              <a:gd name="connsiteY4" fmla="*/ 713678 h 713678"/>
              <a:gd name="connsiteX5" fmla="*/ 384159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7824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95951" y="-14735"/>
                  <a:pt x="223299" y="-11833"/>
                  <a:pt x="340670" y="0"/>
                </a:cubicBezTo>
                <a:cubicBezTo>
                  <a:pt x="458041" y="11833"/>
                  <a:pt x="597239" y="4810"/>
                  <a:pt x="724829" y="0"/>
                </a:cubicBezTo>
                <a:cubicBezTo>
                  <a:pt x="709485" y="77417"/>
                  <a:pt x="730627" y="214587"/>
                  <a:pt x="724829" y="371113"/>
                </a:cubicBezTo>
                <a:cubicBezTo>
                  <a:pt x="719031" y="527639"/>
                  <a:pt x="718859" y="579368"/>
                  <a:pt x="724829" y="713678"/>
                </a:cubicBezTo>
                <a:cubicBezTo>
                  <a:pt x="580087" y="723855"/>
                  <a:pt x="468787" y="728376"/>
                  <a:pt x="384159" y="713678"/>
                </a:cubicBezTo>
                <a:cubicBezTo>
                  <a:pt x="299531" y="698981"/>
                  <a:pt x="188342" y="725352"/>
                  <a:pt x="0" y="713678"/>
                </a:cubicBezTo>
                <a:cubicBezTo>
                  <a:pt x="-7209" y="558178"/>
                  <a:pt x="-5513" y="531508"/>
                  <a:pt x="0" y="378249"/>
                </a:cubicBezTo>
                <a:cubicBezTo>
                  <a:pt x="5513" y="224990"/>
                  <a:pt x="9461" y="182451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143506" y="12731"/>
                  <a:pt x="241096" y="-9738"/>
                  <a:pt x="362415" y="0"/>
                </a:cubicBezTo>
                <a:cubicBezTo>
                  <a:pt x="483734" y="9738"/>
                  <a:pt x="552360" y="735"/>
                  <a:pt x="724829" y="0"/>
                </a:cubicBezTo>
                <a:cubicBezTo>
                  <a:pt x="738996" y="72218"/>
                  <a:pt x="729169" y="258536"/>
                  <a:pt x="724829" y="342565"/>
                </a:cubicBezTo>
                <a:cubicBezTo>
                  <a:pt x="720489" y="426595"/>
                  <a:pt x="727342" y="576078"/>
                  <a:pt x="724829" y="713678"/>
                </a:cubicBezTo>
                <a:cubicBezTo>
                  <a:pt x="558984" y="710988"/>
                  <a:pt x="544030" y="723146"/>
                  <a:pt x="384159" y="713678"/>
                </a:cubicBezTo>
                <a:cubicBezTo>
                  <a:pt x="224288" y="704211"/>
                  <a:pt x="124468" y="697065"/>
                  <a:pt x="0" y="713678"/>
                </a:cubicBezTo>
                <a:cubicBezTo>
                  <a:pt x="4998" y="570200"/>
                  <a:pt x="-11924" y="457013"/>
                  <a:pt x="0" y="356839"/>
                </a:cubicBezTo>
                <a:cubicBezTo>
                  <a:pt x="11924" y="256665"/>
                  <a:pt x="3956" y="76014"/>
                  <a:pt x="0" y="0"/>
                </a:cubicBezTo>
                <a:close/>
              </a:path>
            </a:pathLst>
          </a:custGeom>
          <a:solidFill>
            <a:srgbClr val="D174FF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4904214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0E5501-D698-498A-885E-C21C5AA42CCE}"/>
              </a:ext>
            </a:extLst>
          </p:cNvPr>
          <p:cNvSpPr/>
          <p:nvPr/>
        </p:nvSpPr>
        <p:spPr>
          <a:xfrm>
            <a:off x="2712412" y="3428714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D174FF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د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5B2893-6B83-4FF4-9793-E0E003D7CA3B}"/>
              </a:ext>
            </a:extLst>
          </p:cNvPr>
          <p:cNvSpPr/>
          <p:nvPr/>
        </p:nvSpPr>
        <p:spPr>
          <a:xfrm>
            <a:off x="3574630" y="3425203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D174FF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ــذ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8132F2-E096-4F3C-8A50-FBC0127BF618}"/>
              </a:ext>
            </a:extLst>
          </p:cNvPr>
          <p:cNvSpPr/>
          <p:nvPr/>
        </p:nvSpPr>
        <p:spPr>
          <a:xfrm>
            <a:off x="3481340" y="1995822"/>
            <a:ext cx="5004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7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65E457A2-1135-472F-9EF2-B58C91E2B4DB}"/>
              </a:ext>
            </a:extLst>
          </p:cNvPr>
          <p:cNvSpPr/>
          <p:nvPr/>
        </p:nvSpPr>
        <p:spPr>
          <a:xfrm>
            <a:off x="4290232" y="4651120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صوت حرف الدال في الكلمة :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2DBD82-BC1C-4791-954A-8FA2160BEE2A}"/>
              </a:ext>
            </a:extLst>
          </p:cNvPr>
          <p:cNvSpPr/>
          <p:nvPr/>
        </p:nvSpPr>
        <p:spPr>
          <a:xfrm>
            <a:off x="2712412" y="4519580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40670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71113 h 713678"/>
              <a:gd name="connsiteX4" fmla="*/ 724829 w 724829"/>
              <a:gd name="connsiteY4" fmla="*/ 713678 h 713678"/>
              <a:gd name="connsiteX5" fmla="*/ 384159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7824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95951" y="-14735"/>
                  <a:pt x="223299" y="-11833"/>
                  <a:pt x="340670" y="0"/>
                </a:cubicBezTo>
                <a:cubicBezTo>
                  <a:pt x="458041" y="11833"/>
                  <a:pt x="597239" y="4810"/>
                  <a:pt x="724829" y="0"/>
                </a:cubicBezTo>
                <a:cubicBezTo>
                  <a:pt x="709485" y="77417"/>
                  <a:pt x="730627" y="214587"/>
                  <a:pt x="724829" y="371113"/>
                </a:cubicBezTo>
                <a:cubicBezTo>
                  <a:pt x="719031" y="527639"/>
                  <a:pt x="718859" y="579368"/>
                  <a:pt x="724829" y="713678"/>
                </a:cubicBezTo>
                <a:cubicBezTo>
                  <a:pt x="580087" y="723855"/>
                  <a:pt x="468787" y="728376"/>
                  <a:pt x="384159" y="713678"/>
                </a:cubicBezTo>
                <a:cubicBezTo>
                  <a:pt x="299531" y="698981"/>
                  <a:pt x="188342" y="725352"/>
                  <a:pt x="0" y="713678"/>
                </a:cubicBezTo>
                <a:cubicBezTo>
                  <a:pt x="-7209" y="558178"/>
                  <a:pt x="-5513" y="531508"/>
                  <a:pt x="0" y="378249"/>
                </a:cubicBezTo>
                <a:cubicBezTo>
                  <a:pt x="5513" y="224990"/>
                  <a:pt x="9461" y="182451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143506" y="12731"/>
                  <a:pt x="241096" y="-9738"/>
                  <a:pt x="362415" y="0"/>
                </a:cubicBezTo>
                <a:cubicBezTo>
                  <a:pt x="483734" y="9738"/>
                  <a:pt x="552360" y="735"/>
                  <a:pt x="724829" y="0"/>
                </a:cubicBezTo>
                <a:cubicBezTo>
                  <a:pt x="738996" y="72218"/>
                  <a:pt x="729169" y="258536"/>
                  <a:pt x="724829" y="342565"/>
                </a:cubicBezTo>
                <a:cubicBezTo>
                  <a:pt x="720489" y="426595"/>
                  <a:pt x="727342" y="576078"/>
                  <a:pt x="724829" y="713678"/>
                </a:cubicBezTo>
                <a:cubicBezTo>
                  <a:pt x="558984" y="710988"/>
                  <a:pt x="544030" y="723146"/>
                  <a:pt x="384159" y="713678"/>
                </a:cubicBezTo>
                <a:cubicBezTo>
                  <a:pt x="224288" y="704211"/>
                  <a:pt x="124468" y="697065"/>
                  <a:pt x="0" y="713678"/>
                </a:cubicBezTo>
                <a:cubicBezTo>
                  <a:pt x="4998" y="570200"/>
                  <a:pt x="-11924" y="457013"/>
                  <a:pt x="0" y="356839"/>
                </a:cubicBezTo>
                <a:cubicBezTo>
                  <a:pt x="11924" y="256665"/>
                  <a:pt x="3956" y="76014"/>
                  <a:pt x="0" y="0"/>
                </a:cubicBezTo>
                <a:close/>
              </a:path>
            </a:pathLst>
          </a:custGeom>
          <a:solidFill>
            <a:srgbClr val="358FE7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4904214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ذُ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2ECF95-B511-45A2-817B-7F2146121225}"/>
              </a:ext>
            </a:extLst>
          </p:cNvPr>
          <p:cNvSpPr/>
          <p:nvPr/>
        </p:nvSpPr>
        <p:spPr>
          <a:xfrm>
            <a:off x="3587277" y="4520791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58FE7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ذَ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18CF92-1646-4226-A335-CFD78B3646C7}"/>
              </a:ext>
            </a:extLst>
          </p:cNvPr>
          <p:cNvSpPr/>
          <p:nvPr/>
        </p:nvSpPr>
        <p:spPr>
          <a:xfrm>
            <a:off x="1815199" y="4525113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58FE7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ذِ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1DD6E8-D4AE-4A3C-8BF7-0AD4C7FD6B98}"/>
              </a:ext>
            </a:extLst>
          </p:cNvPr>
          <p:cNvSpPr/>
          <p:nvPr/>
        </p:nvSpPr>
        <p:spPr>
          <a:xfrm>
            <a:off x="3481340" y="2011480"/>
            <a:ext cx="5004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ذُ</a:t>
            </a:r>
            <a:endParaRPr lang="en-US" sz="7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C136EF6E-92CA-46F7-825E-77ECB2333983}"/>
              </a:ext>
            </a:extLst>
          </p:cNvPr>
          <p:cNvSpPr/>
          <p:nvPr/>
        </p:nvSpPr>
        <p:spPr>
          <a:xfrm>
            <a:off x="4760721" y="5651443"/>
            <a:ext cx="2885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الحرف  المكرر في الكلمة :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7CB45F-06D2-4D0F-A70B-9944E382E641}"/>
              </a:ext>
            </a:extLst>
          </p:cNvPr>
          <p:cNvSpPr/>
          <p:nvPr/>
        </p:nvSpPr>
        <p:spPr>
          <a:xfrm>
            <a:off x="1815199" y="5450285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40670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71113 h 713678"/>
              <a:gd name="connsiteX4" fmla="*/ 724829 w 724829"/>
              <a:gd name="connsiteY4" fmla="*/ 713678 h 713678"/>
              <a:gd name="connsiteX5" fmla="*/ 384159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7824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95951" y="-14735"/>
                  <a:pt x="223299" y="-11833"/>
                  <a:pt x="340670" y="0"/>
                </a:cubicBezTo>
                <a:cubicBezTo>
                  <a:pt x="458041" y="11833"/>
                  <a:pt x="597239" y="4810"/>
                  <a:pt x="724829" y="0"/>
                </a:cubicBezTo>
                <a:cubicBezTo>
                  <a:pt x="709485" y="77417"/>
                  <a:pt x="730627" y="214587"/>
                  <a:pt x="724829" y="371113"/>
                </a:cubicBezTo>
                <a:cubicBezTo>
                  <a:pt x="719031" y="527639"/>
                  <a:pt x="718859" y="579368"/>
                  <a:pt x="724829" y="713678"/>
                </a:cubicBezTo>
                <a:cubicBezTo>
                  <a:pt x="580087" y="723855"/>
                  <a:pt x="468787" y="728376"/>
                  <a:pt x="384159" y="713678"/>
                </a:cubicBezTo>
                <a:cubicBezTo>
                  <a:pt x="299531" y="698981"/>
                  <a:pt x="188342" y="725352"/>
                  <a:pt x="0" y="713678"/>
                </a:cubicBezTo>
                <a:cubicBezTo>
                  <a:pt x="-7209" y="558178"/>
                  <a:pt x="-5513" y="531508"/>
                  <a:pt x="0" y="378249"/>
                </a:cubicBezTo>
                <a:cubicBezTo>
                  <a:pt x="5513" y="224990"/>
                  <a:pt x="9461" y="182451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143506" y="12731"/>
                  <a:pt x="241096" y="-9738"/>
                  <a:pt x="362415" y="0"/>
                </a:cubicBezTo>
                <a:cubicBezTo>
                  <a:pt x="483734" y="9738"/>
                  <a:pt x="552360" y="735"/>
                  <a:pt x="724829" y="0"/>
                </a:cubicBezTo>
                <a:cubicBezTo>
                  <a:pt x="738996" y="72218"/>
                  <a:pt x="729169" y="258536"/>
                  <a:pt x="724829" y="342565"/>
                </a:cubicBezTo>
                <a:cubicBezTo>
                  <a:pt x="720489" y="426595"/>
                  <a:pt x="727342" y="576078"/>
                  <a:pt x="724829" y="713678"/>
                </a:cubicBezTo>
                <a:cubicBezTo>
                  <a:pt x="558984" y="710988"/>
                  <a:pt x="544030" y="723146"/>
                  <a:pt x="384159" y="713678"/>
                </a:cubicBezTo>
                <a:cubicBezTo>
                  <a:pt x="224288" y="704211"/>
                  <a:pt x="124468" y="697065"/>
                  <a:pt x="0" y="713678"/>
                </a:cubicBezTo>
                <a:cubicBezTo>
                  <a:pt x="4998" y="570200"/>
                  <a:pt x="-11924" y="457013"/>
                  <a:pt x="0" y="356839"/>
                </a:cubicBezTo>
                <a:cubicBezTo>
                  <a:pt x="11924" y="256665"/>
                  <a:pt x="3956" y="76014"/>
                  <a:pt x="0" y="0"/>
                </a:cubicBezTo>
                <a:close/>
              </a:path>
            </a:pathLst>
          </a:custGeom>
          <a:solidFill>
            <a:srgbClr val="3FE17D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4904214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ب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884A605-2A7F-41D5-BF4F-248DAA9096A2}"/>
              </a:ext>
            </a:extLst>
          </p:cNvPr>
          <p:cNvSpPr/>
          <p:nvPr/>
        </p:nvSpPr>
        <p:spPr>
          <a:xfrm>
            <a:off x="3565403" y="5469616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FE17D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0A75C9C-5DB7-4798-858B-DFE8DFB97450}"/>
              </a:ext>
            </a:extLst>
          </p:cNvPr>
          <p:cNvSpPr/>
          <p:nvPr/>
        </p:nvSpPr>
        <p:spPr>
          <a:xfrm>
            <a:off x="2712412" y="5469616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FE17D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ت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47E1F5-355A-4673-B1C5-E90240908C19}"/>
              </a:ext>
            </a:extLst>
          </p:cNvPr>
          <p:cNvSpPr/>
          <p:nvPr/>
        </p:nvSpPr>
        <p:spPr>
          <a:xfrm>
            <a:off x="2662951" y="1979995"/>
            <a:ext cx="902452" cy="1147737"/>
          </a:xfrm>
          <a:prstGeom prst="ellipse">
            <a:avLst/>
          </a:prstGeom>
          <a:noFill/>
          <a:ln w="38100">
            <a:solidFill>
              <a:srgbClr val="487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B7C58770-45A8-4975-B138-E2EA1D051342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مراجعة قبلية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435272D-4972-4CF4-AA43-A91BA4CD5F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1" grpId="0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6" grpId="1" animBg="1"/>
      <p:bldP spid="37" grpId="0" animBg="1"/>
      <p:bldP spid="37" grpId="1" animBg="1"/>
      <p:bldP spid="38" grpId="0"/>
      <p:bldP spid="43" grpId="0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C28ED7F-B01D-4CC2-A576-FE9EDA2930C2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4041FF-6E0B-49F2-A5A5-1463416F6B39}"/>
              </a:ext>
            </a:extLst>
          </p:cNvPr>
          <p:cNvSpPr/>
          <p:nvPr/>
        </p:nvSpPr>
        <p:spPr>
          <a:xfrm>
            <a:off x="1480962" y="2045279"/>
            <a:ext cx="36682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نافِــ...ةٌ</a:t>
            </a:r>
            <a:endParaRPr lang="en-US" sz="7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940480B0-2FC5-4928-B173-F57EB4743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25494">
            <a:off x="9275804" y="2887572"/>
            <a:ext cx="830775" cy="96973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33C2D33-E00C-4C02-B82A-89D32C79E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262728">
            <a:off x="10074905" y="2681555"/>
            <a:ext cx="841341" cy="982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2D930-2DA8-4808-8C3B-C37EA48261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8346" b="25773"/>
          <a:stretch/>
        </p:blipFill>
        <p:spPr>
          <a:xfrm rot="21154200">
            <a:off x="9376707" y="2715460"/>
            <a:ext cx="1738172" cy="297532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C42572A-B897-44F3-BB89-EF681539FD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912818">
            <a:off x="9375353" y="2590651"/>
            <a:ext cx="2493040" cy="412310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370DAB1-9023-45A0-9337-C358BD7F65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34710">
            <a:off x="9783761" y="3304686"/>
            <a:ext cx="857505" cy="1000930"/>
          </a:xfrm>
          <a:prstGeom prst="rect">
            <a:avLst/>
          </a:prstGeom>
        </p:spPr>
      </p:pic>
      <p:sp>
        <p:nvSpPr>
          <p:cNvPr id="26" name="Rectangle 15">
            <a:extLst>
              <a:ext uri="{FF2B5EF4-FFF2-40B4-BE49-F238E27FC236}">
                <a16:creationId xmlns:a16="http://schemas.microsoft.com/office/drawing/2014/main" id="{6335EB28-2DC0-4876-A6CE-10C84D46E02E}"/>
              </a:ext>
            </a:extLst>
          </p:cNvPr>
          <p:cNvSpPr/>
          <p:nvPr/>
        </p:nvSpPr>
        <p:spPr>
          <a:xfrm>
            <a:off x="5718003" y="323660"/>
            <a:ext cx="6115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هيا نلون بالونات ذهب بالإجابة على الأسئلة التالية : 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C737BC54-C8CC-4C7F-B88E-A64BC5568BC2}"/>
              </a:ext>
            </a:extLst>
          </p:cNvPr>
          <p:cNvSpPr/>
          <p:nvPr/>
        </p:nvSpPr>
        <p:spPr>
          <a:xfrm>
            <a:off x="4538122" y="3583867"/>
            <a:ext cx="3089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الحرف الناقص في الكلمة : 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0BFF6A-61AE-4E69-A20A-B969AD604E82}"/>
              </a:ext>
            </a:extLst>
          </p:cNvPr>
          <p:cNvSpPr/>
          <p:nvPr/>
        </p:nvSpPr>
        <p:spPr>
          <a:xfrm>
            <a:off x="3641066" y="3435351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40670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71113 h 713678"/>
              <a:gd name="connsiteX4" fmla="*/ 724829 w 724829"/>
              <a:gd name="connsiteY4" fmla="*/ 713678 h 713678"/>
              <a:gd name="connsiteX5" fmla="*/ 384159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7824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95951" y="-14735"/>
                  <a:pt x="223299" y="-11833"/>
                  <a:pt x="340670" y="0"/>
                </a:cubicBezTo>
                <a:cubicBezTo>
                  <a:pt x="458041" y="11833"/>
                  <a:pt x="597239" y="4810"/>
                  <a:pt x="724829" y="0"/>
                </a:cubicBezTo>
                <a:cubicBezTo>
                  <a:pt x="709485" y="77417"/>
                  <a:pt x="730627" y="214587"/>
                  <a:pt x="724829" y="371113"/>
                </a:cubicBezTo>
                <a:cubicBezTo>
                  <a:pt x="719031" y="527639"/>
                  <a:pt x="718859" y="579368"/>
                  <a:pt x="724829" y="713678"/>
                </a:cubicBezTo>
                <a:cubicBezTo>
                  <a:pt x="580087" y="723855"/>
                  <a:pt x="468787" y="728376"/>
                  <a:pt x="384159" y="713678"/>
                </a:cubicBezTo>
                <a:cubicBezTo>
                  <a:pt x="299531" y="698981"/>
                  <a:pt x="188342" y="725352"/>
                  <a:pt x="0" y="713678"/>
                </a:cubicBezTo>
                <a:cubicBezTo>
                  <a:pt x="-7209" y="558178"/>
                  <a:pt x="-5513" y="531508"/>
                  <a:pt x="0" y="378249"/>
                </a:cubicBezTo>
                <a:cubicBezTo>
                  <a:pt x="5513" y="224990"/>
                  <a:pt x="9461" y="182451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143506" y="12731"/>
                  <a:pt x="241096" y="-9738"/>
                  <a:pt x="362415" y="0"/>
                </a:cubicBezTo>
                <a:cubicBezTo>
                  <a:pt x="483734" y="9738"/>
                  <a:pt x="552360" y="735"/>
                  <a:pt x="724829" y="0"/>
                </a:cubicBezTo>
                <a:cubicBezTo>
                  <a:pt x="738996" y="72218"/>
                  <a:pt x="729169" y="258536"/>
                  <a:pt x="724829" y="342565"/>
                </a:cubicBezTo>
                <a:cubicBezTo>
                  <a:pt x="720489" y="426595"/>
                  <a:pt x="727342" y="576078"/>
                  <a:pt x="724829" y="713678"/>
                </a:cubicBezTo>
                <a:cubicBezTo>
                  <a:pt x="558984" y="710988"/>
                  <a:pt x="544030" y="723146"/>
                  <a:pt x="384159" y="713678"/>
                </a:cubicBezTo>
                <a:cubicBezTo>
                  <a:pt x="224288" y="704211"/>
                  <a:pt x="124468" y="697065"/>
                  <a:pt x="0" y="713678"/>
                </a:cubicBezTo>
                <a:cubicBezTo>
                  <a:pt x="4998" y="570200"/>
                  <a:pt x="-11924" y="457013"/>
                  <a:pt x="0" y="356839"/>
                </a:cubicBezTo>
                <a:cubicBezTo>
                  <a:pt x="11924" y="256665"/>
                  <a:pt x="3956" y="76014"/>
                  <a:pt x="0" y="0"/>
                </a:cubicBezTo>
                <a:close/>
              </a:path>
            </a:pathLst>
          </a:custGeom>
          <a:solidFill>
            <a:srgbClr val="D174FF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4904214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ــذ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0E5501-D698-498A-885E-C21C5AA42CCE}"/>
              </a:ext>
            </a:extLst>
          </p:cNvPr>
          <p:cNvSpPr/>
          <p:nvPr/>
        </p:nvSpPr>
        <p:spPr>
          <a:xfrm>
            <a:off x="2712412" y="3428714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D174FF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5B2893-6B83-4FF4-9793-E0E003D7CA3B}"/>
              </a:ext>
            </a:extLst>
          </p:cNvPr>
          <p:cNvSpPr/>
          <p:nvPr/>
        </p:nvSpPr>
        <p:spPr>
          <a:xfrm>
            <a:off x="1795171" y="3428069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D174FF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ــد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8132F2-E096-4F3C-8A50-FBC0127BF618}"/>
              </a:ext>
            </a:extLst>
          </p:cNvPr>
          <p:cNvSpPr/>
          <p:nvPr/>
        </p:nvSpPr>
        <p:spPr>
          <a:xfrm>
            <a:off x="2527493" y="2042796"/>
            <a:ext cx="8659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7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ــذ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65E457A2-1135-472F-9EF2-B58C91E2B4DB}"/>
              </a:ext>
            </a:extLst>
          </p:cNvPr>
          <p:cNvSpPr/>
          <p:nvPr/>
        </p:nvSpPr>
        <p:spPr>
          <a:xfrm>
            <a:off x="4290232" y="4651120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صوت حرف الدال في الكلمة :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2DBD82-BC1C-4791-954A-8FA2160BEE2A}"/>
              </a:ext>
            </a:extLst>
          </p:cNvPr>
          <p:cNvSpPr/>
          <p:nvPr/>
        </p:nvSpPr>
        <p:spPr>
          <a:xfrm>
            <a:off x="3574630" y="4525113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40670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71113 h 713678"/>
              <a:gd name="connsiteX4" fmla="*/ 724829 w 724829"/>
              <a:gd name="connsiteY4" fmla="*/ 713678 h 713678"/>
              <a:gd name="connsiteX5" fmla="*/ 384159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7824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95951" y="-14735"/>
                  <a:pt x="223299" y="-11833"/>
                  <a:pt x="340670" y="0"/>
                </a:cubicBezTo>
                <a:cubicBezTo>
                  <a:pt x="458041" y="11833"/>
                  <a:pt x="597239" y="4810"/>
                  <a:pt x="724829" y="0"/>
                </a:cubicBezTo>
                <a:cubicBezTo>
                  <a:pt x="709485" y="77417"/>
                  <a:pt x="730627" y="214587"/>
                  <a:pt x="724829" y="371113"/>
                </a:cubicBezTo>
                <a:cubicBezTo>
                  <a:pt x="719031" y="527639"/>
                  <a:pt x="718859" y="579368"/>
                  <a:pt x="724829" y="713678"/>
                </a:cubicBezTo>
                <a:cubicBezTo>
                  <a:pt x="580087" y="723855"/>
                  <a:pt x="468787" y="728376"/>
                  <a:pt x="384159" y="713678"/>
                </a:cubicBezTo>
                <a:cubicBezTo>
                  <a:pt x="299531" y="698981"/>
                  <a:pt x="188342" y="725352"/>
                  <a:pt x="0" y="713678"/>
                </a:cubicBezTo>
                <a:cubicBezTo>
                  <a:pt x="-7209" y="558178"/>
                  <a:pt x="-5513" y="531508"/>
                  <a:pt x="0" y="378249"/>
                </a:cubicBezTo>
                <a:cubicBezTo>
                  <a:pt x="5513" y="224990"/>
                  <a:pt x="9461" y="182451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143506" y="12731"/>
                  <a:pt x="241096" y="-9738"/>
                  <a:pt x="362415" y="0"/>
                </a:cubicBezTo>
                <a:cubicBezTo>
                  <a:pt x="483734" y="9738"/>
                  <a:pt x="552360" y="735"/>
                  <a:pt x="724829" y="0"/>
                </a:cubicBezTo>
                <a:cubicBezTo>
                  <a:pt x="738996" y="72218"/>
                  <a:pt x="729169" y="258536"/>
                  <a:pt x="724829" y="342565"/>
                </a:cubicBezTo>
                <a:cubicBezTo>
                  <a:pt x="720489" y="426595"/>
                  <a:pt x="727342" y="576078"/>
                  <a:pt x="724829" y="713678"/>
                </a:cubicBezTo>
                <a:cubicBezTo>
                  <a:pt x="558984" y="710988"/>
                  <a:pt x="544030" y="723146"/>
                  <a:pt x="384159" y="713678"/>
                </a:cubicBezTo>
                <a:cubicBezTo>
                  <a:pt x="224288" y="704211"/>
                  <a:pt x="124468" y="697065"/>
                  <a:pt x="0" y="713678"/>
                </a:cubicBezTo>
                <a:cubicBezTo>
                  <a:pt x="4998" y="570200"/>
                  <a:pt x="-11924" y="457013"/>
                  <a:pt x="0" y="356839"/>
                </a:cubicBezTo>
                <a:cubicBezTo>
                  <a:pt x="11924" y="256665"/>
                  <a:pt x="3956" y="76014"/>
                  <a:pt x="0" y="0"/>
                </a:cubicBezTo>
                <a:close/>
              </a:path>
            </a:pathLst>
          </a:custGeom>
          <a:solidFill>
            <a:srgbClr val="358FE7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4904214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ذَ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2ECF95-B511-45A2-817B-7F2146121225}"/>
              </a:ext>
            </a:extLst>
          </p:cNvPr>
          <p:cNvSpPr/>
          <p:nvPr/>
        </p:nvSpPr>
        <p:spPr>
          <a:xfrm>
            <a:off x="2714399" y="4511866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58FE7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ذُ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18CF92-1646-4226-A335-CFD78B3646C7}"/>
              </a:ext>
            </a:extLst>
          </p:cNvPr>
          <p:cNvSpPr/>
          <p:nvPr/>
        </p:nvSpPr>
        <p:spPr>
          <a:xfrm>
            <a:off x="1815199" y="4525113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58FE7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ذِ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1DD6E8-D4AE-4A3C-8BF7-0AD4C7FD6B98}"/>
              </a:ext>
            </a:extLst>
          </p:cNvPr>
          <p:cNvSpPr/>
          <p:nvPr/>
        </p:nvSpPr>
        <p:spPr>
          <a:xfrm>
            <a:off x="2527494" y="2042543"/>
            <a:ext cx="8659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ــذَ</a:t>
            </a:r>
            <a:endParaRPr lang="en-US" sz="7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C136EF6E-92CA-46F7-825E-77ECB2333983}"/>
              </a:ext>
            </a:extLst>
          </p:cNvPr>
          <p:cNvSpPr/>
          <p:nvPr/>
        </p:nvSpPr>
        <p:spPr>
          <a:xfrm>
            <a:off x="5017201" y="5651443"/>
            <a:ext cx="2629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dirty="0">
                <a:cs typeface="PT Bold Heading" panose="02010400000000000000" pitchFamily="2" charset="-78"/>
              </a:rPr>
              <a:t>الحرف  الأخير للكلمة :</a:t>
            </a:r>
            <a:endParaRPr lang="ar-SA" sz="2400" dirty="0">
              <a:cs typeface="PT Bold Heading" panose="020104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7CB45F-06D2-4D0F-A70B-9944E382E641}"/>
              </a:ext>
            </a:extLst>
          </p:cNvPr>
          <p:cNvSpPr/>
          <p:nvPr/>
        </p:nvSpPr>
        <p:spPr>
          <a:xfrm>
            <a:off x="1815199" y="5450285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40670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71113 h 713678"/>
              <a:gd name="connsiteX4" fmla="*/ 724829 w 724829"/>
              <a:gd name="connsiteY4" fmla="*/ 713678 h 713678"/>
              <a:gd name="connsiteX5" fmla="*/ 384159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7824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95951" y="-14735"/>
                  <a:pt x="223299" y="-11833"/>
                  <a:pt x="340670" y="0"/>
                </a:cubicBezTo>
                <a:cubicBezTo>
                  <a:pt x="458041" y="11833"/>
                  <a:pt x="597239" y="4810"/>
                  <a:pt x="724829" y="0"/>
                </a:cubicBezTo>
                <a:cubicBezTo>
                  <a:pt x="709485" y="77417"/>
                  <a:pt x="730627" y="214587"/>
                  <a:pt x="724829" y="371113"/>
                </a:cubicBezTo>
                <a:cubicBezTo>
                  <a:pt x="719031" y="527639"/>
                  <a:pt x="718859" y="579368"/>
                  <a:pt x="724829" y="713678"/>
                </a:cubicBezTo>
                <a:cubicBezTo>
                  <a:pt x="580087" y="723855"/>
                  <a:pt x="468787" y="728376"/>
                  <a:pt x="384159" y="713678"/>
                </a:cubicBezTo>
                <a:cubicBezTo>
                  <a:pt x="299531" y="698981"/>
                  <a:pt x="188342" y="725352"/>
                  <a:pt x="0" y="713678"/>
                </a:cubicBezTo>
                <a:cubicBezTo>
                  <a:pt x="-7209" y="558178"/>
                  <a:pt x="-5513" y="531508"/>
                  <a:pt x="0" y="378249"/>
                </a:cubicBezTo>
                <a:cubicBezTo>
                  <a:pt x="5513" y="224990"/>
                  <a:pt x="9461" y="182451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143506" y="12731"/>
                  <a:pt x="241096" y="-9738"/>
                  <a:pt x="362415" y="0"/>
                </a:cubicBezTo>
                <a:cubicBezTo>
                  <a:pt x="483734" y="9738"/>
                  <a:pt x="552360" y="735"/>
                  <a:pt x="724829" y="0"/>
                </a:cubicBezTo>
                <a:cubicBezTo>
                  <a:pt x="738996" y="72218"/>
                  <a:pt x="729169" y="258536"/>
                  <a:pt x="724829" y="342565"/>
                </a:cubicBezTo>
                <a:cubicBezTo>
                  <a:pt x="720489" y="426595"/>
                  <a:pt x="727342" y="576078"/>
                  <a:pt x="724829" y="713678"/>
                </a:cubicBezTo>
                <a:cubicBezTo>
                  <a:pt x="558984" y="710988"/>
                  <a:pt x="544030" y="723146"/>
                  <a:pt x="384159" y="713678"/>
                </a:cubicBezTo>
                <a:cubicBezTo>
                  <a:pt x="224288" y="704211"/>
                  <a:pt x="124468" y="697065"/>
                  <a:pt x="0" y="713678"/>
                </a:cubicBezTo>
                <a:cubicBezTo>
                  <a:pt x="4998" y="570200"/>
                  <a:pt x="-11924" y="457013"/>
                  <a:pt x="0" y="356839"/>
                </a:cubicBezTo>
                <a:cubicBezTo>
                  <a:pt x="11924" y="256665"/>
                  <a:pt x="3956" y="76014"/>
                  <a:pt x="0" y="0"/>
                </a:cubicBezTo>
                <a:close/>
              </a:path>
            </a:pathLst>
          </a:custGeom>
          <a:solidFill>
            <a:srgbClr val="3FE17D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4904214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ة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884A605-2A7F-41D5-BF4F-248DAA9096A2}"/>
              </a:ext>
            </a:extLst>
          </p:cNvPr>
          <p:cNvSpPr/>
          <p:nvPr/>
        </p:nvSpPr>
        <p:spPr>
          <a:xfrm>
            <a:off x="3565403" y="5469616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FE17D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 err="1">
                <a:solidFill>
                  <a:schemeClr val="tx1"/>
                </a:solidFill>
              </a:rPr>
              <a:t>نا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0A75C9C-5DB7-4798-858B-DFE8DFB97450}"/>
              </a:ext>
            </a:extLst>
          </p:cNvPr>
          <p:cNvSpPr/>
          <p:nvPr/>
        </p:nvSpPr>
        <p:spPr>
          <a:xfrm>
            <a:off x="2712412" y="5469616"/>
            <a:ext cx="724829" cy="713678"/>
          </a:xfrm>
          <a:custGeom>
            <a:avLst/>
            <a:gdLst>
              <a:gd name="connsiteX0" fmla="*/ 0 w 724829"/>
              <a:gd name="connsiteY0" fmla="*/ 0 h 713678"/>
              <a:gd name="connsiteX1" fmla="*/ 369663 w 724829"/>
              <a:gd name="connsiteY1" fmla="*/ 0 h 713678"/>
              <a:gd name="connsiteX2" fmla="*/ 724829 w 724829"/>
              <a:gd name="connsiteY2" fmla="*/ 0 h 713678"/>
              <a:gd name="connsiteX3" fmla="*/ 724829 w 724829"/>
              <a:gd name="connsiteY3" fmla="*/ 356839 h 713678"/>
              <a:gd name="connsiteX4" fmla="*/ 724829 w 724829"/>
              <a:gd name="connsiteY4" fmla="*/ 713678 h 713678"/>
              <a:gd name="connsiteX5" fmla="*/ 362415 w 724829"/>
              <a:gd name="connsiteY5" fmla="*/ 713678 h 713678"/>
              <a:gd name="connsiteX6" fmla="*/ 0 w 724829"/>
              <a:gd name="connsiteY6" fmla="*/ 713678 h 713678"/>
              <a:gd name="connsiteX7" fmla="*/ 0 w 724829"/>
              <a:gd name="connsiteY7" fmla="*/ 356839 h 713678"/>
              <a:gd name="connsiteX8" fmla="*/ 0 w 724829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29" h="713678" fill="none" extrusionOk="0">
                <a:moveTo>
                  <a:pt x="0" y="0"/>
                </a:moveTo>
                <a:cubicBezTo>
                  <a:pt x="155791" y="15633"/>
                  <a:pt x="209446" y="-14661"/>
                  <a:pt x="369663" y="0"/>
                </a:cubicBezTo>
                <a:cubicBezTo>
                  <a:pt x="529880" y="14661"/>
                  <a:pt x="573744" y="-10815"/>
                  <a:pt x="724829" y="0"/>
                </a:cubicBezTo>
                <a:cubicBezTo>
                  <a:pt x="716008" y="169685"/>
                  <a:pt x="726364" y="203248"/>
                  <a:pt x="724829" y="356839"/>
                </a:cubicBezTo>
                <a:cubicBezTo>
                  <a:pt x="723294" y="510430"/>
                  <a:pt x="731764" y="573938"/>
                  <a:pt x="724829" y="713678"/>
                </a:cubicBezTo>
                <a:cubicBezTo>
                  <a:pt x="635966" y="729313"/>
                  <a:pt x="440384" y="712716"/>
                  <a:pt x="362415" y="713678"/>
                </a:cubicBezTo>
                <a:cubicBezTo>
                  <a:pt x="284446" y="714640"/>
                  <a:pt x="116204" y="724493"/>
                  <a:pt x="0" y="713678"/>
                </a:cubicBezTo>
                <a:cubicBezTo>
                  <a:pt x="12402" y="582795"/>
                  <a:pt x="9948" y="471373"/>
                  <a:pt x="0" y="356839"/>
                </a:cubicBezTo>
                <a:cubicBezTo>
                  <a:pt x="-9948" y="242305"/>
                  <a:pt x="14003" y="152284"/>
                  <a:pt x="0" y="0"/>
                </a:cubicBezTo>
                <a:close/>
              </a:path>
              <a:path w="724829" h="713678" stroke="0" extrusionOk="0">
                <a:moveTo>
                  <a:pt x="0" y="0"/>
                </a:moveTo>
                <a:cubicBezTo>
                  <a:pt x="96979" y="-12720"/>
                  <a:pt x="254085" y="-13246"/>
                  <a:pt x="347918" y="0"/>
                </a:cubicBezTo>
                <a:cubicBezTo>
                  <a:pt x="441751" y="13246"/>
                  <a:pt x="544586" y="4475"/>
                  <a:pt x="724829" y="0"/>
                </a:cubicBezTo>
                <a:cubicBezTo>
                  <a:pt x="728883" y="107296"/>
                  <a:pt x="724898" y="271170"/>
                  <a:pt x="724829" y="356839"/>
                </a:cubicBezTo>
                <a:cubicBezTo>
                  <a:pt x="724760" y="442508"/>
                  <a:pt x="732110" y="631078"/>
                  <a:pt x="724829" y="713678"/>
                </a:cubicBezTo>
                <a:cubicBezTo>
                  <a:pt x="575585" y="707044"/>
                  <a:pt x="466027" y="722180"/>
                  <a:pt x="347918" y="713678"/>
                </a:cubicBezTo>
                <a:cubicBezTo>
                  <a:pt x="229809" y="705176"/>
                  <a:pt x="163359" y="696499"/>
                  <a:pt x="0" y="713678"/>
                </a:cubicBezTo>
                <a:cubicBezTo>
                  <a:pt x="-7035" y="548221"/>
                  <a:pt x="9113" y="465508"/>
                  <a:pt x="0" y="378249"/>
                </a:cubicBezTo>
                <a:cubicBezTo>
                  <a:pt x="-9113" y="290990"/>
                  <a:pt x="-1690" y="124094"/>
                  <a:pt x="0" y="0"/>
                </a:cubicBezTo>
                <a:close/>
              </a:path>
            </a:pathLst>
          </a:custGeom>
          <a:solidFill>
            <a:srgbClr val="3FE17D">
              <a:alpha val="80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ـذ</a:t>
            </a:r>
            <a:endParaRPr lang="en-AE" sz="3600" b="1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47E1F5-355A-4673-B1C5-E90240908C19}"/>
              </a:ext>
            </a:extLst>
          </p:cNvPr>
          <p:cNvSpPr/>
          <p:nvPr/>
        </p:nvSpPr>
        <p:spPr>
          <a:xfrm>
            <a:off x="2009103" y="2032705"/>
            <a:ext cx="636398" cy="912590"/>
          </a:xfrm>
          <a:prstGeom prst="ellipse">
            <a:avLst/>
          </a:prstGeom>
          <a:noFill/>
          <a:ln w="38100">
            <a:solidFill>
              <a:srgbClr val="487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39" name="Picture 8" descr="نافذة كارتون مجانية ، تنزيل قصاصة فنية مجانية ، قصاصة فنية مجانية - آخر">
            <a:extLst>
              <a:ext uri="{FF2B5EF4-FFF2-40B4-BE49-F238E27FC236}">
                <a16:creationId xmlns:a16="http://schemas.microsoft.com/office/drawing/2014/main" id="{30E7D2B2-AFA7-4C82-ACD0-95DF66C8D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22" y="593019"/>
            <a:ext cx="1617625" cy="14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A0C06EB7-24B6-4CCE-83CB-C649E13D8988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مراجعة قبلية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B3CAF93-0786-4A2C-8308-483081C876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8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0" grpId="0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6" grpId="1" animBg="1"/>
      <p:bldP spid="37" grpId="0" animBg="1"/>
      <p:bldP spid="37" grpId="1" animBg="1"/>
      <p:bldP spid="38" grpId="0"/>
      <p:bldP spid="43" grpId="0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621178-1711-46F1-A201-49CA66DDCC44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FEF5F8F-1633-4B95-B3A3-751E2E8D4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8913"/>
            <a:ext cx="2299606" cy="1529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E1B55-C705-4B66-B4F6-A37142E7B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818" y="651884"/>
            <a:ext cx="6164736" cy="42500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39655D-9599-4E79-A0BC-A134010F695F}"/>
              </a:ext>
            </a:extLst>
          </p:cNvPr>
          <p:cNvSpPr txBox="1"/>
          <p:nvPr/>
        </p:nvSpPr>
        <p:spPr>
          <a:xfrm>
            <a:off x="3148554" y="52992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dirty="0">
                <a:hlinkClick r:id="rId5"/>
              </a:rPr>
              <a:t>https://wordwall.net/resource/9745939</a:t>
            </a:r>
            <a:endParaRPr lang="en-AE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DD599E7A-0B07-4884-8411-F1E82590BF1B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التهيئة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65D2-C2E8-458A-9F97-4F289D812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0BAE8F-BE37-48C0-9FEF-51FD89FD7E88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34DAF3-96E9-4292-BB2D-C9FA8B531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8913"/>
            <a:ext cx="2299606" cy="1529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6E5E8D-C73C-4568-A451-7BA09A9F18B1}"/>
              </a:ext>
            </a:extLst>
          </p:cNvPr>
          <p:cNvSpPr txBox="1"/>
          <p:nvPr/>
        </p:nvSpPr>
        <p:spPr>
          <a:xfrm>
            <a:off x="2367419" y="1995268"/>
            <a:ext cx="725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يركب المتعلم الكلمات من المقاطع والحروف .</a:t>
            </a:r>
            <a:endParaRPr lang="en-AE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AC2268-03D9-45B2-A057-24ED635DA72A}"/>
              </a:ext>
            </a:extLst>
          </p:cNvPr>
          <p:cNvSpPr txBox="1"/>
          <p:nvPr/>
        </p:nvSpPr>
        <p:spPr>
          <a:xfrm>
            <a:off x="3460667" y="3067843"/>
            <a:ext cx="615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يقرأ المتعلم الكلمات قراءة صحيحة  . </a:t>
            </a:r>
            <a:endParaRPr lang="en-AE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32CF8-7F49-4B9A-9C71-7D6049F23480}"/>
              </a:ext>
            </a:extLst>
          </p:cNvPr>
          <p:cNvSpPr txBox="1"/>
          <p:nvPr/>
        </p:nvSpPr>
        <p:spPr>
          <a:xfrm>
            <a:off x="3135951" y="4140418"/>
            <a:ext cx="633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يكتب المتعلم الكلمات كتابة  صحيحة  . </a:t>
            </a:r>
            <a:endParaRPr lang="en-AE" sz="3600" b="1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88032A44-2348-42DF-B2B0-0E91C6C05698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الأهداف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6C7332-275C-4B8D-B1CF-14775F8FF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3B8FEF-BB01-4BA4-9516-FF6A6339ABAE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C97E793-5FAA-4CA7-BB2B-6B076FC7E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8913"/>
            <a:ext cx="2299606" cy="152951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F3F53D-D767-4BAB-AFBB-C56EBC3D42CD}"/>
              </a:ext>
            </a:extLst>
          </p:cNvPr>
          <p:cNvCxnSpPr>
            <a:cxnSpLocks/>
          </p:cNvCxnSpPr>
          <p:nvPr/>
        </p:nvCxnSpPr>
        <p:spPr>
          <a:xfrm flipH="1">
            <a:off x="3583873" y="5408484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772E998-A50C-4EA2-B72C-B305C0F90115}"/>
              </a:ext>
            </a:extLst>
          </p:cNvPr>
          <p:cNvSpPr txBox="1"/>
          <p:nvPr/>
        </p:nvSpPr>
        <p:spPr>
          <a:xfrm>
            <a:off x="6693830" y="424632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66FB7-62BF-44A0-8F6B-EA501135E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88" y="2565472"/>
            <a:ext cx="1700333" cy="11831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C78E91-85BA-4360-9A5B-3F0BCCD7C185}"/>
              </a:ext>
            </a:extLst>
          </p:cNvPr>
          <p:cNvSpPr/>
          <p:nvPr/>
        </p:nvSpPr>
        <p:spPr>
          <a:xfrm>
            <a:off x="8926618" y="1395990"/>
            <a:ext cx="184217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7AD8E1-1401-4ADE-B6F5-33CE19F08594}"/>
              </a:ext>
            </a:extLst>
          </p:cNvPr>
          <p:cNvSpPr/>
          <p:nvPr/>
        </p:nvSpPr>
        <p:spPr>
          <a:xfrm>
            <a:off x="3341040" y="121847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ذا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072EB636-A8F6-4AA6-9A93-D5A8AC9813F6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عرض الدرس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306167-F289-4EB8-85F5-20559662C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8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24466 0.308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29661 0.2824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31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B7AF96-7C02-4A31-BC10-D3E755138242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85DBE69-BB8E-4FE8-B116-74784E4CC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8913"/>
            <a:ext cx="2299606" cy="152951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F3F53D-D767-4BAB-AFBB-C56EBC3D42CD}"/>
              </a:ext>
            </a:extLst>
          </p:cNvPr>
          <p:cNvCxnSpPr>
            <a:cxnSpLocks/>
          </p:cNvCxnSpPr>
          <p:nvPr/>
        </p:nvCxnSpPr>
        <p:spPr>
          <a:xfrm flipH="1">
            <a:off x="3583873" y="5408484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772E998-A50C-4EA2-B72C-B305C0F90115}"/>
              </a:ext>
            </a:extLst>
          </p:cNvPr>
          <p:cNvSpPr txBox="1"/>
          <p:nvPr/>
        </p:nvSpPr>
        <p:spPr>
          <a:xfrm>
            <a:off x="6693830" y="424632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66FB7-62BF-44A0-8F6B-EA501135E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74" y="2659740"/>
            <a:ext cx="1700333" cy="11831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C78E91-85BA-4360-9A5B-3F0BCCD7C185}"/>
              </a:ext>
            </a:extLst>
          </p:cNvPr>
          <p:cNvSpPr/>
          <p:nvPr/>
        </p:nvSpPr>
        <p:spPr>
          <a:xfrm>
            <a:off x="8926618" y="1395990"/>
            <a:ext cx="184217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7AD8E1-1401-4ADE-B6F5-33CE19F08594}"/>
              </a:ext>
            </a:extLst>
          </p:cNvPr>
          <p:cNvSpPr/>
          <p:nvPr/>
        </p:nvSpPr>
        <p:spPr>
          <a:xfrm>
            <a:off x="3341040" y="121847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ـذَ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9C3AAA-F5CA-4587-A5C9-D6FC4B9C5014}"/>
              </a:ext>
            </a:extLst>
          </p:cNvPr>
          <p:cNvSpPr/>
          <p:nvPr/>
        </p:nvSpPr>
        <p:spPr>
          <a:xfrm>
            <a:off x="6455312" y="1218473"/>
            <a:ext cx="202651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جَـ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B06868D1-B8F0-4F78-BF18-4A9D0F3FF097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عرض الدرس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249485-3F8A-4519-8C30-A3918F01B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  <p:pic>
        <p:nvPicPr>
          <p:cNvPr id="1026" name="Picture 2" descr="المغانط الدائمة والمؤقتة | المرسال">
            <a:extLst>
              <a:ext uri="{FF2B5EF4-FFF2-40B4-BE49-F238E27FC236}">
                <a16:creationId xmlns:a16="http://schemas.microsoft.com/office/drawing/2014/main" id="{FBAB51D4-7E2E-48EF-A5EA-B184FBAC9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9" y="424632"/>
            <a:ext cx="1818506" cy="18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463 L 0.15104 0.3074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23424 0.307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29661 0.282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31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5DAE17-B6FB-42BD-9400-2598DEDDB0EA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1DF10C4-F768-4198-AE44-5154A0F6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8913"/>
            <a:ext cx="2299606" cy="152951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F3F53D-D767-4BAB-AFBB-C56EBC3D42CD}"/>
              </a:ext>
            </a:extLst>
          </p:cNvPr>
          <p:cNvCxnSpPr>
            <a:cxnSpLocks/>
          </p:cNvCxnSpPr>
          <p:nvPr/>
        </p:nvCxnSpPr>
        <p:spPr>
          <a:xfrm flipH="1">
            <a:off x="3583873" y="5408484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772E998-A50C-4EA2-B72C-B305C0F90115}"/>
              </a:ext>
            </a:extLst>
          </p:cNvPr>
          <p:cNvSpPr txBox="1"/>
          <p:nvPr/>
        </p:nvSpPr>
        <p:spPr>
          <a:xfrm>
            <a:off x="6693830" y="424632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66FB7-62BF-44A0-8F6B-EA501135E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59" y="2631459"/>
            <a:ext cx="1700333" cy="11831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C78E91-85BA-4360-9A5B-3F0BCCD7C185}"/>
              </a:ext>
            </a:extLst>
          </p:cNvPr>
          <p:cNvSpPr/>
          <p:nvPr/>
        </p:nvSpPr>
        <p:spPr>
          <a:xfrm>
            <a:off x="9041232" y="1395990"/>
            <a:ext cx="161294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ذا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7AD8E1-1401-4ADE-B6F5-33CE19F08594}"/>
              </a:ext>
            </a:extLst>
          </p:cNvPr>
          <p:cNvSpPr/>
          <p:nvPr/>
        </p:nvSpPr>
        <p:spPr>
          <a:xfrm>
            <a:off x="3341040" y="121847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حِـ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9C3AAA-F5CA-4587-A5C9-D6FC4B9C5014}"/>
              </a:ext>
            </a:extLst>
          </p:cNvPr>
          <p:cNvSpPr/>
          <p:nvPr/>
        </p:nvSpPr>
        <p:spPr>
          <a:xfrm>
            <a:off x="6778317" y="1218473"/>
            <a:ext cx="138050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ءُ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8DB5EA4F-1FE2-4280-A669-58B3357080AB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عرض الدرس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747C2C-421D-4160-A903-C219F37BE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1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23424 0.307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29661 0.2824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31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0977 0.319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476571-F601-497F-ABE3-8BFDF8CCCDDC}"/>
              </a:ext>
            </a:extLst>
          </p:cNvPr>
          <p:cNvSpPr/>
          <p:nvPr/>
        </p:nvSpPr>
        <p:spPr>
          <a:xfrm>
            <a:off x="358219" y="254523"/>
            <a:ext cx="11585541" cy="6361657"/>
          </a:xfrm>
          <a:custGeom>
            <a:avLst/>
            <a:gdLst>
              <a:gd name="connsiteX0" fmla="*/ 0 w 11585541"/>
              <a:gd name="connsiteY0" fmla="*/ 0 h 6361657"/>
              <a:gd name="connsiteX1" fmla="*/ 463422 w 11585541"/>
              <a:gd name="connsiteY1" fmla="*/ 0 h 6361657"/>
              <a:gd name="connsiteX2" fmla="*/ 1042699 w 11585541"/>
              <a:gd name="connsiteY2" fmla="*/ 0 h 6361657"/>
              <a:gd name="connsiteX3" fmla="*/ 1274410 w 11585541"/>
              <a:gd name="connsiteY3" fmla="*/ 0 h 6361657"/>
              <a:gd name="connsiteX4" fmla="*/ 1737831 w 11585541"/>
              <a:gd name="connsiteY4" fmla="*/ 0 h 6361657"/>
              <a:gd name="connsiteX5" fmla="*/ 2085397 w 11585541"/>
              <a:gd name="connsiteY5" fmla="*/ 0 h 6361657"/>
              <a:gd name="connsiteX6" fmla="*/ 2548819 w 11585541"/>
              <a:gd name="connsiteY6" fmla="*/ 0 h 6361657"/>
              <a:gd name="connsiteX7" fmla="*/ 3128096 w 11585541"/>
              <a:gd name="connsiteY7" fmla="*/ 0 h 6361657"/>
              <a:gd name="connsiteX8" fmla="*/ 3707373 w 11585541"/>
              <a:gd name="connsiteY8" fmla="*/ 0 h 6361657"/>
              <a:gd name="connsiteX9" fmla="*/ 4518361 w 11585541"/>
              <a:gd name="connsiteY9" fmla="*/ 0 h 6361657"/>
              <a:gd name="connsiteX10" fmla="*/ 5329349 w 11585541"/>
              <a:gd name="connsiteY10" fmla="*/ 0 h 6361657"/>
              <a:gd name="connsiteX11" fmla="*/ 5676915 w 11585541"/>
              <a:gd name="connsiteY11" fmla="*/ 0 h 6361657"/>
              <a:gd name="connsiteX12" fmla="*/ 6372048 w 11585541"/>
              <a:gd name="connsiteY12" fmla="*/ 0 h 6361657"/>
              <a:gd name="connsiteX13" fmla="*/ 6603758 w 11585541"/>
              <a:gd name="connsiteY13" fmla="*/ 0 h 6361657"/>
              <a:gd name="connsiteX14" fmla="*/ 7414746 w 11585541"/>
              <a:gd name="connsiteY14" fmla="*/ 0 h 6361657"/>
              <a:gd name="connsiteX15" fmla="*/ 7994023 w 11585541"/>
              <a:gd name="connsiteY15" fmla="*/ 0 h 6361657"/>
              <a:gd name="connsiteX16" fmla="*/ 8573300 w 11585541"/>
              <a:gd name="connsiteY16" fmla="*/ 0 h 6361657"/>
              <a:gd name="connsiteX17" fmla="*/ 9268433 w 11585541"/>
              <a:gd name="connsiteY17" fmla="*/ 0 h 6361657"/>
              <a:gd name="connsiteX18" fmla="*/ 9847710 w 11585541"/>
              <a:gd name="connsiteY18" fmla="*/ 0 h 6361657"/>
              <a:gd name="connsiteX19" fmla="*/ 10542842 w 11585541"/>
              <a:gd name="connsiteY19" fmla="*/ 0 h 6361657"/>
              <a:gd name="connsiteX20" fmla="*/ 11006264 w 11585541"/>
              <a:gd name="connsiteY20" fmla="*/ 0 h 6361657"/>
              <a:gd name="connsiteX21" fmla="*/ 11585541 w 11585541"/>
              <a:gd name="connsiteY21" fmla="*/ 0 h 6361657"/>
              <a:gd name="connsiteX22" fmla="*/ 11585541 w 11585541"/>
              <a:gd name="connsiteY22" fmla="*/ 578332 h 6361657"/>
              <a:gd name="connsiteX23" fmla="*/ 11585541 w 11585541"/>
              <a:gd name="connsiteY23" fmla="*/ 1283898 h 6361657"/>
              <a:gd name="connsiteX24" fmla="*/ 11585541 w 11585541"/>
              <a:gd name="connsiteY24" fmla="*/ 1734997 h 6361657"/>
              <a:gd name="connsiteX25" fmla="*/ 11585541 w 11585541"/>
              <a:gd name="connsiteY25" fmla="*/ 2440563 h 6361657"/>
              <a:gd name="connsiteX26" fmla="*/ 11585541 w 11585541"/>
              <a:gd name="connsiteY26" fmla="*/ 3146129 h 6361657"/>
              <a:gd name="connsiteX27" fmla="*/ 11585541 w 11585541"/>
              <a:gd name="connsiteY27" fmla="*/ 3660844 h 6361657"/>
              <a:gd name="connsiteX28" fmla="*/ 11585541 w 11585541"/>
              <a:gd name="connsiteY28" fmla="*/ 4366410 h 6361657"/>
              <a:gd name="connsiteX29" fmla="*/ 11585541 w 11585541"/>
              <a:gd name="connsiteY29" fmla="*/ 5008359 h 6361657"/>
              <a:gd name="connsiteX30" fmla="*/ 11585541 w 11585541"/>
              <a:gd name="connsiteY30" fmla="*/ 5459458 h 6361657"/>
              <a:gd name="connsiteX31" fmla="*/ 11585541 w 11585541"/>
              <a:gd name="connsiteY31" fmla="*/ 6361657 h 6361657"/>
              <a:gd name="connsiteX32" fmla="*/ 11353830 w 11585541"/>
              <a:gd name="connsiteY32" fmla="*/ 6361657 h 6361657"/>
              <a:gd name="connsiteX33" fmla="*/ 10774553 w 11585541"/>
              <a:gd name="connsiteY33" fmla="*/ 6361657 h 6361657"/>
              <a:gd name="connsiteX34" fmla="*/ 9963565 w 11585541"/>
              <a:gd name="connsiteY34" fmla="*/ 6361657 h 6361657"/>
              <a:gd name="connsiteX35" fmla="*/ 9268433 w 11585541"/>
              <a:gd name="connsiteY35" fmla="*/ 6361657 h 6361657"/>
              <a:gd name="connsiteX36" fmla="*/ 8920867 w 11585541"/>
              <a:gd name="connsiteY36" fmla="*/ 6361657 h 6361657"/>
              <a:gd name="connsiteX37" fmla="*/ 8457445 w 11585541"/>
              <a:gd name="connsiteY37" fmla="*/ 6361657 h 6361657"/>
              <a:gd name="connsiteX38" fmla="*/ 8109879 w 11585541"/>
              <a:gd name="connsiteY38" fmla="*/ 6361657 h 6361657"/>
              <a:gd name="connsiteX39" fmla="*/ 7414746 w 11585541"/>
              <a:gd name="connsiteY39" fmla="*/ 6361657 h 6361657"/>
              <a:gd name="connsiteX40" fmla="*/ 7067180 w 11585541"/>
              <a:gd name="connsiteY40" fmla="*/ 6361657 h 6361657"/>
              <a:gd name="connsiteX41" fmla="*/ 6719614 w 11585541"/>
              <a:gd name="connsiteY41" fmla="*/ 6361657 h 6361657"/>
              <a:gd name="connsiteX42" fmla="*/ 6024481 w 11585541"/>
              <a:gd name="connsiteY42" fmla="*/ 6361657 h 6361657"/>
              <a:gd name="connsiteX43" fmla="*/ 5792770 w 11585541"/>
              <a:gd name="connsiteY43" fmla="*/ 6361657 h 6361657"/>
              <a:gd name="connsiteX44" fmla="*/ 5561060 w 11585541"/>
              <a:gd name="connsiteY44" fmla="*/ 6361657 h 6361657"/>
              <a:gd name="connsiteX45" fmla="*/ 4750072 w 11585541"/>
              <a:gd name="connsiteY45" fmla="*/ 6361657 h 6361657"/>
              <a:gd name="connsiteX46" fmla="*/ 4518361 w 11585541"/>
              <a:gd name="connsiteY46" fmla="*/ 6361657 h 6361657"/>
              <a:gd name="connsiteX47" fmla="*/ 3939084 w 11585541"/>
              <a:gd name="connsiteY47" fmla="*/ 6361657 h 6361657"/>
              <a:gd name="connsiteX48" fmla="*/ 3707373 w 11585541"/>
              <a:gd name="connsiteY48" fmla="*/ 6361657 h 6361657"/>
              <a:gd name="connsiteX49" fmla="*/ 2896385 w 11585541"/>
              <a:gd name="connsiteY49" fmla="*/ 6361657 h 6361657"/>
              <a:gd name="connsiteX50" fmla="*/ 2432964 w 11585541"/>
              <a:gd name="connsiteY50" fmla="*/ 6361657 h 6361657"/>
              <a:gd name="connsiteX51" fmla="*/ 1737831 w 11585541"/>
              <a:gd name="connsiteY51" fmla="*/ 6361657 h 6361657"/>
              <a:gd name="connsiteX52" fmla="*/ 926843 w 11585541"/>
              <a:gd name="connsiteY52" fmla="*/ 6361657 h 6361657"/>
              <a:gd name="connsiteX53" fmla="*/ 579277 w 11585541"/>
              <a:gd name="connsiteY53" fmla="*/ 6361657 h 6361657"/>
              <a:gd name="connsiteX54" fmla="*/ 0 w 11585541"/>
              <a:gd name="connsiteY54" fmla="*/ 6361657 h 6361657"/>
              <a:gd name="connsiteX55" fmla="*/ 0 w 11585541"/>
              <a:gd name="connsiteY55" fmla="*/ 5656091 h 6361657"/>
              <a:gd name="connsiteX56" fmla="*/ 0 w 11585541"/>
              <a:gd name="connsiteY56" fmla="*/ 5141376 h 6361657"/>
              <a:gd name="connsiteX57" fmla="*/ 0 w 11585541"/>
              <a:gd name="connsiteY57" fmla="*/ 4563043 h 6361657"/>
              <a:gd name="connsiteX58" fmla="*/ 0 w 11585541"/>
              <a:gd name="connsiteY58" fmla="*/ 4048327 h 6361657"/>
              <a:gd name="connsiteX59" fmla="*/ 0 w 11585541"/>
              <a:gd name="connsiteY59" fmla="*/ 3597228 h 6361657"/>
              <a:gd name="connsiteX60" fmla="*/ 0 w 11585541"/>
              <a:gd name="connsiteY60" fmla="*/ 3209745 h 6361657"/>
              <a:gd name="connsiteX61" fmla="*/ 0 w 11585541"/>
              <a:gd name="connsiteY61" fmla="*/ 2504180 h 6361657"/>
              <a:gd name="connsiteX62" fmla="*/ 0 w 11585541"/>
              <a:gd name="connsiteY62" fmla="*/ 1925847 h 6361657"/>
              <a:gd name="connsiteX63" fmla="*/ 0 w 11585541"/>
              <a:gd name="connsiteY63" fmla="*/ 1538364 h 6361657"/>
              <a:gd name="connsiteX64" fmla="*/ 0 w 11585541"/>
              <a:gd name="connsiteY64" fmla="*/ 896415 h 6361657"/>
              <a:gd name="connsiteX65" fmla="*/ 0 w 11585541"/>
              <a:gd name="connsiteY65" fmla="*/ 0 h 63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585541" h="6361657" fill="none" extrusionOk="0">
                <a:moveTo>
                  <a:pt x="0" y="0"/>
                </a:moveTo>
                <a:cubicBezTo>
                  <a:pt x="106949" y="-2275"/>
                  <a:pt x="321965" y="9070"/>
                  <a:pt x="463422" y="0"/>
                </a:cubicBezTo>
                <a:cubicBezTo>
                  <a:pt x="604879" y="-9070"/>
                  <a:pt x="833618" y="1299"/>
                  <a:pt x="1042699" y="0"/>
                </a:cubicBezTo>
                <a:cubicBezTo>
                  <a:pt x="1251780" y="-1299"/>
                  <a:pt x="1172555" y="10340"/>
                  <a:pt x="1274410" y="0"/>
                </a:cubicBezTo>
                <a:cubicBezTo>
                  <a:pt x="1376265" y="-10340"/>
                  <a:pt x="1541806" y="54376"/>
                  <a:pt x="1737831" y="0"/>
                </a:cubicBezTo>
                <a:cubicBezTo>
                  <a:pt x="1933856" y="-54376"/>
                  <a:pt x="1944730" y="9288"/>
                  <a:pt x="2085397" y="0"/>
                </a:cubicBezTo>
                <a:cubicBezTo>
                  <a:pt x="2226064" y="-9288"/>
                  <a:pt x="2333101" y="31237"/>
                  <a:pt x="2548819" y="0"/>
                </a:cubicBezTo>
                <a:cubicBezTo>
                  <a:pt x="2764537" y="-31237"/>
                  <a:pt x="2841609" y="50246"/>
                  <a:pt x="3128096" y="0"/>
                </a:cubicBezTo>
                <a:cubicBezTo>
                  <a:pt x="3414583" y="-50246"/>
                  <a:pt x="3522158" y="12475"/>
                  <a:pt x="3707373" y="0"/>
                </a:cubicBezTo>
                <a:cubicBezTo>
                  <a:pt x="3892588" y="-12475"/>
                  <a:pt x="4150217" y="14360"/>
                  <a:pt x="4518361" y="0"/>
                </a:cubicBezTo>
                <a:cubicBezTo>
                  <a:pt x="4886505" y="-14360"/>
                  <a:pt x="5144990" y="66604"/>
                  <a:pt x="5329349" y="0"/>
                </a:cubicBezTo>
                <a:cubicBezTo>
                  <a:pt x="5513708" y="-66604"/>
                  <a:pt x="5596063" y="36120"/>
                  <a:pt x="5676915" y="0"/>
                </a:cubicBezTo>
                <a:cubicBezTo>
                  <a:pt x="5757767" y="-36120"/>
                  <a:pt x="6142700" y="36406"/>
                  <a:pt x="6372048" y="0"/>
                </a:cubicBezTo>
                <a:cubicBezTo>
                  <a:pt x="6601396" y="-36406"/>
                  <a:pt x="6546361" y="3149"/>
                  <a:pt x="6603758" y="0"/>
                </a:cubicBezTo>
                <a:cubicBezTo>
                  <a:pt x="6661155" y="-3149"/>
                  <a:pt x="7153832" y="45342"/>
                  <a:pt x="7414746" y="0"/>
                </a:cubicBezTo>
                <a:cubicBezTo>
                  <a:pt x="7675660" y="-45342"/>
                  <a:pt x="7757759" y="19752"/>
                  <a:pt x="7994023" y="0"/>
                </a:cubicBezTo>
                <a:cubicBezTo>
                  <a:pt x="8230287" y="-19752"/>
                  <a:pt x="8389605" y="12181"/>
                  <a:pt x="8573300" y="0"/>
                </a:cubicBezTo>
                <a:cubicBezTo>
                  <a:pt x="8756995" y="-12181"/>
                  <a:pt x="9089872" y="66608"/>
                  <a:pt x="9268433" y="0"/>
                </a:cubicBezTo>
                <a:cubicBezTo>
                  <a:pt x="9446994" y="-66608"/>
                  <a:pt x="9583639" y="41042"/>
                  <a:pt x="9847710" y="0"/>
                </a:cubicBezTo>
                <a:cubicBezTo>
                  <a:pt x="10111781" y="-41042"/>
                  <a:pt x="10309480" y="51010"/>
                  <a:pt x="10542842" y="0"/>
                </a:cubicBezTo>
                <a:cubicBezTo>
                  <a:pt x="10776204" y="-51010"/>
                  <a:pt x="10834164" y="43416"/>
                  <a:pt x="11006264" y="0"/>
                </a:cubicBezTo>
                <a:cubicBezTo>
                  <a:pt x="11178364" y="-43416"/>
                  <a:pt x="11312333" y="28865"/>
                  <a:pt x="11585541" y="0"/>
                </a:cubicBezTo>
                <a:cubicBezTo>
                  <a:pt x="11590804" y="140407"/>
                  <a:pt x="11538522" y="379042"/>
                  <a:pt x="11585541" y="578332"/>
                </a:cubicBezTo>
                <a:cubicBezTo>
                  <a:pt x="11632560" y="777622"/>
                  <a:pt x="11546901" y="1027396"/>
                  <a:pt x="11585541" y="1283898"/>
                </a:cubicBezTo>
                <a:cubicBezTo>
                  <a:pt x="11624181" y="1540400"/>
                  <a:pt x="11557270" y="1586469"/>
                  <a:pt x="11585541" y="1734997"/>
                </a:cubicBezTo>
                <a:cubicBezTo>
                  <a:pt x="11613812" y="1883525"/>
                  <a:pt x="11502883" y="2216792"/>
                  <a:pt x="11585541" y="2440563"/>
                </a:cubicBezTo>
                <a:cubicBezTo>
                  <a:pt x="11668199" y="2664334"/>
                  <a:pt x="11540013" y="2903915"/>
                  <a:pt x="11585541" y="3146129"/>
                </a:cubicBezTo>
                <a:cubicBezTo>
                  <a:pt x="11631069" y="3388343"/>
                  <a:pt x="11552869" y="3527610"/>
                  <a:pt x="11585541" y="3660844"/>
                </a:cubicBezTo>
                <a:cubicBezTo>
                  <a:pt x="11618213" y="3794078"/>
                  <a:pt x="11545214" y="4044434"/>
                  <a:pt x="11585541" y="4366410"/>
                </a:cubicBezTo>
                <a:cubicBezTo>
                  <a:pt x="11625868" y="4688386"/>
                  <a:pt x="11538275" y="4874184"/>
                  <a:pt x="11585541" y="5008359"/>
                </a:cubicBezTo>
                <a:cubicBezTo>
                  <a:pt x="11632807" y="5142534"/>
                  <a:pt x="11574936" y="5329640"/>
                  <a:pt x="11585541" y="5459458"/>
                </a:cubicBezTo>
                <a:cubicBezTo>
                  <a:pt x="11596146" y="5589276"/>
                  <a:pt x="11510150" y="6159897"/>
                  <a:pt x="11585541" y="6361657"/>
                </a:cubicBezTo>
                <a:cubicBezTo>
                  <a:pt x="11492087" y="6369035"/>
                  <a:pt x="11415230" y="6347926"/>
                  <a:pt x="11353830" y="6361657"/>
                </a:cubicBezTo>
                <a:cubicBezTo>
                  <a:pt x="11292430" y="6375388"/>
                  <a:pt x="11031478" y="6358723"/>
                  <a:pt x="10774553" y="6361657"/>
                </a:cubicBezTo>
                <a:cubicBezTo>
                  <a:pt x="10517628" y="6364591"/>
                  <a:pt x="10147860" y="6349296"/>
                  <a:pt x="9963565" y="6361657"/>
                </a:cubicBezTo>
                <a:cubicBezTo>
                  <a:pt x="9779270" y="6374018"/>
                  <a:pt x="9495192" y="6336065"/>
                  <a:pt x="9268433" y="6361657"/>
                </a:cubicBezTo>
                <a:cubicBezTo>
                  <a:pt x="9041674" y="6387249"/>
                  <a:pt x="9055002" y="6349411"/>
                  <a:pt x="8920867" y="6361657"/>
                </a:cubicBezTo>
                <a:cubicBezTo>
                  <a:pt x="8786732" y="6373903"/>
                  <a:pt x="8675527" y="6351122"/>
                  <a:pt x="8457445" y="6361657"/>
                </a:cubicBezTo>
                <a:cubicBezTo>
                  <a:pt x="8239363" y="6372192"/>
                  <a:pt x="8269843" y="6328802"/>
                  <a:pt x="8109879" y="6361657"/>
                </a:cubicBezTo>
                <a:cubicBezTo>
                  <a:pt x="7949915" y="6394512"/>
                  <a:pt x="7582311" y="6325311"/>
                  <a:pt x="7414746" y="6361657"/>
                </a:cubicBezTo>
                <a:cubicBezTo>
                  <a:pt x="7247181" y="6398003"/>
                  <a:pt x="7183182" y="6356357"/>
                  <a:pt x="7067180" y="6361657"/>
                </a:cubicBezTo>
                <a:cubicBezTo>
                  <a:pt x="6951178" y="6366957"/>
                  <a:pt x="6888978" y="6354630"/>
                  <a:pt x="6719614" y="6361657"/>
                </a:cubicBezTo>
                <a:cubicBezTo>
                  <a:pt x="6550250" y="6368684"/>
                  <a:pt x="6355382" y="6350375"/>
                  <a:pt x="6024481" y="6361657"/>
                </a:cubicBezTo>
                <a:cubicBezTo>
                  <a:pt x="5693580" y="6372939"/>
                  <a:pt x="5885859" y="6337091"/>
                  <a:pt x="5792770" y="6361657"/>
                </a:cubicBezTo>
                <a:cubicBezTo>
                  <a:pt x="5699681" y="6386223"/>
                  <a:pt x="5656423" y="6343204"/>
                  <a:pt x="5561060" y="6361657"/>
                </a:cubicBezTo>
                <a:cubicBezTo>
                  <a:pt x="5465697" y="6380110"/>
                  <a:pt x="5070369" y="6312366"/>
                  <a:pt x="4750072" y="6361657"/>
                </a:cubicBezTo>
                <a:cubicBezTo>
                  <a:pt x="4429775" y="6410948"/>
                  <a:pt x="4628453" y="6343910"/>
                  <a:pt x="4518361" y="6361657"/>
                </a:cubicBezTo>
                <a:cubicBezTo>
                  <a:pt x="4408269" y="6379404"/>
                  <a:pt x="4060009" y="6358597"/>
                  <a:pt x="3939084" y="6361657"/>
                </a:cubicBezTo>
                <a:cubicBezTo>
                  <a:pt x="3818159" y="6364717"/>
                  <a:pt x="3775145" y="6351922"/>
                  <a:pt x="3707373" y="6361657"/>
                </a:cubicBezTo>
                <a:cubicBezTo>
                  <a:pt x="3639601" y="6371392"/>
                  <a:pt x="3098088" y="6315164"/>
                  <a:pt x="2896385" y="6361657"/>
                </a:cubicBezTo>
                <a:cubicBezTo>
                  <a:pt x="2694682" y="6408150"/>
                  <a:pt x="2626562" y="6354628"/>
                  <a:pt x="2432964" y="6361657"/>
                </a:cubicBezTo>
                <a:cubicBezTo>
                  <a:pt x="2239366" y="6368686"/>
                  <a:pt x="1959414" y="6319165"/>
                  <a:pt x="1737831" y="6361657"/>
                </a:cubicBezTo>
                <a:cubicBezTo>
                  <a:pt x="1516248" y="6404149"/>
                  <a:pt x="1227083" y="6314618"/>
                  <a:pt x="926843" y="6361657"/>
                </a:cubicBezTo>
                <a:cubicBezTo>
                  <a:pt x="626603" y="6408696"/>
                  <a:pt x="663743" y="6338185"/>
                  <a:pt x="579277" y="6361657"/>
                </a:cubicBezTo>
                <a:cubicBezTo>
                  <a:pt x="494811" y="6385129"/>
                  <a:pt x="160597" y="6350067"/>
                  <a:pt x="0" y="6361657"/>
                </a:cubicBezTo>
                <a:cubicBezTo>
                  <a:pt x="-27749" y="6188391"/>
                  <a:pt x="16663" y="5850761"/>
                  <a:pt x="0" y="5656091"/>
                </a:cubicBezTo>
                <a:cubicBezTo>
                  <a:pt x="-16663" y="5461421"/>
                  <a:pt x="9876" y="5308162"/>
                  <a:pt x="0" y="5141376"/>
                </a:cubicBezTo>
                <a:cubicBezTo>
                  <a:pt x="-9876" y="4974591"/>
                  <a:pt x="59881" y="4796111"/>
                  <a:pt x="0" y="4563043"/>
                </a:cubicBezTo>
                <a:cubicBezTo>
                  <a:pt x="-59881" y="4329975"/>
                  <a:pt x="53883" y="4270850"/>
                  <a:pt x="0" y="4048327"/>
                </a:cubicBezTo>
                <a:cubicBezTo>
                  <a:pt x="-53883" y="3825804"/>
                  <a:pt x="216" y="3808171"/>
                  <a:pt x="0" y="3597228"/>
                </a:cubicBezTo>
                <a:cubicBezTo>
                  <a:pt x="-216" y="3386285"/>
                  <a:pt x="43030" y="3337269"/>
                  <a:pt x="0" y="3209745"/>
                </a:cubicBezTo>
                <a:cubicBezTo>
                  <a:pt x="-43030" y="3082221"/>
                  <a:pt x="84019" y="2671560"/>
                  <a:pt x="0" y="2504180"/>
                </a:cubicBezTo>
                <a:cubicBezTo>
                  <a:pt x="-84019" y="2336801"/>
                  <a:pt x="27211" y="2048124"/>
                  <a:pt x="0" y="1925847"/>
                </a:cubicBezTo>
                <a:cubicBezTo>
                  <a:pt x="-27211" y="1803570"/>
                  <a:pt x="12097" y="1667295"/>
                  <a:pt x="0" y="1538364"/>
                </a:cubicBezTo>
                <a:cubicBezTo>
                  <a:pt x="-12097" y="1409433"/>
                  <a:pt x="11933" y="1157108"/>
                  <a:pt x="0" y="896415"/>
                </a:cubicBezTo>
                <a:cubicBezTo>
                  <a:pt x="-11933" y="635722"/>
                  <a:pt x="18155" y="443892"/>
                  <a:pt x="0" y="0"/>
                </a:cubicBezTo>
                <a:close/>
              </a:path>
              <a:path w="11585541" h="6361657" stroke="0" extrusionOk="0">
                <a:moveTo>
                  <a:pt x="0" y="0"/>
                </a:moveTo>
                <a:cubicBezTo>
                  <a:pt x="135445" y="-15037"/>
                  <a:pt x="274359" y="19423"/>
                  <a:pt x="463422" y="0"/>
                </a:cubicBezTo>
                <a:cubicBezTo>
                  <a:pt x="652485" y="-19423"/>
                  <a:pt x="670536" y="29074"/>
                  <a:pt x="810988" y="0"/>
                </a:cubicBezTo>
                <a:cubicBezTo>
                  <a:pt x="951440" y="-29074"/>
                  <a:pt x="1363636" y="80610"/>
                  <a:pt x="1621976" y="0"/>
                </a:cubicBezTo>
                <a:cubicBezTo>
                  <a:pt x="1880316" y="-80610"/>
                  <a:pt x="2010500" y="44148"/>
                  <a:pt x="2317108" y="0"/>
                </a:cubicBezTo>
                <a:cubicBezTo>
                  <a:pt x="2623716" y="-44148"/>
                  <a:pt x="2724254" y="1560"/>
                  <a:pt x="3012241" y="0"/>
                </a:cubicBezTo>
                <a:cubicBezTo>
                  <a:pt x="3300228" y="-1560"/>
                  <a:pt x="3176452" y="5871"/>
                  <a:pt x="3243951" y="0"/>
                </a:cubicBezTo>
                <a:cubicBezTo>
                  <a:pt x="3311450" y="-5871"/>
                  <a:pt x="3833075" y="40681"/>
                  <a:pt x="4054939" y="0"/>
                </a:cubicBezTo>
                <a:cubicBezTo>
                  <a:pt x="4276803" y="-40681"/>
                  <a:pt x="4306167" y="46564"/>
                  <a:pt x="4518361" y="0"/>
                </a:cubicBezTo>
                <a:cubicBezTo>
                  <a:pt x="4730555" y="-46564"/>
                  <a:pt x="4995277" y="39721"/>
                  <a:pt x="5329349" y="0"/>
                </a:cubicBezTo>
                <a:cubicBezTo>
                  <a:pt x="5663421" y="-39721"/>
                  <a:pt x="5770429" y="38731"/>
                  <a:pt x="5908626" y="0"/>
                </a:cubicBezTo>
                <a:cubicBezTo>
                  <a:pt x="6046823" y="-38731"/>
                  <a:pt x="6410407" y="3179"/>
                  <a:pt x="6719614" y="0"/>
                </a:cubicBezTo>
                <a:cubicBezTo>
                  <a:pt x="7028821" y="-3179"/>
                  <a:pt x="7127362" y="42894"/>
                  <a:pt x="7414746" y="0"/>
                </a:cubicBezTo>
                <a:cubicBezTo>
                  <a:pt x="7702130" y="-42894"/>
                  <a:pt x="7753701" y="69301"/>
                  <a:pt x="7994023" y="0"/>
                </a:cubicBezTo>
                <a:cubicBezTo>
                  <a:pt x="8234345" y="-69301"/>
                  <a:pt x="8228871" y="39023"/>
                  <a:pt x="8341590" y="0"/>
                </a:cubicBezTo>
                <a:cubicBezTo>
                  <a:pt x="8454309" y="-39023"/>
                  <a:pt x="8793337" y="46271"/>
                  <a:pt x="8920867" y="0"/>
                </a:cubicBezTo>
                <a:cubicBezTo>
                  <a:pt x="9048397" y="-46271"/>
                  <a:pt x="9358515" y="72714"/>
                  <a:pt x="9615999" y="0"/>
                </a:cubicBezTo>
                <a:cubicBezTo>
                  <a:pt x="9873483" y="-72714"/>
                  <a:pt x="9988689" y="64660"/>
                  <a:pt x="10195276" y="0"/>
                </a:cubicBezTo>
                <a:cubicBezTo>
                  <a:pt x="10401863" y="-64660"/>
                  <a:pt x="10492511" y="39856"/>
                  <a:pt x="10774553" y="0"/>
                </a:cubicBezTo>
                <a:cubicBezTo>
                  <a:pt x="11056595" y="-39856"/>
                  <a:pt x="11282921" y="38391"/>
                  <a:pt x="11585541" y="0"/>
                </a:cubicBezTo>
                <a:cubicBezTo>
                  <a:pt x="11667068" y="267960"/>
                  <a:pt x="11562269" y="502447"/>
                  <a:pt x="11585541" y="705566"/>
                </a:cubicBezTo>
                <a:cubicBezTo>
                  <a:pt x="11608813" y="908685"/>
                  <a:pt x="11585322" y="1218372"/>
                  <a:pt x="11585541" y="1347515"/>
                </a:cubicBezTo>
                <a:cubicBezTo>
                  <a:pt x="11585760" y="1476658"/>
                  <a:pt x="11533654" y="1594772"/>
                  <a:pt x="11585541" y="1798614"/>
                </a:cubicBezTo>
                <a:cubicBezTo>
                  <a:pt x="11637428" y="2002456"/>
                  <a:pt x="11577274" y="2127895"/>
                  <a:pt x="11585541" y="2376946"/>
                </a:cubicBezTo>
                <a:cubicBezTo>
                  <a:pt x="11593808" y="2625997"/>
                  <a:pt x="11509332" y="2834815"/>
                  <a:pt x="11585541" y="3018895"/>
                </a:cubicBezTo>
                <a:cubicBezTo>
                  <a:pt x="11661750" y="3202975"/>
                  <a:pt x="11542965" y="3359350"/>
                  <a:pt x="11585541" y="3469995"/>
                </a:cubicBezTo>
                <a:cubicBezTo>
                  <a:pt x="11628117" y="3580640"/>
                  <a:pt x="11527816" y="3870229"/>
                  <a:pt x="11585541" y="3984711"/>
                </a:cubicBezTo>
                <a:cubicBezTo>
                  <a:pt x="11643266" y="4099193"/>
                  <a:pt x="11558606" y="4378648"/>
                  <a:pt x="11585541" y="4499426"/>
                </a:cubicBezTo>
                <a:cubicBezTo>
                  <a:pt x="11612476" y="4620205"/>
                  <a:pt x="11576258" y="4796791"/>
                  <a:pt x="11585541" y="4886909"/>
                </a:cubicBezTo>
                <a:cubicBezTo>
                  <a:pt x="11594824" y="4977027"/>
                  <a:pt x="11538557" y="5208347"/>
                  <a:pt x="11585541" y="5465242"/>
                </a:cubicBezTo>
                <a:cubicBezTo>
                  <a:pt x="11632525" y="5722137"/>
                  <a:pt x="11485009" y="6140876"/>
                  <a:pt x="11585541" y="6361657"/>
                </a:cubicBezTo>
                <a:cubicBezTo>
                  <a:pt x="11477897" y="6417250"/>
                  <a:pt x="11344238" y="6348265"/>
                  <a:pt x="11122119" y="6361657"/>
                </a:cubicBezTo>
                <a:cubicBezTo>
                  <a:pt x="10900000" y="6375049"/>
                  <a:pt x="10965274" y="6339244"/>
                  <a:pt x="10890409" y="6361657"/>
                </a:cubicBezTo>
                <a:cubicBezTo>
                  <a:pt x="10815544" y="6384070"/>
                  <a:pt x="10473768" y="6309784"/>
                  <a:pt x="10079421" y="6361657"/>
                </a:cubicBezTo>
                <a:cubicBezTo>
                  <a:pt x="9685074" y="6413530"/>
                  <a:pt x="9768572" y="6324721"/>
                  <a:pt x="9615999" y="6361657"/>
                </a:cubicBezTo>
                <a:cubicBezTo>
                  <a:pt x="9463426" y="6398593"/>
                  <a:pt x="9073261" y="6339598"/>
                  <a:pt x="8920867" y="6361657"/>
                </a:cubicBezTo>
                <a:cubicBezTo>
                  <a:pt x="8768473" y="6383716"/>
                  <a:pt x="8443098" y="6352543"/>
                  <a:pt x="8225734" y="6361657"/>
                </a:cubicBezTo>
                <a:cubicBezTo>
                  <a:pt x="8008370" y="6370771"/>
                  <a:pt x="7935503" y="6341948"/>
                  <a:pt x="7762312" y="6361657"/>
                </a:cubicBezTo>
                <a:cubicBezTo>
                  <a:pt x="7589121" y="6381366"/>
                  <a:pt x="7610549" y="6336520"/>
                  <a:pt x="7530602" y="6361657"/>
                </a:cubicBezTo>
                <a:cubicBezTo>
                  <a:pt x="7450655" y="6386794"/>
                  <a:pt x="7164990" y="6356984"/>
                  <a:pt x="6951325" y="6361657"/>
                </a:cubicBezTo>
                <a:cubicBezTo>
                  <a:pt x="6737660" y="6366330"/>
                  <a:pt x="6576025" y="6292265"/>
                  <a:pt x="6372048" y="6361657"/>
                </a:cubicBezTo>
                <a:cubicBezTo>
                  <a:pt x="6168071" y="6431049"/>
                  <a:pt x="6102541" y="6322951"/>
                  <a:pt x="5908626" y="6361657"/>
                </a:cubicBezTo>
                <a:cubicBezTo>
                  <a:pt x="5714711" y="6400363"/>
                  <a:pt x="5621908" y="6314685"/>
                  <a:pt x="5445204" y="6361657"/>
                </a:cubicBezTo>
                <a:cubicBezTo>
                  <a:pt x="5268500" y="6408629"/>
                  <a:pt x="5280941" y="6340508"/>
                  <a:pt x="5213493" y="6361657"/>
                </a:cubicBezTo>
                <a:cubicBezTo>
                  <a:pt x="5146045" y="6382806"/>
                  <a:pt x="4716928" y="6282448"/>
                  <a:pt x="4518361" y="6361657"/>
                </a:cubicBezTo>
                <a:cubicBezTo>
                  <a:pt x="4319794" y="6440866"/>
                  <a:pt x="4246965" y="6330694"/>
                  <a:pt x="4170795" y="6361657"/>
                </a:cubicBezTo>
                <a:cubicBezTo>
                  <a:pt x="4094625" y="6392620"/>
                  <a:pt x="3911341" y="6344200"/>
                  <a:pt x="3823229" y="6361657"/>
                </a:cubicBezTo>
                <a:cubicBezTo>
                  <a:pt x="3735117" y="6379114"/>
                  <a:pt x="3639927" y="6332476"/>
                  <a:pt x="3475662" y="6361657"/>
                </a:cubicBezTo>
                <a:cubicBezTo>
                  <a:pt x="3311397" y="6390838"/>
                  <a:pt x="3237604" y="6338650"/>
                  <a:pt x="3012241" y="6361657"/>
                </a:cubicBezTo>
                <a:cubicBezTo>
                  <a:pt x="2786878" y="6384664"/>
                  <a:pt x="2781472" y="6337147"/>
                  <a:pt x="2664674" y="6361657"/>
                </a:cubicBezTo>
                <a:cubicBezTo>
                  <a:pt x="2547876" y="6386167"/>
                  <a:pt x="2530511" y="6356889"/>
                  <a:pt x="2432964" y="6361657"/>
                </a:cubicBezTo>
                <a:cubicBezTo>
                  <a:pt x="2335417" y="6366425"/>
                  <a:pt x="2257310" y="6343997"/>
                  <a:pt x="2085397" y="6361657"/>
                </a:cubicBezTo>
                <a:cubicBezTo>
                  <a:pt x="1913484" y="6379317"/>
                  <a:pt x="1581114" y="6340579"/>
                  <a:pt x="1390265" y="6361657"/>
                </a:cubicBezTo>
                <a:cubicBezTo>
                  <a:pt x="1199416" y="6382735"/>
                  <a:pt x="1223839" y="6360195"/>
                  <a:pt x="1158554" y="6361657"/>
                </a:cubicBezTo>
                <a:cubicBezTo>
                  <a:pt x="1093269" y="6363119"/>
                  <a:pt x="816384" y="6353109"/>
                  <a:pt x="579277" y="6361657"/>
                </a:cubicBezTo>
                <a:cubicBezTo>
                  <a:pt x="342170" y="6370205"/>
                  <a:pt x="149458" y="6331268"/>
                  <a:pt x="0" y="6361657"/>
                </a:cubicBezTo>
                <a:cubicBezTo>
                  <a:pt x="-5885" y="6279810"/>
                  <a:pt x="30168" y="6101272"/>
                  <a:pt x="0" y="5974174"/>
                </a:cubicBezTo>
                <a:cubicBezTo>
                  <a:pt x="-30168" y="5847076"/>
                  <a:pt x="76636" y="5565509"/>
                  <a:pt x="0" y="5268609"/>
                </a:cubicBezTo>
                <a:cubicBezTo>
                  <a:pt x="-76636" y="4971710"/>
                  <a:pt x="28363" y="4707522"/>
                  <a:pt x="0" y="4563043"/>
                </a:cubicBezTo>
                <a:cubicBezTo>
                  <a:pt x="-28363" y="4418564"/>
                  <a:pt x="49043" y="4069558"/>
                  <a:pt x="0" y="3921094"/>
                </a:cubicBezTo>
                <a:cubicBezTo>
                  <a:pt x="-49043" y="3772630"/>
                  <a:pt x="8661" y="3659645"/>
                  <a:pt x="0" y="3406378"/>
                </a:cubicBezTo>
                <a:cubicBezTo>
                  <a:pt x="-8661" y="3153111"/>
                  <a:pt x="47513" y="2920217"/>
                  <a:pt x="0" y="2764429"/>
                </a:cubicBezTo>
                <a:cubicBezTo>
                  <a:pt x="-47513" y="2608641"/>
                  <a:pt x="67678" y="2344179"/>
                  <a:pt x="0" y="2186097"/>
                </a:cubicBezTo>
                <a:cubicBezTo>
                  <a:pt x="-67678" y="2028015"/>
                  <a:pt x="32353" y="1879345"/>
                  <a:pt x="0" y="1798614"/>
                </a:cubicBezTo>
                <a:cubicBezTo>
                  <a:pt x="-32353" y="1717883"/>
                  <a:pt x="29275" y="1450503"/>
                  <a:pt x="0" y="1283898"/>
                </a:cubicBezTo>
                <a:cubicBezTo>
                  <a:pt x="-29275" y="1117293"/>
                  <a:pt x="2489" y="787531"/>
                  <a:pt x="0" y="641949"/>
                </a:cubicBezTo>
                <a:cubicBezTo>
                  <a:pt x="-2489" y="496367"/>
                  <a:pt x="71181" y="2596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53551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F3F53D-D767-4BAB-AFBB-C56EBC3D42CD}"/>
              </a:ext>
            </a:extLst>
          </p:cNvPr>
          <p:cNvCxnSpPr>
            <a:cxnSpLocks/>
          </p:cNvCxnSpPr>
          <p:nvPr/>
        </p:nvCxnSpPr>
        <p:spPr>
          <a:xfrm flipH="1">
            <a:off x="3583873" y="5408484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772E998-A50C-4EA2-B72C-B305C0F90115}"/>
              </a:ext>
            </a:extLst>
          </p:cNvPr>
          <p:cNvSpPr txBox="1"/>
          <p:nvPr/>
        </p:nvSpPr>
        <p:spPr>
          <a:xfrm>
            <a:off x="6693830" y="424632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66FB7-62BF-44A0-8F6B-EA501135E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66" y="2527765"/>
            <a:ext cx="1700333" cy="11831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C78E91-85BA-4360-9A5B-3F0BCCD7C185}"/>
              </a:ext>
            </a:extLst>
          </p:cNvPr>
          <p:cNvSpPr/>
          <p:nvPr/>
        </p:nvSpPr>
        <p:spPr>
          <a:xfrm>
            <a:off x="9478852" y="1395990"/>
            <a:ext cx="73770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7AD8E1-1401-4ADE-B6F5-33CE19F08594}"/>
              </a:ext>
            </a:extLst>
          </p:cNvPr>
          <p:cNvSpPr/>
          <p:nvPr/>
        </p:nvSpPr>
        <p:spPr>
          <a:xfrm>
            <a:off x="3341040" y="121847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خَــ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9C3AAA-F5CA-4587-A5C9-D6FC4B9C5014}"/>
              </a:ext>
            </a:extLst>
          </p:cNvPr>
          <p:cNvSpPr/>
          <p:nvPr/>
        </p:nvSpPr>
        <p:spPr>
          <a:xfrm>
            <a:off x="6938617" y="1218473"/>
            <a:ext cx="105990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1DCA76D-DB3D-4AE2-BB32-99703829B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08913"/>
            <a:ext cx="2299606" cy="1529515"/>
          </a:xfrm>
          <a:prstGeom prst="rect">
            <a:avLst/>
          </a:prstGeom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4ECC4A7F-E96A-43E8-B9E5-67F25A1AA1E3}"/>
              </a:ext>
            </a:extLst>
          </p:cNvPr>
          <p:cNvSpPr/>
          <p:nvPr/>
        </p:nvSpPr>
        <p:spPr>
          <a:xfrm>
            <a:off x="358219" y="510142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FFBE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عرض الدرس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B2AD03-40D7-4D1D-A71B-7F76684BD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941646" y="4609418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9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05143 0.277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23424 0.307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10208 0.308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211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PT Bold Heading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Khalifa</cp:lastModifiedBy>
  <cp:revision>18</cp:revision>
  <dcterms:created xsi:type="dcterms:W3CDTF">2021-10-29T02:49:55Z</dcterms:created>
  <dcterms:modified xsi:type="dcterms:W3CDTF">2025-09-14T04:36:51Z</dcterms:modified>
</cp:coreProperties>
</file>