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9" autoAdjust="0"/>
    <p:restoredTop sz="94660"/>
  </p:normalViewPr>
  <p:slideViewPr>
    <p:cSldViewPr snapToGrid="0">
      <p:cViewPr>
        <p:scale>
          <a:sx n="80" d="100"/>
          <a:sy n="80" d="100"/>
        </p:scale>
        <p:origin x="1668" y="-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10/8/2022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2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10/8/2022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23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10/8/2022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816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10/8/2022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016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10/8/2022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42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10/8/2022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2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10/8/2022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98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10/8/2022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22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10/8/2022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0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10/8/2022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10/8/2022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22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152CD-55B1-4CC1-BF47-B950AB182444}" type="datetimeFigureOut">
              <a:rPr lang="en-US" smtClean="0"/>
              <a:t>10/8/2022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99C9D-7893-4023-AC18-7D95D98C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2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 /><Relationship Id="rId3" Type="http://schemas.openxmlformats.org/officeDocument/2006/relationships/image" Target="../media/image2.jpeg" /><Relationship Id="rId7" Type="http://schemas.openxmlformats.org/officeDocument/2006/relationships/image" Target="../media/image6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4.jpg" /><Relationship Id="rId4" Type="http://schemas.openxmlformats.org/officeDocument/2006/relationships/image" Target="../media/image3.jpg" /><Relationship Id="rId9" Type="http://schemas.openxmlformats.org/officeDocument/2006/relationships/image" Target="../media/image8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2.png" /><Relationship Id="rId4" Type="http://schemas.openxmlformats.org/officeDocument/2006/relationships/image" Target="../media/image11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662A5A-0E99-449E-B3BD-3A61CD6685E1}"/>
              </a:ext>
            </a:extLst>
          </p:cNvPr>
          <p:cNvSpPr txBox="1"/>
          <p:nvPr/>
        </p:nvSpPr>
        <p:spPr>
          <a:xfrm>
            <a:off x="874243" y="499965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highlight>
                  <a:srgbClr val="FFFF00"/>
                </a:highlight>
              </a:rPr>
              <a:t> اختبار الصف الأول التقويم الأول الفصل الدراسي الأول  </a:t>
            </a:r>
            <a:endParaRPr lang="en-US" sz="2000" b="1" dirty="0"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AFCC40-D852-41F8-B0ED-F475BE5A946A}"/>
              </a:ext>
            </a:extLst>
          </p:cNvPr>
          <p:cNvSpPr txBox="1"/>
          <p:nvPr/>
        </p:nvSpPr>
        <p:spPr>
          <a:xfrm>
            <a:off x="317603" y="1004602"/>
            <a:ext cx="6222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أكتب اسمي الثنائي : .................................... الشعبة ..........</a:t>
            </a:r>
            <a:endParaRPr lang="en-US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93A839-1ED4-42AA-BC58-050200BA34CD}"/>
              </a:ext>
            </a:extLst>
          </p:cNvPr>
          <p:cNvSpPr txBox="1"/>
          <p:nvPr/>
        </p:nvSpPr>
        <p:spPr>
          <a:xfrm>
            <a:off x="657567" y="1545419"/>
            <a:ext cx="5882831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السؤال الأول : اختر الإجابة الصحيحة :                      5 درجات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322923-0482-4A13-82A3-FC4AA65E8E20}"/>
              </a:ext>
            </a:extLst>
          </p:cNvPr>
          <p:cNvSpPr txBox="1"/>
          <p:nvPr/>
        </p:nvSpPr>
        <p:spPr>
          <a:xfrm>
            <a:off x="908264" y="1991378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1 - الحرف الذي  تبدأ به اسم الصورة هـو : </a:t>
            </a:r>
            <a:endParaRPr lang="en-US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316260-82C1-417D-BA40-CBDBA1A7ABCE}"/>
              </a:ext>
            </a:extLst>
          </p:cNvPr>
          <p:cNvSpPr txBox="1"/>
          <p:nvPr/>
        </p:nvSpPr>
        <p:spPr>
          <a:xfrm>
            <a:off x="5852654" y="2532195"/>
            <a:ext cx="608172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/>
              <a:t>أَ</a:t>
            </a: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679569-5989-4F72-A781-2A48EDE444F9}"/>
              </a:ext>
            </a:extLst>
          </p:cNvPr>
          <p:cNvSpPr txBox="1"/>
          <p:nvPr/>
        </p:nvSpPr>
        <p:spPr>
          <a:xfrm>
            <a:off x="4101523" y="2532195"/>
            <a:ext cx="608172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/>
              <a:t>بَ</a:t>
            </a:r>
            <a:endParaRPr lang="en-US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D45AAC-6739-4206-AA55-2324B922B887}"/>
              </a:ext>
            </a:extLst>
          </p:cNvPr>
          <p:cNvSpPr txBox="1"/>
          <p:nvPr/>
        </p:nvSpPr>
        <p:spPr>
          <a:xfrm>
            <a:off x="2263936" y="2532195"/>
            <a:ext cx="608172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/>
              <a:t>تَ</a:t>
            </a:r>
            <a:endParaRPr lang="en-US" sz="2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03553B-9D19-4361-99E8-6E12D3B97135}"/>
              </a:ext>
            </a:extLst>
          </p:cNvPr>
          <p:cNvSpPr txBox="1"/>
          <p:nvPr/>
        </p:nvSpPr>
        <p:spPr>
          <a:xfrm>
            <a:off x="896579" y="3194350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2 - الصوت الطويل في اسم الصورة هـو : </a:t>
            </a:r>
            <a:endParaRPr lang="en-US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697AA8-83C4-4D0B-8D58-3DD9D3C7FB3F}"/>
              </a:ext>
            </a:extLst>
          </p:cNvPr>
          <p:cNvSpPr txBox="1"/>
          <p:nvPr/>
        </p:nvSpPr>
        <p:spPr>
          <a:xfrm>
            <a:off x="5852654" y="3735167"/>
            <a:ext cx="608172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/>
              <a:t>تـا</a:t>
            </a:r>
            <a:endParaRPr lang="en-US" sz="2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DBD835-732E-4746-97BC-2BFF27941E73}"/>
              </a:ext>
            </a:extLst>
          </p:cNvPr>
          <p:cNvSpPr txBox="1"/>
          <p:nvPr/>
        </p:nvSpPr>
        <p:spPr>
          <a:xfrm>
            <a:off x="4104515" y="3735167"/>
            <a:ext cx="608172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/>
              <a:t>تـو</a:t>
            </a:r>
            <a:endParaRPr lang="en-US" sz="2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94DA4F-E32D-4162-A50E-E753675FCB01}"/>
              </a:ext>
            </a:extLst>
          </p:cNvPr>
          <p:cNvSpPr txBox="1"/>
          <p:nvPr/>
        </p:nvSpPr>
        <p:spPr>
          <a:xfrm>
            <a:off x="2263936" y="3708560"/>
            <a:ext cx="608172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/>
              <a:t>تـي</a:t>
            </a:r>
            <a:endParaRPr lang="en-US" sz="2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88B137-48AC-46F0-8DEB-FBC5773FE3F3}"/>
              </a:ext>
            </a:extLst>
          </p:cNvPr>
          <p:cNvSpPr txBox="1"/>
          <p:nvPr/>
        </p:nvSpPr>
        <p:spPr>
          <a:xfrm>
            <a:off x="2298641" y="4352193"/>
            <a:ext cx="4299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3 - الصوت القصير </a:t>
            </a:r>
            <a:r>
              <a:rPr lang="ar-SA" sz="2000" b="1" dirty="0"/>
              <a:t>في </a:t>
            </a:r>
            <a:r>
              <a:rPr lang="ar-AE" sz="2000" b="1" dirty="0"/>
              <a:t>نهاية الصورة هـو :</a:t>
            </a:r>
            <a:endParaRPr 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074D79-7E62-469F-94CC-ECEE8AA19875}"/>
              </a:ext>
            </a:extLst>
          </p:cNvPr>
          <p:cNvSpPr txBox="1"/>
          <p:nvPr/>
        </p:nvSpPr>
        <p:spPr>
          <a:xfrm>
            <a:off x="5852654" y="4916806"/>
            <a:ext cx="608172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/>
              <a:t>ثُ</a:t>
            </a:r>
            <a:endParaRPr lang="en-US" sz="2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003BE1-707B-4686-AA44-361147706046}"/>
              </a:ext>
            </a:extLst>
          </p:cNvPr>
          <p:cNvSpPr txBox="1"/>
          <p:nvPr/>
        </p:nvSpPr>
        <p:spPr>
          <a:xfrm>
            <a:off x="4101523" y="4907101"/>
            <a:ext cx="608172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/>
              <a:t>تُ</a:t>
            </a:r>
            <a:endParaRPr lang="en-US" sz="2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2C38B8-26DF-4801-AF61-BB0185B89D87}"/>
              </a:ext>
            </a:extLst>
          </p:cNvPr>
          <p:cNvSpPr txBox="1"/>
          <p:nvPr/>
        </p:nvSpPr>
        <p:spPr>
          <a:xfrm>
            <a:off x="2265734" y="4879634"/>
            <a:ext cx="608172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/>
              <a:t>بُ</a:t>
            </a:r>
            <a:endParaRPr lang="en-US" sz="2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0FDBBE-56C1-4FBF-B61C-34FEEFA55B3C}"/>
              </a:ext>
            </a:extLst>
          </p:cNvPr>
          <p:cNvSpPr txBox="1"/>
          <p:nvPr/>
        </p:nvSpPr>
        <p:spPr>
          <a:xfrm>
            <a:off x="896579" y="5625742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4 - ما الصورة التي تحتوي على حرف الباء : </a:t>
            </a:r>
            <a:endParaRPr lang="en-US" sz="2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209FC4-2ADB-498B-ACBD-2CA0A7F54183}"/>
              </a:ext>
            </a:extLst>
          </p:cNvPr>
          <p:cNvSpPr txBox="1"/>
          <p:nvPr/>
        </p:nvSpPr>
        <p:spPr>
          <a:xfrm>
            <a:off x="838844" y="7152622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6- ما الصوت المشترك في اسم الصورتين </a:t>
            </a:r>
            <a:endParaRPr lang="en-US" sz="20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86B8E6-50CA-43BB-8DEA-BE745CDA38B0}"/>
              </a:ext>
            </a:extLst>
          </p:cNvPr>
          <p:cNvSpPr txBox="1"/>
          <p:nvPr/>
        </p:nvSpPr>
        <p:spPr>
          <a:xfrm>
            <a:off x="5639728" y="7856558"/>
            <a:ext cx="608172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طَ</a:t>
            </a:r>
            <a:endParaRPr lang="en-US" sz="20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7F6388C-79C8-4953-969D-D873EE17C104}"/>
              </a:ext>
            </a:extLst>
          </p:cNvPr>
          <p:cNvSpPr txBox="1"/>
          <p:nvPr/>
        </p:nvSpPr>
        <p:spPr>
          <a:xfrm>
            <a:off x="4402908" y="7848604"/>
            <a:ext cx="608172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طُ</a:t>
            </a:r>
            <a:endParaRPr lang="en-US" sz="2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266D8C4-2D62-4E93-9DD5-7E3E7D441A46}"/>
              </a:ext>
            </a:extLst>
          </p:cNvPr>
          <p:cNvSpPr txBox="1"/>
          <p:nvPr/>
        </p:nvSpPr>
        <p:spPr>
          <a:xfrm>
            <a:off x="3027596" y="7856558"/>
            <a:ext cx="608172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طِ</a:t>
            </a:r>
            <a:endParaRPr lang="en-US" sz="2000" b="1" dirty="0"/>
          </a:p>
        </p:txBody>
      </p:sp>
      <p:pic>
        <p:nvPicPr>
          <p:cNvPr id="1038" name="Picture 14" descr="وردة حمراء قصاصات فنية مجانية ، تنزيل قصاصات فنية مجانية ، قصاصة فنية  مجانية - آخر">
            <a:extLst>
              <a:ext uri="{FF2B5EF4-FFF2-40B4-BE49-F238E27FC236}">
                <a16:creationId xmlns:a16="http://schemas.microsoft.com/office/drawing/2014/main" id="{DD388C90-FFD0-498E-9165-3B79D8B2A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568" y="5990482"/>
            <a:ext cx="699332" cy="92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قصاصات فنية مجانية للباب ، تنزيل قصاصات فنية مجانية ، قصاصات فنية مجانية -  آخر">
            <a:extLst>
              <a:ext uri="{FF2B5EF4-FFF2-40B4-BE49-F238E27FC236}">
                <a16:creationId xmlns:a16="http://schemas.microsoft.com/office/drawing/2014/main" id="{6459361E-0CF6-47C4-BFB5-0FBE8DF5B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927" y="6000931"/>
            <a:ext cx="597235" cy="90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8906A05E-9CF3-4FCF-8856-1414E7C0BDA7}"/>
              </a:ext>
            </a:extLst>
          </p:cNvPr>
          <p:cNvSpPr/>
          <p:nvPr/>
        </p:nvSpPr>
        <p:spPr>
          <a:xfrm>
            <a:off x="249277" y="274787"/>
            <a:ext cx="6348855" cy="855510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10A94C3-D123-4C25-83AA-B52118A1651F}"/>
              </a:ext>
            </a:extLst>
          </p:cNvPr>
          <p:cNvCxnSpPr/>
          <p:nvPr/>
        </p:nvCxnSpPr>
        <p:spPr>
          <a:xfrm flipH="1">
            <a:off x="636563" y="3116180"/>
            <a:ext cx="5951265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3AA9D54-DD5F-448A-883C-2E27438F0170}"/>
              </a:ext>
            </a:extLst>
          </p:cNvPr>
          <p:cNvCxnSpPr/>
          <p:nvPr/>
        </p:nvCxnSpPr>
        <p:spPr>
          <a:xfrm flipH="1">
            <a:off x="646867" y="4288115"/>
            <a:ext cx="5951265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148707E-573E-4D87-91FA-63C852100F7B}"/>
              </a:ext>
            </a:extLst>
          </p:cNvPr>
          <p:cNvCxnSpPr/>
          <p:nvPr/>
        </p:nvCxnSpPr>
        <p:spPr>
          <a:xfrm flipH="1">
            <a:off x="636562" y="5482392"/>
            <a:ext cx="5951265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C1F809B-FDF2-42D1-93A2-831F3F07AC76}"/>
              </a:ext>
            </a:extLst>
          </p:cNvPr>
          <p:cNvCxnSpPr/>
          <p:nvPr/>
        </p:nvCxnSpPr>
        <p:spPr>
          <a:xfrm flipH="1">
            <a:off x="646866" y="6998369"/>
            <a:ext cx="5951265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593ABDE2-BC8F-498D-B5CD-B176A59EEF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29" y="2135383"/>
            <a:ext cx="902398" cy="8178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8A1BBE7-472A-4DB8-8A9E-F3A7008047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69" y="4483324"/>
            <a:ext cx="956258" cy="8448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3" name="Picture 2" descr="قفل ومفتاح كرتون – cooknays.com">
            <a:extLst>
              <a:ext uri="{FF2B5EF4-FFF2-40B4-BE49-F238E27FC236}">
                <a16:creationId xmlns:a16="http://schemas.microsoft.com/office/drawing/2014/main" id="{DCC8969E-943F-45D8-9041-647AB7537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69" y="3292285"/>
            <a:ext cx="914802" cy="81835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ضفدع أخضر قصاصات فنية ، تحميل مجاني قصاصة فنية ، قصاصة فنية مجانية - آخر">
            <a:extLst>
              <a:ext uri="{FF2B5EF4-FFF2-40B4-BE49-F238E27FC236}">
                <a16:creationId xmlns:a16="http://schemas.microsoft.com/office/drawing/2014/main" id="{813A412D-D3B0-4C66-9BC4-BBEF8FC47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982" y="6109214"/>
            <a:ext cx="871780" cy="83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F6288B3F-416F-46A4-B910-499DEDF9C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051" y="7760648"/>
            <a:ext cx="923538" cy="908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مستودع دراجة Ringback ثلاجة كرتون - louisepzanarfund.org">
            <a:extLst>
              <a:ext uri="{FF2B5EF4-FFF2-40B4-BE49-F238E27FC236}">
                <a16:creationId xmlns:a16="http://schemas.microsoft.com/office/drawing/2014/main" id="{B2373507-796E-4B97-ABB7-F6C36D3A7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56" y="7239533"/>
            <a:ext cx="1048887" cy="140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61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193A839-1ED4-42AA-BC58-050200BA34CD}"/>
              </a:ext>
            </a:extLst>
          </p:cNvPr>
          <p:cNvSpPr txBox="1"/>
          <p:nvPr/>
        </p:nvSpPr>
        <p:spPr>
          <a:xfrm>
            <a:off x="582816" y="357987"/>
            <a:ext cx="5882831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السؤال الثاني :                                                 4 درجات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322923-0482-4A13-82A3-FC4AA65E8E20}"/>
              </a:ext>
            </a:extLst>
          </p:cNvPr>
          <p:cNvSpPr txBox="1"/>
          <p:nvPr/>
        </p:nvSpPr>
        <p:spPr>
          <a:xfrm>
            <a:off x="648755" y="787173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2 - أكمل الصورة بالحرف الناقص :</a:t>
            </a:r>
            <a:endParaRPr lang="en-US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316260-82C1-417D-BA40-CBDBA1A7ABCE}"/>
              </a:ext>
            </a:extLst>
          </p:cNvPr>
          <p:cNvSpPr txBox="1"/>
          <p:nvPr/>
        </p:nvSpPr>
        <p:spPr>
          <a:xfrm>
            <a:off x="5233925" y="2370222"/>
            <a:ext cx="1134987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dirty="0"/>
              <a:t>...... </a:t>
            </a:r>
            <a:r>
              <a:rPr lang="ar-AE" sz="2000" b="1" dirty="0"/>
              <a:t>سَــدُ</a:t>
            </a:r>
            <a:endParaRPr lang="en-US" sz="2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679569-5989-4F72-A781-2A48EDE444F9}"/>
              </a:ext>
            </a:extLst>
          </p:cNvPr>
          <p:cNvSpPr txBox="1"/>
          <p:nvPr/>
        </p:nvSpPr>
        <p:spPr>
          <a:xfrm>
            <a:off x="3601176" y="2389071"/>
            <a:ext cx="1200799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dirty="0"/>
              <a:t>..... </a:t>
            </a:r>
            <a:r>
              <a:rPr lang="ar-AE" sz="2000" b="1" dirty="0"/>
              <a:t>ـعْـلَبُ</a:t>
            </a:r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03553B-9D19-4361-99E8-6E12D3B97135}"/>
              </a:ext>
            </a:extLst>
          </p:cNvPr>
          <p:cNvSpPr txBox="1"/>
          <p:nvPr/>
        </p:nvSpPr>
        <p:spPr>
          <a:xfrm>
            <a:off x="798442" y="3123689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3 – ركب الحروف والمقاطع لنحصل على كلمة صحيحة :</a:t>
            </a:r>
            <a:endParaRPr lang="en-US" sz="2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88B137-48AC-46F0-8DEB-FBC5773FE3F3}"/>
              </a:ext>
            </a:extLst>
          </p:cNvPr>
          <p:cNvSpPr txBox="1"/>
          <p:nvPr/>
        </p:nvSpPr>
        <p:spPr>
          <a:xfrm>
            <a:off x="442806" y="5235352"/>
            <a:ext cx="6092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4 – لون المد بالألف باللون الأحمر ، والمد بالواو باللون الأزرق :</a:t>
            </a:r>
            <a:endParaRPr lang="en-US" sz="20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B0E383-22D3-4B73-8B82-E2B8312DE7C3}"/>
              </a:ext>
            </a:extLst>
          </p:cNvPr>
          <p:cNvSpPr/>
          <p:nvPr/>
        </p:nvSpPr>
        <p:spPr>
          <a:xfrm>
            <a:off x="5114647" y="1191417"/>
            <a:ext cx="1254265" cy="10661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E3D7A5C-52E7-426B-9C8B-8336C69E26A9}"/>
              </a:ext>
            </a:extLst>
          </p:cNvPr>
          <p:cNvSpPr/>
          <p:nvPr/>
        </p:nvSpPr>
        <p:spPr>
          <a:xfrm>
            <a:off x="3602584" y="1199843"/>
            <a:ext cx="1254265" cy="10661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7B7C557-A2C6-460E-AAC8-B0834A5480D3}"/>
              </a:ext>
            </a:extLst>
          </p:cNvPr>
          <p:cNvSpPr/>
          <p:nvPr/>
        </p:nvSpPr>
        <p:spPr>
          <a:xfrm>
            <a:off x="2109127" y="1190823"/>
            <a:ext cx="1254265" cy="10661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977488B-8EB2-4AC6-9462-0118B41A996A}"/>
              </a:ext>
            </a:extLst>
          </p:cNvPr>
          <p:cNvSpPr/>
          <p:nvPr/>
        </p:nvSpPr>
        <p:spPr>
          <a:xfrm>
            <a:off x="558117" y="1181548"/>
            <a:ext cx="1254265" cy="10661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B1DACEA-0EA0-4D2E-86A8-687410BBB1A9}"/>
              </a:ext>
            </a:extLst>
          </p:cNvPr>
          <p:cNvSpPr txBox="1"/>
          <p:nvPr/>
        </p:nvSpPr>
        <p:spPr>
          <a:xfrm>
            <a:off x="648755" y="2389071"/>
            <a:ext cx="1041134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حَـ</a:t>
            </a:r>
            <a:r>
              <a:rPr lang="ar-AE" sz="2000" dirty="0"/>
              <a:t>.....</a:t>
            </a:r>
            <a:r>
              <a:rPr lang="ar-AE" sz="2000" b="1" dirty="0"/>
              <a:t>ـلُ</a:t>
            </a:r>
            <a:endParaRPr lang="en-US" sz="20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F44ECD2-2391-4781-AD7E-CAEF3EA21ADB}"/>
              </a:ext>
            </a:extLst>
          </p:cNvPr>
          <p:cNvSpPr txBox="1"/>
          <p:nvPr/>
        </p:nvSpPr>
        <p:spPr>
          <a:xfrm>
            <a:off x="2215692" y="2413379"/>
            <a:ext cx="1041134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/>
              <a:t>بَـيْـ </a:t>
            </a:r>
            <a:r>
              <a:rPr lang="ar-AE" sz="2000"/>
              <a:t>......</a:t>
            </a:r>
            <a:endParaRPr lang="en-US" sz="2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8D2DF3-D118-428B-9718-73F3AF7E409D}"/>
              </a:ext>
            </a:extLst>
          </p:cNvPr>
          <p:cNvSpPr txBox="1"/>
          <p:nvPr/>
        </p:nvSpPr>
        <p:spPr>
          <a:xfrm>
            <a:off x="2394285" y="3622063"/>
            <a:ext cx="3806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أَ +  بي  =  </a:t>
            </a:r>
            <a:r>
              <a:rPr lang="ar-AE" sz="2000" dirty="0"/>
              <a:t>.................................</a:t>
            </a:r>
            <a:r>
              <a:rPr lang="ar-AE" sz="2000" b="1" dirty="0"/>
              <a:t> </a:t>
            </a:r>
            <a:endParaRPr lang="en-US" sz="2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4DCB0C-358F-4A5D-AEE5-2842C9713C06}"/>
              </a:ext>
            </a:extLst>
          </p:cNvPr>
          <p:cNvSpPr txBox="1"/>
          <p:nvPr/>
        </p:nvSpPr>
        <p:spPr>
          <a:xfrm>
            <a:off x="2435770" y="4081335"/>
            <a:ext cx="3806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 err="1"/>
              <a:t>ثا</a:t>
            </a:r>
            <a:r>
              <a:rPr lang="ar-AE" sz="2000" b="1" dirty="0"/>
              <a:t> + بـِ + ـتُ = </a:t>
            </a:r>
            <a:r>
              <a:rPr lang="ar-AE" sz="2000" dirty="0"/>
              <a:t>.............................. </a:t>
            </a:r>
            <a:endParaRPr lang="en-US" sz="2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620BBED-2B1F-444A-8510-83FA9E126705}"/>
              </a:ext>
            </a:extLst>
          </p:cNvPr>
          <p:cNvSpPr txBox="1"/>
          <p:nvPr/>
        </p:nvSpPr>
        <p:spPr>
          <a:xfrm>
            <a:off x="5185566" y="5952930"/>
            <a:ext cx="807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بابُ</a:t>
            </a:r>
            <a:endParaRPr lang="en-US" sz="28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C9A1053-3BE8-4167-A566-34BAA0A1BF2C}"/>
              </a:ext>
            </a:extLst>
          </p:cNvPr>
          <p:cNvSpPr txBox="1"/>
          <p:nvPr/>
        </p:nvSpPr>
        <p:spPr>
          <a:xfrm>
            <a:off x="279095" y="8251157"/>
            <a:ext cx="2033751" cy="40011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/>
              <a:t>انتهت الأسئلة </a:t>
            </a:r>
            <a:endParaRPr lang="en-US" sz="20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E49CA7-D934-491B-AF43-218BAAA8A2D5}"/>
              </a:ext>
            </a:extLst>
          </p:cNvPr>
          <p:cNvSpPr/>
          <p:nvPr/>
        </p:nvSpPr>
        <p:spPr>
          <a:xfrm>
            <a:off x="229400" y="294448"/>
            <a:ext cx="6348855" cy="855510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CB8FDD-9B7C-6744-9201-FF5D90194182}"/>
              </a:ext>
            </a:extLst>
          </p:cNvPr>
          <p:cNvSpPr txBox="1"/>
          <p:nvPr/>
        </p:nvSpPr>
        <p:spPr>
          <a:xfrm>
            <a:off x="279095" y="265043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ar-SA" dirty="0"/>
          </a:p>
        </p:txBody>
      </p:sp>
      <p:pic>
        <p:nvPicPr>
          <p:cNvPr id="3" name="Picture 2" descr="أسد الكرتون | Животные, Лев, Львы">
            <a:extLst>
              <a:ext uri="{FF2B5EF4-FFF2-40B4-BE49-F238E27FC236}">
                <a16:creationId xmlns:a16="http://schemas.microsoft.com/office/drawing/2014/main" id="{DFBCF3FB-937B-4116-AAC8-D41EA39BA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566" y="1216359"/>
            <a:ext cx="1056764" cy="104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ميكانيكي لا مفر منه الشريط رسم بيت كرتون - imageshd.org">
            <a:extLst>
              <a:ext uri="{FF2B5EF4-FFF2-40B4-BE49-F238E27FC236}">
                <a16:creationId xmlns:a16="http://schemas.microsoft.com/office/drawing/2014/main" id="{BAFA21E2-57C7-4952-8FBC-7D91A466E4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5" t="12945" r="15106" b="8817"/>
          <a:stretch/>
        </p:blipFill>
        <p:spPr bwMode="auto">
          <a:xfrm>
            <a:off x="2234201" y="1254351"/>
            <a:ext cx="929996" cy="98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رسم كاريكتوري، الثعلب Clipart, الثعلب, كارتون, مرسومة باليد PNG وملف PSD  للتحميل مجانا">
            <a:extLst>
              <a:ext uri="{FF2B5EF4-FFF2-40B4-BE49-F238E27FC236}">
                <a16:creationId xmlns:a16="http://schemas.microsoft.com/office/drawing/2014/main" id="{5A26CA0C-B197-4EB4-8896-24C741365E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1" t="14020" r="14474" b="13208"/>
          <a:stretch/>
        </p:blipFill>
        <p:spPr bwMode="auto">
          <a:xfrm>
            <a:off x="3768927" y="1268756"/>
            <a:ext cx="951545" cy="97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Download Vector Transparent Stock Rope Clip Art Transprent Png - Clip Art  Rope Png PNG Image with No Background - PNGkey.com">
            <a:extLst>
              <a:ext uri="{FF2B5EF4-FFF2-40B4-BE49-F238E27FC236}">
                <a16:creationId xmlns:a16="http://schemas.microsoft.com/office/drawing/2014/main" id="{25D1E7DB-E00C-4A04-85AC-B11AD016F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54" y="1328625"/>
            <a:ext cx="1118937" cy="82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DBD71F6-58AC-49F4-86C6-877CA75F05F0}"/>
              </a:ext>
            </a:extLst>
          </p:cNvPr>
          <p:cNvSpPr txBox="1"/>
          <p:nvPr/>
        </p:nvSpPr>
        <p:spPr>
          <a:xfrm>
            <a:off x="3453386" y="5988065"/>
            <a:ext cx="807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ثـومُ</a:t>
            </a:r>
            <a:endParaRPr lang="en-US" sz="2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D11DDF-0AD2-46F5-8DFA-2AB5B700D282}"/>
              </a:ext>
            </a:extLst>
          </p:cNvPr>
          <p:cNvSpPr txBox="1"/>
          <p:nvPr/>
        </p:nvSpPr>
        <p:spPr>
          <a:xfrm>
            <a:off x="1482763" y="5988065"/>
            <a:ext cx="807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تاجُ</a:t>
            </a:r>
            <a:endParaRPr lang="en-US" sz="2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4A52B4B-A97D-4225-8B2F-4FDDAABF55E3}"/>
              </a:ext>
            </a:extLst>
          </p:cNvPr>
          <p:cNvSpPr txBox="1"/>
          <p:nvPr/>
        </p:nvSpPr>
        <p:spPr>
          <a:xfrm>
            <a:off x="4453130" y="7093101"/>
            <a:ext cx="807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بوبي</a:t>
            </a:r>
            <a:endParaRPr lang="en-US" sz="28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124FB86-4A7F-460D-96EC-85560F5285A7}"/>
              </a:ext>
            </a:extLst>
          </p:cNvPr>
          <p:cNvSpPr txBox="1"/>
          <p:nvPr/>
        </p:nvSpPr>
        <p:spPr>
          <a:xfrm>
            <a:off x="2449388" y="7093101"/>
            <a:ext cx="807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سورُ</a:t>
            </a:r>
            <a:endParaRPr lang="en-US" sz="28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7D0A267-EE77-48C3-AC2D-3C13A2188182}"/>
              </a:ext>
            </a:extLst>
          </p:cNvPr>
          <p:cNvSpPr txBox="1"/>
          <p:nvPr/>
        </p:nvSpPr>
        <p:spPr>
          <a:xfrm>
            <a:off x="3403827" y="7927992"/>
            <a:ext cx="807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/>
              <a:t>كتابُ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573938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</TotalTime>
  <Words>146</Words>
  <Application>Microsoft Office PowerPoint</Application>
  <PresentationFormat>Affichage à l'écran (4:3)</PresentationFormat>
  <Paragraphs>37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Office Theme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Fatema Abdulla Mohammed Rabbaa Alshehhi</dc:creator>
  <cp:lastModifiedBy>asifhammoud1978@gmail.com</cp:lastModifiedBy>
  <cp:revision>17</cp:revision>
  <dcterms:created xsi:type="dcterms:W3CDTF">2022-01-26T10:24:43Z</dcterms:created>
  <dcterms:modified xsi:type="dcterms:W3CDTF">2022-10-08T06:14:10Z</dcterms:modified>
</cp:coreProperties>
</file>