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B22"/>
    <a:srgbClr val="65C6E6"/>
    <a:srgbClr val="FBAFD6"/>
    <a:srgbClr val="B17A85"/>
    <a:srgbClr val="FFF0D7"/>
    <a:srgbClr val="F2E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68973-C8FF-4F13-A864-9342FD9C4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864054-81D8-4F91-9B61-8E239FF76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3B231-42F5-4ACF-A256-BC3D068F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5C07-BBB7-44AD-A0D9-9887E26CDFB4}" type="datetimeFigureOut">
              <a:rPr lang="en-AE" smtClean="0"/>
              <a:t>17/11/2021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1586E-FD32-478B-9715-6A98C8CE7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F95B0-21CC-46C8-A973-02586C85D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162-0E67-48D7-A3CE-28A07E9F6A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7131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A510-F5C6-4BFC-802C-B7D332A5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05209-FD15-409F-9FEB-13B8AE800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6D030-0287-4BBD-B95D-49EE026BA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5C07-BBB7-44AD-A0D9-9887E26CDFB4}" type="datetimeFigureOut">
              <a:rPr lang="en-AE" smtClean="0"/>
              <a:t>17/11/2021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2706B-B52D-4C52-963B-5B0EA268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6CB0F-1D81-40F5-A83E-72F0F210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162-0E67-48D7-A3CE-28A07E9F6A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3513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8C2F5-B86F-4D11-82F8-9B7F9F99A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DC4CF9-682F-4376-993F-E9A12B369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976AD-C000-435C-BE6D-4FC19416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5C07-BBB7-44AD-A0D9-9887E26CDFB4}" type="datetimeFigureOut">
              <a:rPr lang="en-AE" smtClean="0"/>
              <a:t>17/11/2021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69731-36E1-4D10-A543-57AB7084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56373-786F-4CF2-9F12-61D9C48AD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162-0E67-48D7-A3CE-28A07E9F6A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7335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A25CF-E96F-4168-9B02-57FBC021A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8A441-FB17-437D-9922-AEE41CC6F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8C700-A809-409E-B8AB-0B55C31F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5C07-BBB7-44AD-A0D9-9887E26CDFB4}" type="datetimeFigureOut">
              <a:rPr lang="en-AE" smtClean="0"/>
              <a:t>17/11/2021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76E67-5385-4FCC-A784-3F497019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2004F-9D96-4F30-A04D-EA10381B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162-0E67-48D7-A3CE-28A07E9F6A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9544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F2F7-9CCE-4CF6-B611-937C3EA1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2548D-1360-48CE-903D-E70FBFB8B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1A28E-BE42-4394-80BD-E4C62AD9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5C07-BBB7-44AD-A0D9-9887E26CDFB4}" type="datetimeFigureOut">
              <a:rPr lang="en-AE" smtClean="0"/>
              <a:t>17/11/2021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22FF2-734E-482E-B4BE-A8BE5B1C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86FA4-0379-4581-B9E1-733773E3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162-0E67-48D7-A3CE-28A07E9F6A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1890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8B444-0835-4AA6-83EA-BCEA3044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990B4-C403-41E3-83CA-2AF14D141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F0A59-7A42-4687-BDAD-5369BEB54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F52AE-96CB-4EE5-AA8D-B5C8C6BE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5C07-BBB7-44AD-A0D9-9887E26CDFB4}" type="datetimeFigureOut">
              <a:rPr lang="en-AE" smtClean="0"/>
              <a:t>17/11/2021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5EB25-A05D-4B2E-8F84-94CBE7AE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DB20E-7B01-40DD-AD63-7F45268E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162-0E67-48D7-A3CE-28A07E9F6A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6056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AB07-67A9-4DE0-865D-6A9345A8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29FF-E37E-40F7-94AC-64226DF00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3AB81-E2B8-475E-9C4B-5819066E6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7D2A4-9E78-4822-A1E8-09784DE12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2AEA4-0E86-4AD9-8EF2-C364E3616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E432ED-A96C-4A83-813A-6590F02B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5C07-BBB7-44AD-A0D9-9887E26CDFB4}" type="datetimeFigureOut">
              <a:rPr lang="en-AE" smtClean="0"/>
              <a:t>17/11/2021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D9D6E-B1C3-431C-8F29-7128C7BC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3BEA1F-FD81-4A6C-8130-D4CBFC8B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162-0E67-48D7-A3CE-28A07E9F6A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1826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0D75-329A-43E9-A559-E73FF274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6E07C-2614-4D4B-9A55-6B79F7C5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5C07-BBB7-44AD-A0D9-9887E26CDFB4}" type="datetimeFigureOut">
              <a:rPr lang="en-AE" smtClean="0"/>
              <a:t>17/11/2021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6004C-1814-4B30-A9AB-A6D3E569A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AFECE-F20C-4719-853F-387AD8CA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162-0E67-48D7-A3CE-28A07E9F6A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4362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0107AB-F2AC-4983-AD97-E493A574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5C07-BBB7-44AD-A0D9-9887E26CDFB4}" type="datetimeFigureOut">
              <a:rPr lang="en-AE" smtClean="0"/>
              <a:t>17/11/2021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763DD-746F-41A9-AE5E-4BA9A976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27996-8F4B-4E90-8E66-7D42BA97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162-0E67-48D7-A3CE-28A07E9F6A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977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AE452-CAAB-40E2-BEF2-6CCD8E94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1376E-BF3E-4266-A93F-A133B3023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0AC39-32C7-4968-9184-55F21BA01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9A3A0-E469-4004-94C8-AFDBD3FF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5C07-BBB7-44AD-A0D9-9887E26CDFB4}" type="datetimeFigureOut">
              <a:rPr lang="en-AE" smtClean="0"/>
              <a:t>17/11/2021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D1285-A108-475E-98D9-7359F07B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45C23-AC69-40DB-87B0-42B0862F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162-0E67-48D7-A3CE-28A07E9F6A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3887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F46DD-0743-47D6-999E-C9A779B6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606298-C717-4A3D-B5EA-C3EB5C65B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2EB44-FFA0-4F70-B050-95B0B406E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E660A-785C-4860-BBB4-8B3A273D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5C07-BBB7-44AD-A0D9-9887E26CDFB4}" type="datetimeFigureOut">
              <a:rPr lang="en-AE" smtClean="0"/>
              <a:t>17/11/2021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A697D-23E4-401E-8ED5-C3C9E9B0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EE543-D5F5-4B7A-AAF9-70BE8E2C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BA162-0E67-48D7-A3CE-28A07E9F6A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5312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7D4E1-385A-4325-8992-0FC31F6C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43665-7DA1-4B7B-8C5A-12DD5D2D6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DD0AE-E2F7-4C8C-971D-5A942950B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E5C07-BBB7-44AD-A0D9-9887E26CDFB4}" type="datetimeFigureOut">
              <a:rPr lang="en-AE" smtClean="0"/>
              <a:t>17/11/2021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A7E3B-4D65-4A98-89FD-25FA7B712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91AB0-F200-4E25-93A1-7C86AB545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A162-0E67-48D7-A3CE-28A07E9F6A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517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11.sv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12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14.sv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0.jpe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12" Type="http://schemas.openxmlformats.org/officeDocument/2006/relationships/image" Target="../media/image5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5" Type="http://schemas.microsoft.com/office/2007/relationships/hdphoto" Target="../media/hdphoto1.wdp"/><Relationship Id="rId10" Type="http://schemas.openxmlformats.org/officeDocument/2006/relationships/image" Target="../media/image3.svg"/><Relationship Id="rId4" Type="http://schemas.openxmlformats.org/officeDocument/2006/relationships/image" Target="../media/image19.svg"/><Relationship Id="rId9" Type="http://schemas.openxmlformats.org/officeDocument/2006/relationships/image" Target="../media/image2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12" Type="http://schemas.openxmlformats.org/officeDocument/2006/relationships/image" Target="../media/image3.svg"/><Relationship Id="rId17" Type="http://schemas.openxmlformats.org/officeDocument/2006/relationships/image" Target="../media/image27.jpg"/><Relationship Id="rId2" Type="http://schemas.openxmlformats.org/officeDocument/2006/relationships/image" Target="../media/image1.png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5" Type="http://schemas.openxmlformats.org/officeDocument/2006/relationships/image" Target="../media/image25.jpeg"/><Relationship Id="rId10" Type="http://schemas.openxmlformats.org/officeDocument/2006/relationships/image" Target="../media/image11.svg"/><Relationship Id="rId4" Type="http://schemas.openxmlformats.org/officeDocument/2006/relationships/image" Target="../media/image24.svg"/><Relationship Id="rId9" Type="http://schemas.openxmlformats.org/officeDocument/2006/relationships/image" Target="../media/image10.png"/><Relationship Id="rId1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.png"/><Relationship Id="rId18" Type="http://schemas.openxmlformats.org/officeDocument/2006/relationships/image" Target="../media/image31.jpeg"/><Relationship Id="rId3" Type="http://schemas.openxmlformats.org/officeDocument/2006/relationships/image" Target="../media/image28.png"/><Relationship Id="rId7" Type="http://schemas.openxmlformats.org/officeDocument/2006/relationships/image" Target="../media/image18.png"/><Relationship Id="rId12" Type="http://schemas.openxmlformats.org/officeDocument/2006/relationships/image" Target="../media/image11.svg"/><Relationship Id="rId17" Type="http://schemas.openxmlformats.org/officeDocument/2006/relationships/image" Target="../media/image30.jpeg"/><Relationship Id="rId2" Type="http://schemas.openxmlformats.org/officeDocument/2006/relationships/image" Target="../media/image1.png"/><Relationship Id="rId16" Type="http://schemas.openxmlformats.org/officeDocument/2006/relationships/image" Target="../media/image5.sv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10.png"/><Relationship Id="rId5" Type="http://schemas.openxmlformats.org/officeDocument/2006/relationships/image" Target="../media/image23.png"/><Relationship Id="rId15" Type="http://schemas.openxmlformats.org/officeDocument/2006/relationships/image" Target="../media/image4.png"/><Relationship Id="rId10" Type="http://schemas.openxmlformats.org/officeDocument/2006/relationships/image" Target="../media/image14.svg"/><Relationship Id="rId19" Type="http://schemas.openxmlformats.org/officeDocument/2006/relationships/image" Target="../media/image32.jpeg"/><Relationship Id="rId4" Type="http://schemas.openxmlformats.org/officeDocument/2006/relationships/image" Target="../media/image29.svg"/><Relationship Id="rId9" Type="http://schemas.openxmlformats.org/officeDocument/2006/relationships/image" Target="../media/image13.png"/><Relationship Id="rId1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132F6A-0028-4562-9F55-191B93A9A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77B840-C475-4E16-BAF6-C2E7897007C3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494EB87-646B-409C-A820-F65F0FA15E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1666" y="2913212"/>
            <a:ext cx="3042617" cy="374297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096D2AA-BD1C-493F-A954-57312AA14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7658" y="1958124"/>
            <a:ext cx="1426947" cy="191017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C512EDE-92B4-4A79-8E23-B5B54B97B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4807" y="128489"/>
            <a:ext cx="10783104" cy="2784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3AF91-8EBB-42F9-806D-DD904CB284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0277" y="201813"/>
            <a:ext cx="7492163" cy="4455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D03ABF4C-D33F-40DD-A93B-461766204137}"/>
              </a:ext>
            </a:extLst>
          </p:cNvPr>
          <p:cNvSpPr/>
          <p:nvPr/>
        </p:nvSpPr>
        <p:spPr>
          <a:xfrm>
            <a:off x="0" y="445881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8E252F-6D13-4EB8-A163-C537141A9F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1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0AE68-58EA-43EC-96AD-F06264D56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C8D2EC-9784-4E81-8DB5-F4506B7C3322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877490E-6808-4E90-879B-02AA0DC24DBA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31E70-1368-4337-BE45-8B4808221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3" y="4302870"/>
            <a:ext cx="1471418" cy="2205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9FA3EC-E821-4FEC-9D9E-4FE43113C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565" y="4461231"/>
            <a:ext cx="1400435" cy="2199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CB0E67-AFB8-40AC-97FD-C53419AEE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FE69EE-A297-45DD-B933-454E72D2D933}"/>
              </a:ext>
            </a:extLst>
          </p:cNvPr>
          <p:cNvCxnSpPr>
            <a:cxnSpLocks/>
          </p:cNvCxnSpPr>
          <p:nvPr/>
        </p:nvCxnSpPr>
        <p:spPr>
          <a:xfrm flipH="1">
            <a:off x="3772488" y="5572303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733DC5-A231-4D34-84EB-68AA49FCCAFD}"/>
              </a:ext>
            </a:extLst>
          </p:cNvPr>
          <p:cNvSpPr txBox="1"/>
          <p:nvPr/>
        </p:nvSpPr>
        <p:spPr>
          <a:xfrm>
            <a:off x="6882445" y="588451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2B3144-2D11-4CB7-83B9-C612DF72A0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6149" y="2706575"/>
            <a:ext cx="1700333" cy="11831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38DC40-DD95-4D33-B826-7C47C8B91566}"/>
              </a:ext>
            </a:extLst>
          </p:cNvPr>
          <p:cNvSpPr/>
          <p:nvPr/>
        </p:nvSpPr>
        <p:spPr>
          <a:xfrm>
            <a:off x="8914056" y="1559809"/>
            <a:ext cx="224452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شَـ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5F67F0-B7DC-47FE-888E-5BCD6B76CBF3}"/>
              </a:ext>
            </a:extLst>
          </p:cNvPr>
          <p:cNvSpPr/>
          <p:nvPr/>
        </p:nvSpPr>
        <p:spPr>
          <a:xfrm>
            <a:off x="3529655" y="1382292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ـجـَ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051F48-A7EC-46A1-ABBD-376800E53A5F}"/>
              </a:ext>
            </a:extLst>
          </p:cNvPr>
          <p:cNvSpPr/>
          <p:nvPr/>
        </p:nvSpPr>
        <p:spPr>
          <a:xfrm>
            <a:off x="6759344" y="1382292"/>
            <a:ext cx="179568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ـرٌ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221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11485 0.280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10573 0.305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0.21888 0.309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0AE68-58EA-43EC-96AD-F06264D56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C8D2EC-9784-4E81-8DB5-F4506B7C3322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3524150-B14F-45CE-91A6-936B7E9E3552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F751E-0D7C-452C-ACD8-988351764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3" y="4302870"/>
            <a:ext cx="1471418" cy="2205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5BF4C4-96B4-4E96-B417-E0795DA0E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565" y="4461231"/>
            <a:ext cx="1400435" cy="2199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662DBB-07C9-44A5-86A7-3FDEA1D15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49D552-7BE9-47BD-8C30-05C27A48B9B4}"/>
              </a:ext>
            </a:extLst>
          </p:cNvPr>
          <p:cNvCxnSpPr>
            <a:cxnSpLocks/>
          </p:cNvCxnSpPr>
          <p:nvPr/>
        </p:nvCxnSpPr>
        <p:spPr>
          <a:xfrm flipH="1">
            <a:off x="3472914" y="5107914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25CBE6C-87D7-4714-B7BF-F13DF79E075A}"/>
              </a:ext>
            </a:extLst>
          </p:cNvPr>
          <p:cNvSpPr txBox="1"/>
          <p:nvPr/>
        </p:nvSpPr>
        <p:spPr>
          <a:xfrm>
            <a:off x="6804544" y="493517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A12CA-05A6-4FA2-A6EB-3124C2A8F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26" y="2594935"/>
            <a:ext cx="1700333" cy="11831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4E42C0-26BC-461D-BBBB-616B713D2368}"/>
              </a:ext>
            </a:extLst>
          </p:cNvPr>
          <p:cNvSpPr/>
          <p:nvPr/>
        </p:nvSpPr>
        <p:spPr>
          <a:xfrm>
            <a:off x="9342286" y="1481884"/>
            <a:ext cx="198964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66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ـرا</a:t>
            </a:r>
            <a:endParaRPr lang="en-US" sz="166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9BE7BD-2F96-423A-9646-1CC79EBC2043}"/>
              </a:ext>
            </a:extLst>
          </p:cNvPr>
          <p:cNvSpPr/>
          <p:nvPr/>
        </p:nvSpPr>
        <p:spPr>
          <a:xfrm>
            <a:off x="3830445" y="1304367"/>
            <a:ext cx="335279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66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ـشَـ</a:t>
            </a:r>
            <a:endParaRPr lang="en-US" sz="166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E82AE0-4E58-40E4-A03A-CACD1417162C}"/>
              </a:ext>
            </a:extLst>
          </p:cNvPr>
          <p:cNvSpPr/>
          <p:nvPr/>
        </p:nvSpPr>
        <p:spPr>
          <a:xfrm>
            <a:off x="7097804" y="1304367"/>
            <a:ext cx="172034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66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حَـ</a:t>
            </a:r>
            <a:endParaRPr lang="en-US" sz="166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41A82E-0220-4F4F-BC8C-C6E6F1EF6E8D}"/>
              </a:ext>
            </a:extLst>
          </p:cNvPr>
          <p:cNvSpPr/>
          <p:nvPr/>
        </p:nvSpPr>
        <p:spPr>
          <a:xfrm>
            <a:off x="2515239" y="1322826"/>
            <a:ext cx="156645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66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تٌ</a:t>
            </a:r>
            <a:endParaRPr lang="en-US" sz="166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79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463 L 0.15105 0.3074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23425 0.307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31146 0.2819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463 L 0.13112 0.302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0AE68-58EA-43EC-96AD-F06264D56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C8D2EC-9784-4E81-8DB5-F4506B7C3322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877490E-6808-4E90-879B-02AA0DC24DBA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31E70-1368-4337-BE45-8B4808221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3" y="4302870"/>
            <a:ext cx="1471418" cy="2205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9FA3EC-E821-4FEC-9D9E-4FE43113C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565" y="4461231"/>
            <a:ext cx="1400435" cy="2199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CB0E67-AFB8-40AC-97FD-C53419AEE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FE69EE-A297-45DD-B933-454E72D2D933}"/>
              </a:ext>
            </a:extLst>
          </p:cNvPr>
          <p:cNvCxnSpPr>
            <a:cxnSpLocks/>
          </p:cNvCxnSpPr>
          <p:nvPr/>
        </p:nvCxnSpPr>
        <p:spPr>
          <a:xfrm flipH="1">
            <a:off x="3772488" y="5572303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733DC5-A231-4D34-84EB-68AA49FCCAFD}"/>
              </a:ext>
            </a:extLst>
          </p:cNvPr>
          <p:cNvSpPr txBox="1"/>
          <p:nvPr/>
        </p:nvSpPr>
        <p:spPr>
          <a:xfrm>
            <a:off x="6882445" y="588451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2B3144-2D11-4CB7-83B9-C612DF72A0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6149" y="2706575"/>
            <a:ext cx="1700333" cy="11831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38DC40-DD95-4D33-B826-7C47C8B91566}"/>
              </a:ext>
            </a:extLst>
          </p:cNvPr>
          <p:cNvSpPr/>
          <p:nvPr/>
        </p:nvSpPr>
        <p:spPr>
          <a:xfrm>
            <a:off x="9115232" y="1559809"/>
            <a:ext cx="184217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را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5F67F0-B7DC-47FE-888E-5BCD6B76CBF3}"/>
              </a:ext>
            </a:extLst>
          </p:cNvPr>
          <p:cNvSpPr/>
          <p:nvPr/>
        </p:nvSpPr>
        <p:spPr>
          <a:xfrm>
            <a:off x="3529655" y="1382292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شِـ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051F48-A7EC-46A1-ABBD-376800E53A5F}"/>
              </a:ext>
            </a:extLst>
          </p:cNvPr>
          <p:cNvSpPr/>
          <p:nvPr/>
        </p:nvSpPr>
        <p:spPr>
          <a:xfrm>
            <a:off x="6873958" y="1382292"/>
            <a:ext cx="156645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ـدٌ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23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11485 0.280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2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12071 0.3106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0.21888 0.309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32A3E0-6F3D-4AB9-A07A-0FEFC0CEA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312DF7-5497-45F5-B566-F8D0D5FFD1C4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7DD4154-83F0-4CE8-99F4-7B2300738A84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41264-6C47-4532-8BA9-C35D9A19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3" y="4302870"/>
            <a:ext cx="1471418" cy="2205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5408DA-6CAE-4562-94FB-4ED717514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565" y="4461231"/>
            <a:ext cx="1400435" cy="2199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8306BE-7F09-4CA7-979E-B15D836F9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E409FC-B33F-47EC-91C3-86E3E49C83D7}"/>
              </a:ext>
            </a:extLst>
          </p:cNvPr>
          <p:cNvCxnSpPr>
            <a:cxnSpLocks/>
          </p:cNvCxnSpPr>
          <p:nvPr/>
        </p:nvCxnSpPr>
        <p:spPr>
          <a:xfrm flipH="1">
            <a:off x="4406288" y="4456181"/>
            <a:ext cx="736499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DD30230-2121-45C6-9FBC-E121779800DC}"/>
              </a:ext>
            </a:extLst>
          </p:cNvPr>
          <p:cNvSpPr txBox="1"/>
          <p:nvPr/>
        </p:nvSpPr>
        <p:spPr>
          <a:xfrm>
            <a:off x="7473452" y="1039227"/>
            <a:ext cx="40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الكلمة وقطها إلى مقاطع :</a:t>
            </a:r>
            <a:endParaRPr lang="en-AE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E7FD3C-9423-46DE-9D6A-A168082F6B2C}"/>
              </a:ext>
            </a:extLst>
          </p:cNvPr>
          <p:cNvSpPr/>
          <p:nvPr/>
        </p:nvSpPr>
        <p:spPr>
          <a:xfrm>
            <a:off x="4077864" y="1247280"/>
            <a:ext cx="335279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ــخٌ</a:t>
            </a:r>
            <a:endParaRPr lang="en-US" sz="138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3EA394-7D22-4D4E-BC34-8BA66E0FD256}"/>
              </a:ext>
            </a:extLst>
          </p:cNvPr>
          <p:cNvSpPr/>
          <p:nvPr/>
        </p:nvSpPr>
        <p:spPr>
          <a:xfrm>
            <a:off x="6278423" y="1247280"/>
            <a:ext cx="244490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شَـيْـ</a:t>
            </a:r>
            <a:endParaRPr lang="en-US" sz="138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0406AC-CF16-41FB-A476-11F781A71E0C}"/>
              </a:ext>
            </a:extLst>
          </p:cNvPr>
          <p:cNvCxnSpPr/>
          <p:nvPr/>
        </p:nvCxnSpPr>
        <p:spPr>
          <a:xfrm flipH="1">
            <a:off x="8877551" y="3463271"/>
            <a:ext cx="245534" cy="99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6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24102 0.255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17526 0.25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32A3E0-6F3D-4AB9-A07A-0FEFC0CEA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312DF7-5497-45F5-B566-F8D0D5FFD1C4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7DD4154-83F0-4CE8-99F4-7B2300738A84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41264-6C47-4532-8BA9-C35D9A19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3" y="4302870"/>
            <a:ext cx="1471418" cy="2205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5408DA-6CAE-4562-94FB-4ED717514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565" y="4461231"/>
            <a:ext cx="1400435" cy="2199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8306BE-7F09-4CA7-979E-B15D836F9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4C18FE-8871-474C-ACF4-5B97EB31C389}"/>
              </a:ext>
            </a:extLst>
          </p:cNvPr>
          <p:cNvCxnSpPr>
            <a:cxnSpLocks/>
          </p:cNvCxnSpPr>
          <p:nvPr/>
        </p:nvCxnSpPr>
        <p:spPr>
          <a:xfrm flipH="1">
            <a:off x="4406288" y="4456181"/>
            <a:ext cx="736499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F7C048-C13F-4F52-9638-C7AB344B307A}"/>
              </a:ext>
            </a:extLst>
          </p:cNvPr>
          <p:cNvSpPr txBox="1"/>
          <p:nvPr/>
        </p:nvSpPr>
        <p:spPr>
          <a:xfrm>
            <a:off x="7473452" y="1039227"/>
            <a:ext cx="40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الكلمة وقطها إلى مقاطع :</a:t>
            </a:r>
            <a:endParaRPr lang="en-AE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1E0A56-6422-4E95-BCF7-0F55F623D713}"/>
              </a:ext>
            </a:extLst>
          </p:cNvPr>
          <p:cNvSpPr/>
          <p:nvPr/>
        </p:nvSpPr>
        <p:spPr>
          <a:xfrm>
            <a:off x="4315802" y="1237032"/>
            <a:ext cx="183055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بٌ</a:t>
            </a:r>
            <a:endParaRPr lang="en-US" sz="138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47BC2D-5EEA-4DB2-A8FC-6C89143180C4}"/>
              </a:ext>
            </a:extLst>
          </p:cNvPr>
          <p:cNvSpPr/>
          <p:nvPr/>
        </p:nvSpPr>
        <p:spPr>
          <a:xfrm>
            <a:off x="4516919" y="1207831"/>
            <a:ext cx="335279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رِ</a:t>
            </a:r>
            <a:endParaRPr lang="en-US" sz="138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8C77E1-B30A-453E-91F3-3F9AD9BCD8EB}"/>
              </a:ext>
            </a:extLst>
          </p:cNvPr>
          <p:cNvSpPr/>
          <p:nvPr/>
        </p:nvSpPr>
        <p:spPr>
          <a:xfrm>
            <a:off x="6662342" y="1247280"/>
            <a:ext cx="167706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3800" b="1" dirty="0" err="1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شا</a:t>
            </a:r>
            <a:endParaRPr lang="en-US" sz="138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D12C7E-709D-4073-8DFD-5101733EDCC9}"/>
              </a:ext>
            </a:extLst>
          </p:cNvPr>
          <p:cNvCxnSpPr/>
          <p:nvPr/>
        </p:nvCxnSpPr>
        <p:spPr>
          <a:xfrm flipH="1">
            <a:off x="9364133" y="3463271"/>
            <a:ext cx="245534" cy="99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6C57A5-100D-434E-8B72-CCAF802370BC}"/>
              </a:ext>
            </a:extLst>
          </p:cNvPr>
          <p:cNvCxnSpPr/>
          <p:nvPr/>
        </p:nvCxnSpPr>
        <p:spPr>
          <a:xfrm flipH="1">
            <a:off x="6830040" y="3443361"/>
            <a:ext cx="245534" cy="99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4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24102 0.25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17526 0.2553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05729 0.2560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32A3E0-6F3D-4AB9-A07A-0FEFC0CEA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312DF7-5497-45F5-B566-F8D0D5FFD1C4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7DD4154-83F0-4CE8-99F4-7B2300738A84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41264-6C47-4532-8BA9-C35D9A19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3" y="4302870"/>
            <a:ext cx="1471418" cy="2205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5408DA-6CAE-4562-94FB-4ED717514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565" y="4461231"/>
            <a:ext cx="1400435" cy="2199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8306BE-7F09-4CA7-979E-B15D836F9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4C18FE-8871-474C-ACF4-5B97EB31C389}"/>
              </a:ext>
            </a:extLst>
          </p:cNvPr>
          <p:cNvCxnSpPr>
            <a:cxnSpLocks/>
          </p:cNvCxnSpPr>
          <p:nvPr/>
        </p:nvCxnSpPr>
        <p:spPr>
          <a:xfrm flipH="1">
            <a:off x="4406288" y="4456181"/>
            <a:ext cx="736499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F7C048-C13F-4F52-9638-C7AB344B307A}"/>
              </a:ext>
            </a:extLst>
          </p:cNvPr>
          <p:cNvSpPr txBox="1"/>
          <p:nvPr/>
        </p:nvSpPr>
        <p:spPr>
          <a:xfrm>
            <a:off x="7473452" y="1039227"/>
            <a:ext cx="40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الكلمة وقطها إلى مقاطع :</a:t>
            </a:r>
            <a:endParaRPr lang="en-AE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1E0A56-6422-4E95-BCF7-0F55F623D713}"/>
              </a:ext>
            </a:extLst>
          </p:cNvPr>
          <p:cNvSpPr/>
          <p:nvPr/>
        </p:nvSpPr>
        <p:spPr>
          <a:xfrm>
            <a:off x="3826400" y="1242683"/>
            <a:ext cx="183055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ـدٌ</a:t>
            </a:r>
            <a:endParaRPr lang="en-US" sz="138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47BC2D-5EEA-4DB2-A8FC-6C89143180C4}"/>
              </a:ext>
            </a:extLst>
          </p:cNvPr>
          <p:cNvSpPr/>
          <p:nvPr/>
        </p:nvSpPr>
        <p:spPr>
          <a:xfrm>
            <a:off x="4419605" y="1247280"/>
            <a:ext cx="335279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ـديـ</a:t>
            </a:r>
            <a:endParaRPr lang="en-US" sz="138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8C77E1-B30A-453E-91F3-3F9AD9BCD8EB}"/>
              </a:ext>
            </a:extLst>
          </p:cNvPr>
          <p:cNvSpPr/>
          <p:nvPr/>
        </p:nvSpPr>
        <p:spPr>
          <a:xfrm>
            <a:off x="6694402" y="1247280"/>
            <a:ext cx="161294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شَـ</a:t>
            </a:r>
            <a:endParaRPr lang="en-US" sz="138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D12C7E-709D-4073-8DFD-5101733EDCC9}"/>
              </a:ext>
            </a:extLst>
          </p:cNvPr>
          <p:cNvCxnSpPr/>
          <p:nvPr/>
        </p:nvCxnSpPr>
        <p:spPr>
          <a:xfrm flipH="1">
            <a:off x="9364133" y="3463271"/>
            <a:ext cx="245534" cy="99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6C57A5-100D-434E-8B72-CCAF802370BC}"/>
              </a:ext>
            </a:extLst>
          </p:cNvPr>
          <p:cNvCxnSpPr/>
          <p:nvPr/>
        </p:nvCxnSpPr>
        <p:spPr>
          <a:xfrm flipH="1">
            <a:off x="6830040" y="3443361"/>
            <a:ext cx="245534" cy="99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24102 0.25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17526 0.2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10313 0.261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32A3E0-6F3D-4AB9-A07A-0FEFC0CEA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312DF7-5497-45F5-B566-F8D0D5FFD1C4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B7DD4154-83F0-4CE8-99F4-7B2300738A84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41264-6C47-4532-8BA9-C35D9A19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3" y="4302870"/>
            <a:ext cx="1471418" cy="2205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5408DA-6CAE-4562-94FB-4ED717514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565" y="4461231"/>
            <a:ext cx="1400435" cy="2199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8306BE-7F09-4CA7-979E-B15D836F9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4C18FE-8871-474C-ACF4-5B97EB31C389}"/>
              </a:ext>
            </a:extLst>
          </p:cNvPr>
          <p:cNvCxnSpPr>
            <a:cxnSpLocks/>
          </p:cNvCxnSpPr>
          <p:nvPr/>
        </p:nvCxnSpPr>
        <p:spPr>
          <a:xfrm flipH="1">
            <a:off x="4406288" y="4456181"/>
            <a:ext cx="736499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F7C048-C13F-4F52-9638-C7AB344B307A}"/>
              </a:ext>
            </a:extLst>
          </p:cNvPr>
          <p:cNvSpPr txBox="1"/>
          <p:nvPr/>
        </p:nvSpPr>
        <p:spPr>
          <a:xfrm>
            <a:off x="7500873" y="759918"/>
            <a:ext cx="40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الكلمة وقطها إلى مقاطع :</a:t>
            </a:r>
            <a:endParaRPr lang="en-AE" sz="2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1E0A56-6422-4E95-BCF7-0F55F623D713}"/>
              </a:ext>
            </a:extLst>
          </p:cNvPr>
          <p:cNvSpPr/>
          <p:nvPr/>
        </p:nvSpPr>
        <p:spPr>
          <a:xfrm>
            <a:off x="3826400" y="1242683"/>
            <a:ext cx="183055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رٌ</a:t>
            </a:r>
            <a:endParaRPr lang="en-US" sz="138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47BC2D-5EEA-4DB2-A8FC-6C89143180C4}"/>
              </a:ext>
            </a:extLst>
          </p:cNvPr>
          <p:cNvSpPr/>
          <p:nvPr/>
        </p:nvSpPr>
        <p:spPr>
          <a:xfrm>
            <a:off x="4419605" y="1247280"/>
            <a:ext cx="335279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ـرا</a:t>
            </a:r>
            <a:endParaRPr lang="en-US" sz="138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8C77E1-B30A-453E-91F3-3F9AD9BCD8EB}"/>
              </a:ext>
            </a:extLst>
          </p:cNvPr>
          <p:cNvSpPr/>
          <p:nvPr/>
        </p:nvSpPr>
        <p:spPr>
          <a:xfrm>
            <a:off x="6502844" y="1247280"/>
            <a:ext cx="199605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38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أَشْـ</a:t>
            </a:r>
            <a:endParaRPr lang="en-US" sz="138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D12C7E-709D-4073-8DFD-5101733EDCC9}"/>
              </a:ext>
            </a:extLst>
          </p:cNvPr>
          <p:cNvCxnSpPr/>
          <p:nvPr/>
        </p:nvCxnSpPr>
        <p:spPr>
          <a:xfrm flipH="1">
            <a:off x="9364133" y="3463271"/>
            <a:ext cx="245534" cy="99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6C57A5-100D-434E-8B72-CCAF802370BC}"/>
              </a:ext>
            </a:extLst>
          </p:cNvPr>
          <p:cNvCxnSpPr/>
          <p:nvPr/>
        </p:nvCxnSpPr>
        <p:spPr>
          <a:xfrm flipH="1">
            <a:off x="6830040" y="3443361"/>
            <a:ext cx="245534" cy="9929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3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24102 0.25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17526 0.2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10313 0.261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4B6BD-F1DA-4445-9A9F-E71DC2E28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7783E0-0919-4A95-B9FE-9924A9DEC81A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783DF0E-81D3-4FD8-805B-77A0906A9E13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 ختامي 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DBE85-03D1-4EB3-AAF8-C377450BB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3" y="4302870"/>
            <a:ext cx="1471418" cy="2205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A8D9A9-5C5A-42C1-9F06-97410F478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565" y="4461231"/>
            <a:ext cx="1400435" cy="2199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E64445-D360-4D90-829B-085097FBA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0D587-16F5-44C6-B996-6178C6248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4490" y="377687"/>
            <a:ext cx="4500565" cy="602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3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F59418-BA47-4397-85FA-C09191088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606F5E-D38E-46BD-96D2-EF2A0E801002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C831601-EF2A-4F9D-96D0-82405A255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264" y="5424453"/>
            <a:ext cx="2733666" cy="105586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5AECC79-5D48-408F-811F-59FB2F4A7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3130" y="3858571"/>
            <a:ext cx="2238752" cy="275407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1D8C5E9-F075-4BFD-AFD9-C759BF530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37533" y="3093117"/>
            <a:ext cx="1049945" cy="14055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B1B122-FCE5-40BA-B8E0-F01CB1C79C8A}"/>
              </a:ext>
            </a:extLst>
          </p:cNvPr>
          <p:cNvSpPr/>
          <p:nvPr/>
        </p:nvSpPr>
        <p:spPr>
          <a:xfrm>
            <a:off x="9726260" y="3159469"/>
            <a:ext cx="1654690" cy="700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en-AE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36CF37-6B13-4AA8-AD9D-62CF2D2E51D8}"/>
              </a:ext>
            </a:extLst>
          </p:cNvPr>
          <p:cNvSpPr/>
          <p:nvPr/>
        </p:nvSpPr>
        <p:spPr>
          <a:xfrm>
            <a:off x="7529907" y="3159469"/>
            <a:ext cx="1654690" cy="700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2</a:t>
            </a:r>
            <a:endParaRPr lang="en-AE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DB3A59-D2C8-41B2-9550-4EE4A8D27C74}"/>
              </a:ext>
            </a:extLst>
          </p:cNvPr>
          <p:cNvSpPr/>
          <p:nvPr/>
        </p:nvSpPr>
        <p:spPr>
          <a:xfrm>
            <a:off x="5073578" y="3159469"/>
            <a:ext cx="1654690" cy="700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3</a:t>
            </a:r>
            <a:endParaRPr lang="en-AE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CA2C76-1EED-4299-9FF8-847B035AA279}"/>
              </a:ext>
            </a:extLst>
          </p:cNvPr>
          <p:cNvSpPr txBox="1"/>
          <p:nvPr/>
        </p:nvSpPr>
        <p:spPr>
          <a:xfrm>
            <a:off x="4287517" y="473247"/>
            <a:ext cx="7271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AE" sz="2400" b="1" dirty="0">
                <a:latin typeface="Sakkal Majalla" pitchFamily="2" charset="-78"/>
                <a:cs typeface="Sakkal Majalla" pitchFamily="2" charset="-78"/>
              </a:rPr>
              <a:t>أقرأ الجملة التالية واختر الصورة الدالة عليها : </a:t>
            </a:r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3AD48BA5-08D1-4308-8FAE-14BDE80DC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353349"/>
              </p:ext>
            </p:extLst>
          </p:nvPr>
        </p:nvGraphicFramePr>
        <p:xfrm>
          <a:off x="4287517" y="1122350"/>
          <a:ext cx="3602516" cy="816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516">
                  <a:extLst>
                    <a:ext uri="{9D8B030D-6E8A-4147-A177-3AD203B41FA5}">
                      <a16:colId xmlns:a16="http://schemas.microsoft.com/office/drawing/2014/main" val="3073830419"/>
                    </a:ext>
                  </a:extLst>
                </a:gridCol>
              </a:tblGrid>
              <a:tr h="816190"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خُــبْـزٌ      و    زُبْــدَةٌ .</a:t>
                      </a:r>
                      <a:endParaRPr lang="en-GB" sz="4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 anchorCtr="1">
                    <a:solidFill>
                      <a:srgbClr val="65C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78074"/>
                  </a:ext>
                </a:extLst>
              </a:tr>
            </a:tbl>
          </a:graphicData>
        </a:graphic>
      </p:graphicFrame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4C9253-D07A-4D78-9772-2526214F31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3" t="48633"/>
          <a:stretch/>
        </p:blipFill>
        <p:spPr>
          <a:xfrm>
            <a:off x="5331801" y="2053228"/>
            <a:ext cx="1119408" cy="1092693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0B5068-DCC5-4E91-AB80-3424657BE4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1" t="-621" r="222" b="49254"/>
          <a:stretch/>
        </p:blipFill>
        <p:spPr>
          <a:xfrm>
            <a:off x="9993901" y="2087531"/>
            <a:ext cx="1119408" cy="1092693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3B8982-C944-4689-8C9F-10923FC3571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AFE"/>
              </a:clrFrom>
              <a:clrTo>
                <a:srgbClr val="FFF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50167" r="47763" b="-1534"/>
          <a:stretch/>
        </p:blipFill>
        <p:spPr>
          <a:xfrm>
            <a:off x="7832569" y="2113105"/>
            <a:ext cx="1119408" cy="1092693"/>
          </a:xfrm>
          <a:prstGeom prst="rect">
            <a:avLst/>
          </a:prstGeom>
        </p:spPr>
      </p:pic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B43197EC-65FC-4AE7-BD0E-CA2777A93089}"/>
              </a:ext>
            </a:extLst>
          </p:cNvPr>
          <p:cNvSpPr/>
          <p:nvPr/>
        </p:nvSpPr>
        <p:spPr>
          <a:xfrm>
            <a:off x="0" y="445881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49F0D64-1051-446B-93FA-E06AF3EE0B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F59418-BA47-4397-85FA-C09191088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606F5E-D38E-46BD-96D2-EF2A0E801002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B956BAC-36DA-4557-B7C6-B3867817E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998" y="4533185"/>
            <a:ext cx="2415461" cy="1193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C831601-EF2A-4F9D-96D0-82405A255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7264" y="5424453"/>
            <a:ext cx="2733666" cy="105586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5AECC79-5D48-408F-811F-59FB2F4A79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3130" y="3858571"/>
            <a:ext cx="2238752" cy="275407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1D8C5E9-F075-4BFD-AFD9-C759BF5307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37533" y="3093117"/>
            <a:ext cx="1049945" cy="14055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B1B122-FCE5-40BA-B8E0-F01CB1C79C8A}"/>
              </a:ext>
            </a:extLst>
          </p:cNvPr>
          <p:cNvSpPr/>
          <p:nvPr/>
        </p:nvSpPr>
        <p:spPr>
          <a:xfrm>
            <a:off x="9717552" y="3228036"/>
            <a:ext cx="1654690" cy="700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en-AE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DB3A59-D2C8-41B2-9550-4EE4A8D27C74}"/>
              </a:ext>
            </a:extLst>
          </p:cNvPr>
          <p:cNvSpPr/>
          <p:nvPr/>
        </p:nvSpPr>
        <p:spPr>
          <a:xfrm>
            <a:off x="5064870" y="3228036"/>
            <a:ext cx="1654690" cy="700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3</a:t>
            </a:r>
            <a:endParaRPr lang="en-AE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D20CF4-6FB8-4ECA-9BD6-CDBCDAAD5B9F}"/>
              </a:ext>
            </a:extLst>
          </p:cNvPr>
          <p:cNvSpPr txBox="1"/>
          <p:nvPr/>
        </p:nvSpPr>
        <p:spPr>
          <a:xfrm>
            <a:off x="4287517" y="473247"/>
            <a:ext cx="7271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AE" sz="2400" b="1" dirty="0">
                <a:latin typeface="Sakkal Majalla" pitchFamily="2" charset="-78"/>
                <a:cs typeface="Sakkal Majalla" pitchFamily="2" charset="-78"/>
              </a:rPr>
              <a:t>أقرأ الجملة التالية واختر الصورة الدالة عليها : </a:t>
            </a:r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13017F05-79FB-4429-B454-10C59C777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494096"/>
              </p:ext>
            </p:extLst>
          </p:nvPr>
        </p:nvGraphicFramePr>
        <p:xfrm>
          <a:off x="4287517" y="1122350"/>
          <a:ext cx="3602516" cy="816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516">
                  <a:extLst>
                    <a:ext uri="{9D8B030D-6E8A-4147-A177-3AD203B41FA5}">
                      <a16:colId xmlns:a16="http://schemas.microsoft.com/office/drawing/2014/main" val="3073830419"/>
                    </a:ext>
                  </a:extLst>
                </a:gridCol>
              </a:tblGrid>
              <a:tr h="816190"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جَـدَّتــي     حَــزيــنَــةٌ . </a:t>
                      </a:r>
                      <a:endParaRPr lang="en-GB" sz="4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 anchorCtr="1">
                    <a:solidFill>
                      <a:srgbClr val="65C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78074"/>
                  </a:ext>
                </a:extLst>
              </a:tr>
            </a:tbl>
          </a:graphicData>
        </a:graphic>
      </p:graphicFrame>
      <p:pic>
        <p:nvPicPr>
          <p:cNvPr id="21" name="Picture 30" descr="ÙØªÙØ¬Ø© Ø¨Ø­Ø« Ø§ÙØµÙØ± Ø¹Ù âªsad grandma cartoonâ¬â">
            <a:extLst>
              <a:ext uri="{FF2B5EF4-FFF2-40B4-BE49-F238E27FC236}">
                <a16:creationId xmlns:a16="http://schemas.microsoft.com/office/drawing/2014/main" id="{99FD38EF-7737-4A9A-87D9-E816105C1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0"/>
          <a:stretch/>
        </p:blipFill>
        <p:spPr bwMode="auto">
          <a:xfrm>
            <a:off x="7444590" y="2169261"/>
            <a:ext cx="1502800" cy="10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2" descr="ÙØªÙØ¬Ø© Ø¨Ø­Ø« Ø§ÙØµÙØ± Ø¹Ù âªhappy grandma cartoonâ¬â">
            <a:extLst>
              <a:ext uri="{FF2B5EF4-FFF2-40B4-BE49-F238E27FC236}">
                <a16:creationId xmlns:a16="http://schemas.microsoft.com/office/drawing/2014/main" id="{E2C8F648-2607-41F0-835D-F9926D61A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8"/>
          <a:stretch/>
        </p:blipFill>
        <p:spPr bwMode="auto">
          <a:xfrm>
            <a:off x="5242587" y="2064932"/>
            <a:ext cx="1182261" cy="116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6C7044-9B9B-4664-A03B-7D93E69B1F6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791"/>
          <a:stretch/>
        </p:blipFill>
        <p:spPr>
          <a:xfrm>
            <a:off x="10114306" y="2086235"/>
            <a:ext cx="896386" cy="10696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36CF37-6B13-4AA8-AD9D-62CF2D2E51D8}"/>
              </a:ext>
            </a:extLst>
          </p:cNvPr>
          <p:cNvSpPr/>
          <p:nvPr/>
        </p:nvSpPr>
        <p:spPr>
          <a:xfrm>
            <a:off x="7400017" y="3228036"/>
            <a:ext cx="1654690" cy="700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2</a:t>
            </a:r>
            <a:endParaRPr lang="en-AE" sz="3200" b="1" dirty="0"/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F2814F2A-6A97-492A-A8C2-9ECD1E7F30F0}"/>
              </a:ext>
            </a:extLst>
          </p:cNvPr>
          <p:cNvSpPr/>
          <p:nvPr/>
        </p:nvSpPr>
        <p:spPr>
          <a:xfrm>
            <a:off x="0" y="445881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658DF5-6ADD-4398-810C-347CEEA2EC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F59418-BA47-4397-85FA-C09191088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606F5E-D38E-46BD-96D2-EF2A0E801002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54F1B23-ED31-45CC-8882-CBCDA79A4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404" y="3725321"/>
            <a:ext cx="2079177" cy="11101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B956BAC-36DA-4557-B7C6-B3867817E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998" y="4533185"/>
            <a:ext cx="2415461" cy="1193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C831601-EF2A-4F9D-96D0-82405A255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7264" y="5424453"/>
            <a:ext cx="2733666" cy="105586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5AECC79-5D48-408F-811F-59FB2F4A79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43130" y="3858571"/>
            <a:ext cx="2238752" cy="275407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1D8C5E9-F075-4BFD-AFD9-C759BF5307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37533" y="3093117"/>
            <a:ext cx="1049945" cy="14055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B1B122-FCE5-40BA-B8E0-F01CB1C79C8A}"/>
              </a:ext>
            </a:extLst>
          </p:cNvPr>
          <p:cNvSpPr/>
          <p:nvPr/>
        </p:nvSpPr>
        <p:spPr>
          <a:xfrm>
            <a:off x="9872725" y="3219328"/>
            <a:ext cx="1654690" cy="700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en-AE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36CF37-6B13-4AA8-AD9D-62CF2D2E51D8}"/>
              </a:ext>
            </a:extLst>
          </p:cNvPr>
          <p:cNvSpPr/>
          <p:nvPr/>
        </p:nvSpPr>
        <p:spPr>
          <a:xfrm>
            <a:off x="7546384" y="3219328"/>
            <a:ext cx="1654690" cy="700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2</a:t>
            </a:r>
            <a:endParaRPr lang="en-AE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DB3A59-D2C8-41B2-9550-4EE4A8D27C74}"/>
              </a:ext>
            </a:extLst>
          </p:cNvPr>
          <p:cNvSpPr/>
          <p:nvPr/>
        </p:nvSpPr>
        <p:spPr>
          <a:xfrm>
            <a:off x="5220043" y="3219328"/>
            <a:ext cx="1654690" cy="700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3</a:t>
            </a:r>
            <a:endParaRPr lang="en-AE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AF6B7B-9CBE-4B89-9D02-3D1FE7C0157F}"/>
              </a:ext>
            </a:extLst>
          </p:cNvPr>
          <p:cNvSpPr txBox="1"/>
          <p:nvPr/>
        </p:nvSpPr>
        <p:spPr>
          <a:xfrm>
            <a:off x="4287517" y="473247"/>
            <a:ext cx="7271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AE" sz="2400" b="1" dirty="0">
                <a:latin typeface="Sakkal Majalla" pitchFamily="2" charset="-78"/>
                <a:cs typeface="Sakkal Majalla" pitchFamily="2" charset="-78"/>
              </a:rPr>
              <a:t>أقرأ الجملة التالية واختر الصورة الدالة عليها : </a:t>
            </a:r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0E530BBA-394D-42B8-A702-BE6A4C81C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078750"/>
              </p:ext>
            </p:extLst>
          </p:nvPr>
        </p:nvGraphicFramePr>
        <p:xfrm>
          <a:off x="4287517" y="1122350"/>
          <a:ext cx="3602516" cy="816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516">
                  <a:extLst>
                    <a:ext uri="{9D8B030D-6E8A-4147-A177-3AD203B41FA5}">
                      <a16:colId xmlns:a16="http://schemas.microsoft.com/office/drawing/2014/main" val="3073830419"/>
                    </a:ext>
                  </a:extLst>
                </a:gridCol>
              </a:tblGrid>
              <a:tr h="816190"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زِرٌّ     أزْرَقٌ    . </a:t>
                      </a:r>
                      <a:endParaRPr lang="en-GB" sz="4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 anchorCtr="1">
                    <a:solidFill>
                      <a:srgbClr val="65C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78074"/>
                  </a:ext>
                </a:extLst>
              </a:tr>
            </a:tbl>
          </a:graphicData>
        </a:graphic>
      </p:graphicFrame>
      <p:pic>
        <p:nvPicPr>
          <p:cNvPr id="21" name="Picture 24" descr="ÙØªÙØ¬Ø© Ø¨Ø­Ø« Ø§ÙØµÙØ± Ø¹Ù Ø²Ø± Ø£Ø²Ø±Ù">
            <a:extLst>
              <a:ext uri="{FF2B5EF4-FFF2-40B4-BE49-F238E27FC236}">
                <a16:creationId xmlns:a16="http://schemas.microsoft.com/office/drawing/2014/main" id="{887998AE-EF4D-4A29-9942-E3DA43DFE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172" y="2094032"/>
            <a:ext cx="1249796" cy="12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6" descr="ÙØªÙØ¬Ø© Ø¨Ø­Ø« Ø§ÙØµÙØ± Ø¹Ù Ø²Ø± Ø£ØµÙØ±">
            <a:extLst>
              <a:ext uri="{FF2B5EF4-FFF2-40B4-BE49-F238E27FC236}">
                <a16:creationId xmlns:a16="http://schemas.microsoft.com/office/drawing/2014/main" id="{069A4FCA-78A3-4704-AF62-9851711F4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72" b="93443" l="9455" r="89455">
                        <a14:foregroundMark x1="33818" y1="6011" x2="65455" y2="4918"/>
                        <a14:foregroundMark x1="44000" y1="89617" x2="42545" y2="93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049" y="2189763"/>
            <a:ext cx="1377263" cy="91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8" descr="ÙØªÙØ¬Ø© Ø¨Ø­Ø« Ø§ÙØµÙØ± Ø¹Ù Ø²Ø± Ø£Ø­ÙØ±">
            <a:extLst>
              <a:ext uri="{FF2B5EF4-FFF2-40B4-BE49-F238E27FC236}">
                <a16:creationId xmlns:a16="http://schemas.microsoft.com/office/drawing/2014/main" id="{183ADEB0-C112-41A4-8B34-C2635CE31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5"/>
          <a:stretch/>
        </p:blipFill>
        <p:spPr bwMode="auto">
          <a:xfrm>
            <a:off x="5406449" y="2110449"/>
            <a:ext cx="1125915" cy="9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1D424170-9679-4C58-8218-AB0982937387}"/>
              </a:ext>
            </a:extLst>
          </p:cNvPr>
          <p:cNvSpPr/>
          <p:nvPr/>
        </p:nvSpPr>
        <p:spPr>
          <a:xfrm>
            <a:off x="0" y="445881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F7CDFCC-1381-4DAC-8C98-DE40DA21986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F59418-BA47-4397-85FA-C09191088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606F5E-D38E-46BD-96D2-EF2A0E801002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77FB58-3D9F-4E0A-AB2A-67717C82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3953" y="2870331"/>
            <a:ext cx="1453616" cy="11209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4F1B23-ED31-45CC-8882-CBCDA79A4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404" y="3725321"/>
            <a:ext cx="2079177" cy="11101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B956BAC-36DA-4557-B7C6-B3867817EF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8998" y="4533185"/>
            <a:ext cx="2415461" cy="1193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C831601-EF2A-4F9D-96D0-82405A255D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7264" y="5424453"/>
            <a:ext cx="2733666" cy="105586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5AECC79-5D48-408F-811F-59FB2F4A79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43130" y="3858571"/>
            <a:ext cx="2238752" cy="275407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1D8C5E9-F075-4BFD-AFD9-C759BF5307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37533" y="3093117"/>
            <a:ext cx="1049945" cy="14055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B1B122-FCE5-40BA-B8E0-F01CB1C79C8A}"/>
              </a:ext>
            </a:extLst>
          </p:cNvPr>
          <p:cNvSpPr/>
          <p:nvPr/>
        </p:nvSpPr>
        <p:spPr>
          <a:xfrm>
            <a:off x="9872725" y="3157597"/>
            <a:ext cx="1654690" cy="700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en-AE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36CF37-6B13-4AA8-AD9D-62CF2D2E51D8}"/>
              </a:ext>
            </a:extLst>
          </p:cNvPr>
          <p:cNvSpPr/>
          <p:nvPr/>
        </p:nvSpPr>
        <p:spPr>
          <a:xfrm>
            <a:off x="7546384" y="3157597"/>
            <a:ext cx="1654690" cy="700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2</a:t>
            </a:r>
            <a:endParaRPr lang="en-AE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DB3A59-D2C8-41B2-9550-4EE4A8D27C74}"/>
              </a:ext>
            </a:extLst>
          </p:cNvPr>
          <p:cNvSpPr/>
          <p:nvPr/>
        </p:nvSpPr>
        <p:spPr>
          <a:xfrm>
            <a:off x="5220043" y="3157597"/>
            <a:ext cx="1654690" cy="700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3</a:t>
            </a:r>
            <a:endParaRPr lang="en-AE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72D6B4-063C-41ED-8B65-99E7A2D9D18C}"/>
              </a:ext>
            </a:extLst>
          </p:cNvPr>
          <p:cNvSpPr txBox="1"/>
          <p:nvPr/>
        </p:nvSpPr>
        <p:spPr>
          <a:xfrm>
            <a:off x="4287517" y="473247"/>
            <a:ext cx="7271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AE" sz="2400" b="1" dirty="0">
                <a:latin typeface="Sakkal Majalla" pitchFamily="2" charset="-78"/>
                <a:cs typeface="Sakkal Majalla" pitchFamily="2" charset="-78"/>
              </a:rPr>
              <a:t>أقرأ الجملة التالية واختر الصورة الدالة عليها : </a:t>
            </a:r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9090CE93-7696-476F-9D64-18F818E2A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285673"/>
              </p:ext>
            </p:extLst>
          </p:nvPr>
        </p:nvGraphicFramePr>
        <p:xfrm>
          <a:off x="3727269" y="1122350"/>
          <a:ext cx="4162764" cy="816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2764">
                  <a:extLst>
                    <a:ext uri="{9D8B030D-6E8A-4147-A177-3AD203B41FA5}">
                      <a16:colId xmlns:a16="http://schemas.microsoft.com/office/drawing/2014/main" val="3073830419"/>
                    </a:ext>
                  </a:extLst>
                </a:gridCol>
              </a:tblGrid>
              <a:tr h="816190">
                <a:tc>
                  <a:txBody>
                    <a:bodyPr/>
                    <a:lstStyle/>
                    <a:p>
                      <a:pPr marL="0" indent="0" algn="r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ar-AE" sz="40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خَرَجَ     بَـدْرٌ    مَـعَ    جابِـر . </a:t>
                      </a:r>
                      <a:endParaRPr lang="en-GB" sz="40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 anchorCtr="1">
                    <a:solidFill>
                      <a:srgbClr val="65C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78074"/>
                  </a:ext>
                </a:extLst>
              </a:tr>
            </a:tbl>
          </a:graphicData>
        </a:graphic>
      </p:graphicFrame>
      <p:pic>
        <p:nvPicPr>
          <p:cNvPr id="21" name="Picture 8" descr="ÙØªÙØ¬Ø© Ø¨Ø­Ø« Ø§ÙØµÙØ± Ø¹Ù âªkids cartoonâ¬â">
            <a:extLst>
              <a:ext uri="{FF2B5EF4-FFF2-40B4-BE49-F238E27FC236}">
                <a16:creationId xmlns:a16="http://schemas.microsoft.com/office/drawing/2014/main" id="{E361440E-CE5C-4D84-8469-6DCE5A1ED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310" y="2227017"/>
            <a:ext cx="1063520" cy="9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icture containing drawing, doll&#10;&#10;Description automatically generated">
            <a:extLst>
              <a:ext uri="{FF2B5EF4-FFF2-40B4-BE49-F238E27FC236}">
                <a16:creationId xmlns:a16="http://schemas.microsoft.com/office/drawing/2014/main" id="{E9B94379-73E8-436B-B506-D7B0B058237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600" y="2091541"/>
            <a:ext cx="1602861" cy="1114257"/>
          </a:xfrm>
          <a:prstGeom prst="rect">
            <a:avLst/>
          </a:prstGeom>
        </p:spPr>
      </p:pic>
      <p:pic>
        <p:nvPicPr>
          <p:cNvPr id="23" name="Picture 22" descr="A toy doll&#10;&#10;Description automatically generated">
            <a:extLst>
              <a:ext uri="{FF2B5EF4-FFF2-40B4-BE49-F238E27FC236}">
                <a16:creationId xmlns:a16="http://schemas.microsoft.com/office/drawing/2014/main" id="{AF70ED34-8B1E-4214-9FFE-79A106ED39B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3"/>
          <a:stretch/>
        </p:blipFill>
        <p:spPr>
          <a:xfrm>
            <a:off x="5644417" y="2066571"/>
            <a:ext cx="805942" cy="1091026"/>
          </a:xfrm>
          <a:prstGeom prst="rect">
            <a:avLst/>
          </a:prstGeom>
        </p:spPr>
      </p:pic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945897DF-F075-4B55-93C8-527C5D59726C}"/>
              </a:ext>
            </a:extLst>
          </p:cNvPr>
          <p:cNvSpPr/>
          <p:nvPr/>
        </p:nvSpPr>
        <p:spPr>
          <a:xfrm>
            <a:off x="0" y="445881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37F8F4B-5A33-4809-BBB9-DDDD4E7D4B0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6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F59418-BA47-4397-85FA-C09191088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606F5E-D38E-46BD-96D2-EF2A0E801002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2AF60E5-117B-4931-A12B-C2A1977EA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1461" y="2094892"/>
            <a:ext cx="824439" cy="96184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D77FB58-3D9F-4E0A-AB2A-67717C82F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3953" y="2870331"/>
            <a:ext cx="1453616" cy="11209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4F1B23-ED31-45CC-8882-CBCDA79A47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404" y="3725321"/>
            <a:ext cx="2079177" cy="11101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B956BAC-36DA-4557-B7C6-B3867817EF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8998" y="4533185"/>
            <a:ext cx="2415461" cy="1193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C831601-EF2A-4F9D-96D0-82405A255D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7264" y="5424453"/>
            <a:ext cx="2733666" cy="105586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5AECC79-5D48-408F-811F-59FB2F4A79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43130" y="3858571"/>
            <a:ext cx="2238752" cy="275407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71D8C5E9-F075-4BFD-AFD9-C759BF5307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37533" y="3093117"/>
            <a:ext cx="1049945" cy="14055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B1B122-FCE5-40BA-B8E0-F01CB1C79C8A}"/>
              </a:ext>
            </a:extLst>
          </p:cNvPr>
          <p:cNvSpPr/>
          <p:nvPr/>
        </p:nvSpPr>
        <p:spPr>
          <a:xfrm>
            <a:off x="9872725" y="3157597"/>
            <a:ext cx="1654690" cy="700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en-AE" sz="32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36CF37-6B13-4AA8-AD9D-62CF2D2E51D8}"/>
              </a:ext>
            </a:extLst>
          </p:cNvPr>
          <p:cNvSpPr/>
          <p:nvPr/>
        </p:nvSpPr>
        <p:spPr>
          <a:xfrm>
            <a:off x="7546384" y="3157597"/>
            <a:ext cx="1654690" cy="700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2</a:t>
            </a:r>
            <a:endParaRPr lang="en-AE" sz="3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DB3A59-D2C8-41B2-9550-4EE4A8D27C74}"/>
              </a:ext>
            </a:extLst>
          </p:cNvPr>
          <p:cNvSpPr/>
          <p:nvPr/>
        </p:nvSpPr>
        <p:spPr>
          <a:xfrm>
            <a:off x="5220043" y="3157597"/>
            <a:ext cx="1654690" cy="700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/>
              <a:t>3</a:t>
            </a:r>
            <a:endParaRPr lang="en-AE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6027FE-B517-4BA4-8E67-D74A4924B746}"/>
              </a:ext>
            </a:extLst>
          </p:cNvPr>
          <p:cNvSpPr txBox="1"/>
          <p:nvPr/>
        </p:nvSpPr>
        <p:spPr>
          <a:xfrm>
            <a:off x="4287517" y="473247"/>
            <a:ext cx="7271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AE" sz="2400" b="1" dirty="0">
                <a:latin typeface="Sakkal Majalla" pitchFamily="2" charset="-78"/>
                <a:cs typeface="Sakkal Majalla" pitchFamily="2" charset="-78"/>
              </a:rPr>
              <a:t>أقرأ الجملة التالية واختر الصورة الدالة عليها : </a:t>
            </a:r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63CD3006-AEC5-455D-A350-305577728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67295"/>
              </p:ext>
            </p:extLst>
          </p:nvPr>
        </p:nvGraphicFramePr>
        <p:xfrm>
          <a:off x="3727269" y="1122350"/>
          <a:ext cx="4162764" cy="816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2764">
                  <a:extLst>
                    <a:ext uri="{9D8B030D-6E8A-4147-A177-3AD203B41FA5}">
                      <a16:colId xmlns:a16="http://schemas.microsoft.com/office/drawing/2014/main" val="3073830419"/>
                    </a:ext>
                  </a:extLst>
                </a:gridCol>
              </a:tblGrid>
              <a:tr h="816190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40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أُحِــبُّ زايِــدَ الْــخَـيْـر . </a:t>
                      </a:r>
                      <a:endParaRPr lang="en-GB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 anchorCtr="1">
                    <a:solidFill>
                      <a:srgbClr val="65C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78074"/>
                  </a:ext>
                </a:extLst>
              </a:tr>
            </a:tbl>
          </a:graphicData>
        </a:graphic>
      </p:graphicFrame>
      <p:pic>
        <p:nvPicPr>
          <p:cNvPr id="21" name="Picture 2" descr="ÙØªÙØ¬Ø© Ø¨Ø­Ø« Ø§ÙØµÙØ± Ø¹Ù Ø²Ø§ÙØ¯ Ø¢Ù ÙÙÙØ§Ù">
            <a:extLst>
              <a:ext uri="{FF2B5EF4-FFF2-40B4-BE49-F238E27FC236}">
                <a16:creationId xmlns:a16="http://schemas.microsoft.com/office/drawing/2014/main" id="{57893561-7B31-4FB5-ADB8-02BC489C6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033" y="2016587"/>
            <a:ext cx="914826" cy="111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ÙØªÙØ¬Ø© Ø¨Ø­Ø« Ø§ÙØµÙØ± Ø¹Ù Ø²Ø§ÙØ¯ Ø¢Ù ÙÙÙØ§Ù">
            <a:extLst>
              <a:ext uri="{FF2B5EF4-FFF2-40B4-BE49-F238E27FC236}">
                <a16:creationId xmlns:a16="http://schemas.microsoft.com/office/drawing/2014/main" id="{F2792A18-0E0A-455C-96C3-E4608D398F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r="8110"/>
          <a:stretch/>
        </p:blipFill>
        <p:spPr bwMode="auto">
          <a:xfrm>
            <a:off x="5355155" y="2108382"/>
            <a:ext cx="1130171" cy="9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ÙØªÙØ¬Ø© Ø¨Ø­Ø« Ø§ÙØµÙØ± Ø¹Ù Ø®ÙÙÙØ© Ø¢Ù ÙÙÙØ§Ù">
            <a:extLst>
              <a:ext uri="{FF2B5EF4-FFF2-40B4-BE49-F238E27FC236}">
                <a16:creationId xmlns:a16="http://schemas.microsoft.com/office/drawing/2014/main" id="{E7D6E372-EEE6-41EC-AABE-61E386E02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2" r="31936"/>
          <a:stretch/>
        </p:blipFill>
        <p:spPr bwMode="auto">
          <a:xfrm>
            <a:off x="10105259" y="2031761"/>
            <a:ext cx="1049945" cy="10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1CBBD279-6570-45E5-99C4-293478E91DF1}"/>
              </a:ext>
            </a:extLst>
          </p:cNvPr>
          <p:cNvSpPr/>
          <p:nvPr/>
        </p:nvSpPr>
        <p:spPr>
          <a:xfrm>
            <a:off x="0" y="445881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قبلية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778BC05-EEAC-400C-834A-7B333A6CE13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64B6BD-F1DA-4445-9A9F-E71DC2E28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7783E0-0919-4A95-B9FE-9924A9DEC81A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783DF0E-81D3-4FD8-805B-77A0906A9E13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التهيئة 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DBE85-03D1-4EB3-AAF8-C377450BB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3" y="4302870"/>
            <a:ext cx="1471418" cy="2205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A8D9A9-5C5A-42C1-9F06-97410F478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565" y="4461231"/>
            <a:ext cx="1400435" cy="2199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E64445-D360-4D90-829B-085097FBA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6A817D-C1CC-4B29-B8A3-2EEA5B9C2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023" y="609241"/>
            <a:ext cx="6878177" cy="44666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9E0866-7AD9-4A42-886F-BF46F3FCBAAD}"/>
              </a:ext>
            </a:extLst>
          </p:cNvPr>
          <p:cNvSpPr txBox="1"/>
          <p:nvPr/>
        </p:nvSpPr>
        <p:spPr>
          <a:xfrm>
            <a:off x="2747272" y="5561029"/>
            <a:ext cx="6234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dirty="0"/>
              <a:t>https://wordwall.net/resource/8082745</a:t>
            </a:r>
          </a:p>
        </p:txBody>
      </p:sp>
    </p:spTree>
    <p:extLst>
      <p:ext uri="{BB962C8B-B14F-4D97-AF65-F5344CB8AC3E}">
        <p14:creationId xmlns:p14="http://schemas.microsoft.com/office/powerpoint/2010/main" val="425585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0AE68-58EA-43EC-96AD-F06264D56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C8D2EC-9784-4E81-8DB5-F4506B7C3322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87BD600-554A-47EE-85BC-56577FA56977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33CEA-A548-4F28-B3BD-C92BA56DB11F}"/>
              </a:ext>
            </a:extLst>
          </p:cNvPr>
          <p:cNvSpPr txBox="1"/>
          <p:nvPr/>
        </p:nvSpPr>
        <p:spPr>
          <a:xfrm>
            <a:off x="2798922" y="4341911"/>
            <a:ext cx="7165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يحلل المتعلم الكلمات إلى المقاطع والحروف .</a:t>
            </a:r>
            <a:endParaRPr lang="en-AE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30FD9-F94A-4423-A853-226F68BB12FB}"/>
              </a:ext>
            </a:extLst>
          </p:cNvPr>
          <p:cNvSpPr txBox="1"/>
          <p:nvPr/>
        </p:nvSpPr>
        <p:spPr>
          <a:xfrm>
            <a:off x="2817893" y="1244718"/>
            <a:ext cx="725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يركب المتعلم الكلمات من المقاطع والحروف .</a:t>
            </a:r>
            <a:endParaRPr lang="en-AE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9DF44-3148-4285-BFDD-116EAEDCF978}"/>
              </a:ext>
            </a:extLst>
          </p:cNvPr>
          <p:cNvSpPr txBox="1"/>
          <p:nvPr/>
        </p:nvSpPr>
        <p:spPr>
          <a:xfrm>
            <a:off x="3911141" y="2317293"/>
            <a:ext cx="6157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يقرأ المتعلم الكلمات قراءة صحيحة  . </a:t>
            </a:r>
            <a:endParaRPr lang="en-AE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DD839-FA97-4F51-B754-376303FC5ABB}"/>
              </a:ext>
            </a:extLst>
          </p:cNvPr>
          <p:cNvSpPr txBox="1"/>
          <p:nvPr/>
        </p:nvSpPr>
        <p:spPr>
          <a:xfrm>
            <a:off x="3586425" y="3389868"/>
            <a:ext cx="633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3600" b="1" dirty="0"/>
              <a:t>يكتب المتعلم الكلمات كتابة  صحيحة  . </a:t>
            </a:r>
            <a:endParaRPr lang="en-AE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DB4EFC-FCE1-4885-9D64-B4D040FCA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3" y="4302870"/>
            <a:ext cx="1471418" cy="2205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AF0E09-E14F-4E75-9040-F5FB0E600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565" y="4461231"/>
            <a:ext cx="1400435" cy="2199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B5DD56-B55A-4A21-873F-69BCD3471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0AE68-58EA-43EC-96AD-F06264D56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47719" y="10623"/>
            <a:ext cx="12472988" cy="70223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C8D2EC-9784-4E81-8DB5-F4506B7C3322}"/>
              </a:ext>
            </a:extLst>
          </p:cNvPr>
          <p:cNvSpPr/>
          <p:nvPr/>
        </p:nvSpPr>
        <p:spPr>
          <a:xfrm>
            <a:off x="532738" y="349857"/>
            <a:ext cx="11227242" cy="6130456"/>
          </a:xfrm>
          <a:custGeom>
            <a:avLst/>
            <a:gdLst>
              <a:gd name="connsiteX0" fmla="*/ 0 w 11227242"/>
              <a:gd name="connsiteY0" fmla="*/ 0 h 6130456"/>
              <a:gd name="connsiteX1" fmla="*/ 590907 w 11227242"/>
              <a:gd name="connsiteY1" fmla="*/ 0 h 6130456"/>
              <a:gd name="connsiteX2" fmla="*/ 1294087 w 11227242"/>
              <a:gd name="connsiteY2" fmla="*/ 0 h 6130456"/>
              <a:gd name="connsiteX3" fmla="*/ 1548178 w 11227242"/>
              <a:gd name="connsiteY3" fmla="*/ 0 h 6130456"/>
              <a:gd name="connsiteX4" fmla="*/ 2139085 w 11227242"/>
              <a:gd name="connsiteY4" fmla="*/ 0 h 6130456"/>
              <a:gd name="connsiteX5" fmla="*/ 2729993 w 11227242"/>
              <a:gd name="connsiteY5" fmla="*/ 0 h 6130456"/>
              <a:gd name="connsiteX6" fmla="*/ 3208628 w 11227242"/>
              <a:gd name="connsiteY6" fmla="*/ 0 h 6130456"/>
              <a:gd name="connsiteX7" fmla="*/ 3911807 w 11227242"/>
              <a:gd name="connsiteY7" fmla="*/ 0 h 6130456"/>
              <a:gd name="connsiteX8" fmla="*/ 4502715 w 11227242"/>
              <a:gd name="connsiteY8" fmla="*/ 0 h 6130456"/>
              <a:gd name="connsiteX9" fmla="*/ 5093622 w 11227242"/>
              <a:gd name="connsiteY9" fmla="*/ 0 h 6130456"/>
              <a:gd name="connsiteX10" fmla="*/ 5909075 w 11227242"/>
              <a:gd name="connsiteY10" fmla="*/ 0 h 6130456"/>
              <a:gd name="connsiteX11" fmla="*/ 6612255 w 11227242"/>
              <a:gd name="connsiteY11" fmla="*/ 0 h 6130456"/>
              <a:gd name="connsiteX12" fmla="*/ 7090890 w 11227242"/>
              <a:gd name="connsiteY12" fmla="*/ 0 h 6130456"/>
              <a:gd name="connsiteX13" fmla="*/ 7681797 w 11227242"/>
              <a:gd name="connsiteY13" fmla="*/ 0 h 6130456"/>
              <a:gd name="connsiteX14" fmla="*/ 8497249 w 11227242"/>
              <a:gd name="connsiteY14" fmla="*/ 0 h 6130456"/>
              <a:gd name="connsiteX15" fmla="*/ 8863612 w 11227242"/>
              <a:gd name="connsiteY15" fmla="*/ 0 h 6130456"/>
              <a:gd name="connsiteX16" fmla="*/ 9117702 w 11227242"/>
              <a:gd name="connsiteY16" fmla="*/ 0 h 6130456"/>
              <a:gd name="connsiteX17" fmla="*/ 9371793 w 11227242"/>
              <a:gd name="connsiteY17" fmla="*/ 0 h 6130456"/>
              <a:gd name="connsiteX18" fmla="*/ 9738155 w 11227242"/>
              <a:gd name="connsiteY18" fmla="*/ 0 h 6130456"/>
              <a:gd name="connsiteX19" fmla="*/ 10553607 w 11227242"/>
              <a:gd name="connsiteY19" fmla="*/ 0 h 6130456"/>
              <a:gd name="connsiteX20" fmla="*/ 11227242 w 11227242"/>
              <a:gd name="connsiteY20" fmla="*/ 0 h 6130456"/>
              <a:gd name="connsiteX21" fmla="*/ 11227242 w 11227242"/>
              <a:gd name="connsiteY21" fmla="*/ 679923 h 6130456"/>
              <a:gd name="connsiteX22" fmla="*/ 11227242 w 11227242"/>
              <a:gd name="connsiteY22" fmla="*/ 1298542 h 6130456"/>
              <a:gd name="connsiteX23" fmla="*/ 11227242 w 11227242"/>
              <a:gd name="connsiteY23" fmla="*/ 1733247 h 6130456"/>
              <a:gd name="connsiteX24" fmla="*/ 11227242 w 11227242"/>
              <a:gd name="connsiteY24" fmla="*/ 2167952 h 6130456"/>
              <a:gd name="connsiteX25" fmla="*/ 11227242 w 11227242"/>
              <a:gd name="connsiteY25" fmla="*/ 2602657 h 6130456"/>
              <a:gd name="connsiteX26" fmla="*/ 11227242 w 11227242"/>
              <a:gd name="connsiteY26" fmla="*/ 3221276 h 6130456"/>
              <a:gd name="connsiteX27" fmla="*/ 11227242 w 11227242"/>
              <a:gd name="connsiteY27" fmla="*/ 3839895 h 6130456"/>
              <a:gd name="connsiteX28" fmla="*/ 11227242 w 11227242"/>
              <a:gd name="connsiteY28" fmla="*/ 4274600 h 6130456"/>
              <a:gd name="connsiteX29" fmla="*/ 11227242 w 11227242"/>
              <a:gd name="connsiteY29" fmla="*/ 4893219 h 6130456"/>
              <a:gd name="connsiteX30" fmla="*/ 11227242 w 11227242"/>
              <a:gd name="connsiteY30" fmla="*/ 5450533 h 6130456"/>
              <a:gd name="connsiteX31" fmla="*/ 11227242 w 11227242"/>
              <a:gd name="connsiteY31" fmla="*/ 6130456 h 6130456"/>
              <a:gd name="connsiteX32" fmla="*/ 10636335 w 11227242"/>
              <a:gd name="connsiteY32" fmla="*/ 6130456 h 6130456"/>
              <a:gd name="connsiteX33" fmla="*/ 10157699 w 11227242"/>
              <a:gd name="connsiteY33" fmla="*/ 6130456 h 6130456"/>
              <a:gd name="connsiteX34" fmla="*/ 9342247 w 11227242"/>
              <a:gd name="connsiteY34" fmla="*/ 6130456 h 6130456"/>
              <a:gd name="connsiteX35" fmla="*/ 8639067 w 11227242"/>
              <a:gd name="connsiteY35" fmla="*/ 6130456 h 6130456"/>
              <a:gd name="connsiteX36" fmla="*/ 8272705 w 11227242"/>
              <a:gd name="connsiteY36" fmla="*/ 6130456 h 6130456"/>
              <a:gd name="connsiteX37" fmla="*/ 7794070 w 11227242"/>
              <a:gd name="connsiteY37" fmla="*/ 6130456 h 6130456"/>
              <a:gd name="connsiteX38" fmla="*/ 6978617 w 11227242"/>
              <a:gd name="connsiteY38" fmla="*/ 6130456 h 6130456"/>
              <a:gd name="connsiteX39" fmla="*/ 6163165 w 11227242"/>
              <a:gd name="connsiteY39" fmla="*/ 6130456 h 6130456"/>
              <a:gd name="connsiteX40" fmla="*/ 5909075 w 11227242"/>
              <a:gd name="connsiteY40" fmla="*/ 6130456 h 6130456"/>
              <a:gd name="connsiteX41" fmla="*/ 5542712 w 11227242"/>
              <a:gd name="connsiteY41" fmla="*/ 6130456 h 6130456"/>
              <a:gd name="connsiteX42" fmla="*/ 5288622 w 11227242"/>
              <a:gd name="connsiteY42" fmla="*/ 6130456 h 6130456"/>
              <a:gd name="connsiteX43" fmla="*/ 4473170 w 11227242"/>
              <a:gd name="connsiteY43" fmla="*/ 6130456 h 6130456"/>
              <a:gd name="connsiteX44" fmla="*/ 3882262 w 11227242"/>
              <a:gd name="connsiteY44" fmla="*/ 6130456 h 6130456"/>
              <a:gd name="connsiteX45" fmla="*/ 3179082 w 11227242"/>
              <a:gd name="connsiteY45" fmla="*/ 6130456 h 6130456"/>
              <a:gd name="connsiteX46" fmla="*/ 2812720 w 11227242"/>
              <a:gd name="connsiteY46" fmla="*/ 6130456 h 6130456"/>
              <a:gd name="connsiteX47" fmla="*/ 2558629 w 11227242"/>
              <a:gd name="connsiteY47" fmla="*/ 6130456 h 6130456"/>
              <a:gd name="connsiteX48" fmla="*/ 1855449 w 11227242"/>
              <a:gd name="connsiteY48" fmla="*/ 6130456 h 6130456"/>
              <a:gd name="connsiteX49" fmla="*/ 1152270 w 11227242"/>
              <a:gd name="connsiteY49" fmla="*/ 6130456 h 6130456"/>
              <a:gd name="connsiteX50" fmla="*/ 898179 w 11227242"/>
              <a:gd name="connsiteY50" fmla="*/ 6130456 h 6130456"/>
              <a:gd name="connsiteX51" fmla="*/ 644089 w 11227242"/>
              <a:gd name="connsiteY51" fmla="*/ 6130456 h 6130456"/>
              <a:gd name="connsiteX52" fmla="*/ 0 w 11227242"/>
              <a:gd name="connsiteY52" fmla="*/ 6130456 h 6130456"/>
              <a:gd name="connsiteX53" fmla="*/ 0 w 11227242"/>
              <a:gd name="connsiteY53" fmla="*/ 5757055 h 6130456"/>
              <a:gd name="connsiteX54" fmla="*/ 0 w 11227242"/>
              <a:gd name="connsiteY54" fmla="*/ 5077132 h 6130456"/>
              <a:gd name="connsiteX55" fmla="*/ 0 w 11227242"/>
              <a:gd name="connsiteY55" fmla="*/ 4581123 h 6130456"/>
              <a:gd name="connsiteX56" fmla="*/ 0 w 11227242"/>
              <a:gd name="connsiteY56" fmla="*/ 4085113 h 6130456"/>
              <a:gd name="connsiteX57" fmla="*/ 0 w 11227242"/>
              <a:gd name="connsiteY57" fmla="*/ 3405190 h 6130456"/>
              <a:gd name="connsiteX58" fmla="*/ 0 w 11227242"/>
              <a:gd name="connsiteY58" fmla="*/ 2725266 h 6130456"/>
              <a:gd name="connsiteX59" fmla="*/ 0 w 11227242"/>
              <a:gd name="connsiteY59" fmla="*/ 2290561 h 6130456"/>
              <a:gd name="connsiteX60" fmla="*/ 0 w 11227242"/>
              <a:gd name="connsiteY60" fmla="*/ 1671943 h 6130456"/>
              <a:gd name="connsiteX61" fmla="*/ 0 w 11227242"/>
              <a:gd name="connsiteY61" fmla="*/ 1237237 h 6130456"/>
              <a:gd name="connsiteX62" fmla="*/ 0 w 11227242"/>
              <a:gd name="connsiteY62" fmla="*/ 679923 h 6130456"/>
              <a:gd name="connsiteX63" fmla="*/ 0 w 11227242"/>
              <a:gd name="connsiteY63" fmla="*/ 0 h 613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227242" h="6130456" fill="none" extrusionOk="0">
                <a:moveTo>
                  <a:pt x="0" y="0"/>
                </a:moveTo>
                <a:cubicBezTo>
                  <a:pt x="249966" y="-2611"/>
                  <a:pt x="398579" y="30227"/>
                  <a:pt x="590907" y="0"/>
                </a:cubicBezTo>
                <a:cubicBezTo>
                  <a:pt x="783235" y="-30227"/>
                  <a:pt x="1090185" y="51379"/>
                  <a:pt x="1294087" y="0"/>
                </a:cubicBezTo>
                <a:cubicBezTo>
                  <a:pt x="1497989" y="-51379"/>
                  <a:pt x="1443180" y="24050"/>
                  <a:pt x="1548178" y="0"/>
                </a:cubicBezTo>
                <a:cubicBezTo>
                  <a:pt x="1653176" y="-24050"/>
                  <a:pt x="1938723" y="8286"/>
                  <a:pt x="2139085" y="0"/>
                </a:cubicBezTo>
                <a:cubicBezTo>
                  <a:pt x="2339447" y="-8286"/>
                  <a:pt x="2529066" y="16106"/>
                  <a:pt x="2729993" y="0"/>
                </a:cubicBezTo>
                <a:cubicBezTo>
                  <a:pt x="2930920" y="-16106"/>
                  <a:pt x="2991041" y="56668"/>
                  <a:pt x="3208628" y="0"/>
                </a:cubicBezTo>
                <a:cubicBezTo>
                  <a:pt x="3426216" y="-56668"/>
                  <a:pt x="3604932" y="39946"/>
                  <a:pt x="3911807" y="0"/>
                </a:cubicBezTo>
                <a:cubicBezTo>
                  <a:pt x="4218682" y="-39946"/>
                  <a:pt x="4225738" y="14983"/>
                  <a:pt x="4502715" y="0"/>
                </a:cubicBezTo>
                <a:cubicBezTo>
                  <a:pt x="4779692" y="-14983"/>
                  <a:pt x="4873249" y="12283"/>
                  <a:pt x="5093622" y="0"/>
                </a:cubicBezTo>
                <a:cubicBezTo>
                  <a:pt x="5313995" y="-12283"/>
                  <a:pt x="5688049" y="36678"/>
                  <a:pt x="5909075" y="0"/>
                </a:cubicBezTo>
                <a:cubicBezTo>
                  <a:pt x="6130101" y="-36678"/>
                  <a:pt x="6366425" y="49536"/>
                  <a:pt x="6612255" y="0"/>
                </a:cubicBezTo>
                <a:cubicBezTo>
                  <a:pt x="6858085" y="-49536"/>
                  <a:pt x="6915064" y="19333"/>
                  <a:pt x="7090890" y="0"/>
                </a:cubicBezTo>
                <a:cubicBezTo>
                  <a:pt x="7266716" y="-19333"/>
                  <a:pt x="7453344" y="45848"/>
                  <a:pt x="7681797" y="0"/>
                </a:cubicBezTo>
                <a:cubicBezTo>
                  <a:pt x="7910250" y="-45848"/>
                  <a:pt x="8287950" y="4215"/>
                  <a:pt x="8497249" y="0"/>
                </a:cubicBezTo>
                <a:cubicBezTo>
                  <a:pt x="8706548" y="-4215"/>
                  <a:pt x="8738485" y="32443"/>
                  <a:pt x="8863612" y="0"/>
                </a:cubicBezTo>
                <a:cubicBezTo>
                  <a:pt x="8988739" y="-32443"/>
                  <a:pt x="9004616" y="18256"/>
                  <a:pt x="9117702" y="0"/>
                </a:cubicBezTo>
                <a:cubicBezTo>
                  <a:pt x="9230788" y="-18256"/>
                  <a:pt x="9305911" y="28934"/>
                  <a:pt x="9371793" y="0"/>
                </a:cubicBezTo>
                <a:cubicBezTo>
                  <a:pt x="9437675" y="-28934"/>
                  <a:pt x="9603105" y="12470"/>
                  <a:pt x="9738155" y="0"/>
                </a:cubicBezTo>
                <a:cubicBezTo>
                  <a:pt x="9873205" y="-12470"/>
                  <a:pt x="10241392" y="12495"/>
                  <a:pt x="10553607" y="0"/>
                </a:cubicBezTo>
                <a:cubicBezTo>
                  <a:pt x="10865822" y="-12495"/>
                  <a:pt x="11090228" y="35789"/>
                  <a:pt x="11227242" y="0"/>
                </a:cubicBezTo>
                <a:cubicBezTo>
                  <a:pt x="11294153" y="257292"/>
                  <a:pt x="11212784" y="412982"/>
                  <a:pt x="11227242" y="679923"/>
                </a:cubicBezTo>
                <a:cubicBezTo>
                  <a:pt x="11241700" y="946864"/>
                  <a:pt x="11184389" y="1105060"/>
                  <a:pt x="11227242" y="1298542"/>
                </a:cubicBezTo>
                <a:cubicBezTo>
                  <a:pt x="11270095" y="1492024"/>
                  <a:pt x="11184732" y="1619453"/>
                  <a:pt x="11227242" y="1733247"/>
                </a:cubicBezTo>
                <a:cubicBezTo>
                  <a:pt x="11269752" y="1847041"/>
                  <a:pt x="11226393" y="1951227"/>
                  <a:pt x="11227242" y="2167952"/>
                </a:cubicBezTo>
                <a:cubicBezTo>
                  <a:pt x="11228091" y="2384678"/>
                  <a:pt x="11203347" y="2478996"/>
                  <a:pt x="11227242" y="2602657"/>
                </a:cubicBezTo>
                <a:cubicBezTo>
                  <a:pt x="11251137" y="2726318"/>
                  <a:pt x="11157309" y="3088154"/>
                  <a:pt x="11227242" y="3221276"/>
                </a:cubicBezTo>
                <a:cubicBezTo>
                  <a:pt x="11297175" y="3354398"/>
                  <a:pt x="11217839" y="3627987"/>
                  <a:pt x="11227242" y="3839895"/>
                </a:cubicBezTo>
                <a:cubicBezTo>
                  <a:pt x="11236645" y="4051803"/>
                  <a:pt x="11187735" y="4177848"/>
                  <a:pt x="11227242" y="4274600"/>
                </a:cubicBezTo>
                <a:cubicBezTo>
                  <a:pt x="11266749" y="4371353"/>
                  <a:pt x="11163437" y="4584166"/>
                  <a:pt x="11227242" y="4893219"/>
                </a:cubicBezTo>
                <a:cubicBezTo>
                  <a:pt x="11291047" y="5202272"/>
                  <a:pt x="11204183" y="5207638"/>
                  <a:pt x="11227242" y="5450533"/>
                </a:cubicBezTo>
                <a:cubicBezTo>
                  <a:pt x="11250301" y="5693428"/>
                  <a:pt x="11187880" y="5938289"/>
                  <a:pt x="11227242" y="6130456"/>
                </a:cubicBezTo>
                <a:cubicBezTo>
                  <a:pt x="10956472" y="6195067"/>
                  <a:pt x="10837177" y="6073397"/>
                  <a:pt x="10636335" y="6130456"/>
                </a:cubicBezTo>
                <a:cubicBezTo>
                  <a:pt x="10435493" y="6187515"/>
                  <a:pt x="10304512" y="6110106"/>
                  <a:pt x="10157699" y="6130456"/>
                </a:cubicBezTo>
                <a:cubicBezTo>
                  <a:pt x="10010886" y="6150806"/>
                  <a:pt x="9736165" y="6127461"/>
                  <a:pt x="9342247" y="6130456"/>
                </a:cubicBezTo>
                <a:cubicBezTo>
                  <a:pt x="8948329" y="6133451"/>
                  <a:pt x="8826013" y="6098333"/>
                  <a:pt x="8639067" y="6130456"/>
                </a:cubicBezTo>
                <a:cubicBezTo>
                  <a:pt x="8452121" y="6162579"/>
                  <a:pt x="8357562" y="6116203"/>
                  <a:pt x="8272705" y="6130456"/>
                </a:cubicBezTo>
                <a:cubicBezTo>
                  <a:pt x="8187848" y="6144709"/>
                  <a:pt x="8029993" y="6083446"/>
                  <a:pt x="7794070" y="6130456"/>
                </a:cubicBezTo>
                <a:cubicBezTo>
                  <a:pt x="7558147" y="6177466"/>
                  <a:pt x="7161860" y="6040055"/>
                  <a:pt x="6978617" y="6130456"/>
                </a:cubicBezTo>
                <a:cubicBezTo>
                  <a:pt x="6795374" y="6220857"/>
                  <a:pt x="6531869" y="6126522"/>
                  <a:pt x="6163165" y="6130456"/>
                </a:cubicBezTo>
                <a:cubicBezTo>
                  <a:pt x="5794461" y="6134390"/>
                  <a:pt x="6006598" y="6126974"/>
                  <a:pt x="5909075" y="6130456"/>
                </a:cubicBezTo>
                <a:cubicBezTo>
                  <a:pt x="5811552" y="6133938"/>
                  <a:pt x="5690132" y="6116082"/>
                  <a:pt x="5542712" y="6130456"/>
                </a:cubicBezTo>
                <a:cubicBezTo>
                  <a:pt x="5395292" y="6144830"/>
                  <a:pt x="5374403" y="6111631"/>
                  <a:pt x="5288622" y="6130456"/>
                </a:cubicBezTo>
                <a:cubicBezTo>
                  <a:pt x="5202841" y="6149281"/>
                  <a:pt x="4796440" y="6043983"/>
                  <a:pt x="4473170" y="6130456"/>
                </a:cubicBezTo>
                <a:cubicBezTo>
                  <a:pt x="4149900" y="6216929"/>
                  <a:pt x="4111024" y="6070688"/>
                  <a:pt x="3882262" y="6130456"/>
                </a:cubicBezTo>
                <a:cubicBezTo>
                  <a:pt x="3653500" y="6190224"/>
                  <a:pt x="3414347" y="6121785"/>
                  <a:pt x="3179082" y="6130456"/>
                </a:cubicBezTo>
                <a:cubicBezTo>
                  <a:pt x="2943817" y="6139127"/>
                  <a:pt x="2982371" y="6104671"/>
                  <a:pt x="2812720" y="6130456"/>
                </a:cubicBezTo>
                <a:cubicBezTo>
                  <a:pt x="2643069" y="6156241"/>
                  <a:pt x="2638259" y="6113503"/>
                  <a:pt x="2558629" y="6130456"/>
                </a:cubicBezTo>
                <a:cubicBezTo>
                  <a:pt x="2478999" y="6147409"/>
                  <a:pt x="2023499" y="6114252"/>
                  <a:pt x="1855449" y="6130456"/>
                </a:cubicBezTo>
                <a:cubicBezTo>
                  <a:pt x="1687399" y="6146660"/>
                  <a:pt x="1349763" y="6113224"/>
                  <a:pt x="1152270" y="6130456"/>
                </a:cubicBezTo>
                <a:cubicBezTo>
                  <a:pt x="954777" y="6147688"/>
                  <a:pt x="981149" y="6118822"/>
                  <a:pt x="898179" y="6130456"/>
                </a:cubicBezTo>
                <a:cubicBezTo>
                  <a:pt x="815209" y="6142090"/>
                  <a:pt x="733425" y="6113291"/>
                  <a:pt x="644089" y="6130456"/>
                </a:cubicBezTo>
                <a:cubicBezTo>
                  <a:pt x="554753" y="6147621"/>
                  <a:pt x="133736" y="6110189"/>
                  <a:pt x="0" y="6130456"/>
                </a:cubicBezTo>
                <a:cubicBezTo>
                  <a:pt x="-34165" y="5962719"/>
                  <a:pt x="12773" y="5875848"/>
                  <a:pt x="0" y="5757055"/>
                </a:cubicBezTo>
                <a:cubicBezTo>
                  <a:pt x="-12773" y="5638262"/>
                  <a:pt x="9941" y="5267456"/>
                  <a:pt x="0" y="5077132"/>
                </a:cubicBezTo>
                <a:cubicBezTo>
                  <a:pt x="-9941" y="4886808"/>
                  <a:pt x="23479" y="4724878"/>
                  <a:pt x="0" y="4581123"/>
                </a:cubicBezTo>
                <a:cubicBezTo>
                  <a:pt x="-23479" y="4437368"/>
                  <a:pt x="43504" y="4218601"/>
                  <a:pt x="0" y="4085113"/>
                </a:cubicBezTo>
                <a:cubicBezTo>
                  <a:pt x="-43504" y="3951625"/>
                  <a:pt x="32812" y="3612467"/>
                  <a:pt x="0" y="3405190"/>
                </a:cubicBezTo>
                <a:cubicBezTo>
                  <a:pt x="-32812" y="3197913"/>
                  <a:pt x="30248" y="3017759"/>
                  <a:pt x="0" y="2725266"/>
                </a:cubicBezTo>
                <a:cubicBezTo>
                  <a:pt x="-30248" y="2432773"/>
                  <a:pt x="26913" y="2502358"/>
                  <a:pt x="0" y="2290561"/>
                </a:cubicBezTo>
                <a:cubicBezTo>
                  <a:pt x="-26913" y="2078764"/>
                  <a:pt x="55785" y="1839449"/>
                  <a:pt x="0" y="1671943"/>
                </a:cubicBezTo>
                <a:cubicBezTo>
                  <a:pt x="-55785" y="1504437"/>
                  <a:pt x="26448" y="1376783"/>
                  <a:pt x="0" y="1237237"/>
                </a:cubicBezTo>
                <a:cubicBezTo>
                  <a:pt x="-26448" y="1097691"/>
                  <a:pt x="17733" y="955287"/>
                  <a:pt x="0" y="679923"/>
                </a:cubicBezTo>
                <a:cubicBezTo>
                  <a:pt x="-17733" y="404559"/>
                  <a:pt x="9591" y="203918"/>
                  <a:pt x="0" y="0"/>
                </a:cubicBezTo>
                <a:close/>
              </a:path>
              <a:path w="11227242" h="6130456" stroke="0" extrusionOk="0">
                <a:moveTo>
                  <a:pt x="0" y="0"/>
                </a:moveTo>
                <a:cubicBezTo>
                  <a:pt x="215666" y="-45918"/>
                  <a:pt x="352916" y="18927"/>
                  <a:pt x="478635" y="0"/>
                </a:cubicBezTo>
                <a:cubicBezTo>
                  <a:pt x="604354" y="-18927"/>
                  <a:pt x="741127" y="6360"/>
                  <a:pt x="844998" y="0"/>
                </a:cubicBezTo>
                <a:cubicBezTo>
                  <a:pt x="948869" y="-6360"/>
                  <a:pt x="1496255" y="43592"/>
                  <a:pt x="1660450" y="0"/>
                </a:cubicBezTo>
                <a:cubicBezTo>
                  <a:pt x="1824645" y="-43592"/>
                  <a:pt x="1847351" y="509"/>
                  <a:pt x="1914540" y="0"/>
                </a:cubicBezTo>
                <a:cubicBezTo>
                  <a:pt x="1981729" y="-509"/>
                  <a:pt x="2217336" y="20568"/>
                  <a:pt x="2393175" y="0"/>
                </a:cubicBezTo>
                <a:cubicBezTo>
                  <a:pt x="2569015" y="-20568"/>
                  <a:pt x="2587616" y="9555"/>
                  <a:pt x="2759538" y="0"/>
                </a:cubicBezTo>
                <a:cubicBezTo>
                  <a:pt x="2931460" y="-9555"/>
                  <a:pt x="3183555" y="31377"/>
                  <a:pt x="3462718" y="0"/>
                </a:cubicBezTo>
                <a:cubicBezTo>
                  <a:pt x="3741881" y="-31377"/>
                  <a:pt x="4044406" y="76415"/>
                  <a:pt x="4278170" y="0"/>
                </a:cubicBezTo>
                <a:cubicBezTo>
                  <a:pt x="4511934" y="-76415"/>
                  <a:pt x="4520368" y="7867"/>
                  <a:pt x="4756805" y="0"/>
                </a:cubicBezTo>
                <a:cubicBezTo>
                  <a:pt x="4993243" y="-7867"/>
                  <a:pt x="5213069" y="55443"/>
                  <a:pt x="5347713" y="0"/>
                </a:cubicBezTo>
                <a:cubicBezTo>
                  <a:pt x="5482357" y="-55443"/>
                  <a:pt x="5719153" y="55901"/>
                  <a:pt x="5826348" y="0"/>
                </a:cubicBezTo>
                <a:cubicBezTo>
                  <a:pt x="5933544" y="-55901"/>
                  <a:pt x="6155896" y="23995"/>
                  <a:pt x="6417255" y="0"/>
                </a:cubicBezTo>
                <a:cubicBezTo>
                  <a:pt x="6678614" y="-23995"/>
                  <a:pt x="6568395" y="30175"/>
                  <a:pt x="6671345" y="0"/>
                </a:cubicBezTo>
                <a:cubicBezTo>
                  <a:pt x="6774295" y="-30175"/>
                  <a:pt x="7152764" y="37449"/>
                  <a:pt x="7374525" y="0"/>
                </a:cubicBezTo>
                <a:cubicBezTo>
                  <a:pt x="7596286" y="-37449"/>
                  <a:pt x="7879187" y="8937"/>
                  <a:pt x="8077705" y="0"/>
                </a:cubicBezTo>
                <a:cubicBezTo>
                  <a:pt x="8276223" y="-8937"/>
                  <a:pt x="8230480" y="26176"/>
                  <a:pt x="8331795" y="0"/>
                </a:cubicBezTo>
                <a:cubicBezTo>
                  <a:pt x="8433110" y="-26176"/>
                  <a:pt x="8696645" y="48578"/>
                  <a:pt x="8922703" y="0"/>
                </a:cubicBezTo>
                <a:cubicBezTo>
                  <a:pt x="9148761" y="-48578"/>
                  <a:pt x="9288847" y="33287"/>
                  <a:pt x="9401338" y="0"/>
                </a:cubicBezTo>
                <a:cubicBezTo>
                  <a:pt x="9513829" y="-33287"/>
                  <a:pt x="9958453" y="7300"/>
                  <a:pt x="10104518" y="0"/>
                </a:cubicBezTo>
                <a:cubicBezTo>
                  <a:pt x="10250583" y="-7300"/>
                  <a:pt x="10409260" y="386"/>
                  <a:pt x="10583153" y="0"/>
                </a:cubicBezTo>
                <a:cubicBezTo>
                  <a:pt x="10757046" y="-386"/>
                  <a:pt x="10953174" y="23316"/>
                  <a:pt x="11227242" y="0"/>
                </a:cubicBezTo>
                <a:cubicBezTo>
                  <a:pt x="11236710" y="107870"/>
                  <a:pt x="11177068" y="343479"/>
                  <a:pt x="11227242" y="434705"/>
                </a:cubicBezTo>
                <a:cubicBezTo>
                  <a:pt x="11277416" y="525932"/>
                  <a:pt x="11189205" y="687157"/>
                  <a:pt x="11227242" y="808106"/>
                </a:cubicBezTo>
                <a:cubicBezTo>
                  <a:pt x="11265279" y="929055"/>
                  <a:pt x="11199893" y="1051021"/>
                  <a:pt x="11227242" y="1242811"/>
                </a:cubicBezTo>
                <a:cubicBezTo>
                  <a:pt x="11254591" y="1434601"/>
                  <a:pt x="11184441" y="1604967"/>
                  <a:pt x="11227242" y="1800125"/>
                </a:cubicBezTo>
                <a:cubicBezTo>
                  <a:pt x="11270043" y="1995283"/>
                  <a:pt x="11213512" y="2106610"/>
                  <a:pt x="11227242" y="2357439"/>
                </a:cubicBezTo>
                <a:cubicBezTo>
                  <a:pt x="11240972" y="2608268"/>
                  <a:pt x="11190948" y="2658427"/>
                  <a:pt x="11227242" y="2792144"/>
                </a:cubicBezTo>
                <a:cubicBezTo>
                  <a:pt x="11263536" y="2925861"/>
                  <a:pt x="11179517" y="3067373"/>
                  <a:pt x="11227242" y="3288154"/>
                </a:cubicBezTo>
                <a:cubicBezTo>
                  <a:pt x="11274967" y="3508935"/>
                  <a:pt x="11216846" y="3557731"/>
                  <a:pt x="11227242" y="3661554"/>
                </a:cubicBezTo>
                <a:cubicBezTo>
                  <a:pt x="11237638" y="3765377"/>
                  <a:pt x="11210678" y="4032105"/>
                  <a:pt x="11227242" y="4341477"/>
                </a:cubicBezTo>
                <a:cubicBezTo>
                  <a:pt x="11243806" y="4650849"/>
                  <a:pt x="11154591" y="4845397"/>
                  <a:pt x="11227242" y="5021401"/>
                </a:cubicBezTo>
                <a:cubicBezTo>
                  <a:pt x="11299893" y="5197405"/>
                  <a:pt x="11165788" y="5635887"/>
                  <a:pt x="11227242" y="6130456"/>
                </a:cubicBezTo>
                <a:cubicBezTo>
                  <a:pt x="11113358" y="6175809"/>
                  <a:pt x="10903796" y="6099993"/>
                  <a:pt x="10748607" y="6130456"/>
                </a:cubicBezTo>
                <a:cubicBezTo>
                  <a:pt x="10593418" y="6160919"/>
                  <a:pt x="10601978" y="6125824"/>
                  <a:pt x="10494517" y="6130456"/>
                </a:cubicBezTo>
                <a:cubicBezTo>
                  <a:pt x="10387056" y="6135088"/>
                  <a:pt x="10116936" y="6085941"/>
                  <a:pt x="9791337" y="6130456"/>
                </a:cubicBezTo>
                <a:cubicBezTo>
                  <a:pt x="9465738" y="6174971"/>
                  <a:pt x="9339080" y="6049274"/>
                  <a:pt x="8975885" y="6130456"/>
                </a:cubicBezTo>
                <a:cubicBezTo>
                  <a:pt x="8612690" y="6211638"/>
                  <a:pt x="8619967" y="6100059"/>
                  <a:pt x="8272705" y="6130456"/>
                </a:cubicBezTo>
                <a:cubicBezTo>
                  <a:pt x="7925443" y="6160853"/>
                  <a:pt x="7815605" y="6106645"/>
                  <a:pt x="7681797" y="6130456"/>
                </a:cubicBezTo>
                <a:cubicBezTo>
                  <a:pt x="7547989" y="6154267"/>
                  <a:pt x="7266748" y="6084740"/>
                  <a:pt x="7090890" y="6130456"/>
                </a:cubicBezTo>
                <a:cubicBezTo>
                  <a:pt x="6915032" y="6176172"/>
                  <a:pt x="6737298" y="6109000"/>
                  <a:pt x="6612255" y="6130456"/>
                </a:cubicBezTo>
                <a:cubicBezTo>
                  <a:pt x="6487212" y="6151912"/>
                  <a:pt x="6308166" y="6119413"/>
                  <a:pt x="6021347" y="6130456"/>
                </a:cubicBezTo>
                <a:cubicBezTo>
                  <a:pt x="5734528" y="6141499"/>
                  <a:pt x="5417967" y="6091264"/>
                  <a:pt x="5205895" y="6130456"/>
                </a:cubicBezTo>
                <a:cubicBezTo>
                  <a:pt x="4993823" y="6169648"/>
                  <a:pt x="4835264" y="6075603"/>
                  <a:pt x="4727260" y="6130456"/>
                </a:cubicBezTo>
                <a:cubicBezTo>
                  <a:pt x="4619257" y="6185309"/>
                  <a:pt x="4583002" y="6118724"/>
                  <a:pt x="4473170" y="6130456"/>
                </a:cubicBezTo>
                <a:cubicBezTo>
                  <a:pt x="4363338" y="6142188"/>
                  <a:pt x="4217933" y="6112047"/>
                  <a:pt x="4106807" y="6130456"/>
                </a:cubicBezTo>
                <a:cubicBezTo>
                  <a:pt x="3995681" y="6148865"/>
                  <a:pt x="3587996" y="6106044"/>
                  <a:pt x="3291355" y="6130456"/>
                </a:cubicBezTo>
                <a:cubicBezTo>
                  <a:pt x="2994714" y="6154868"/>
                  <a:pt x="3104423" y="6119746"/>
                  <a:pt x="3037264" y="6130456"/>
                </a:cubicBezTo>
                <a:cubicBezTo>
                  <a:pt x="2970105" y="6141166"/>
                  <a:pt x="2848741" y="6130387"/>
                  <a:pt x="2783174" y="6130456"/>
                </a:cubicBezTo>
                <a:cubicBezTo>
                  <a:pt x="2717607" y="6130525"/>
                  <a:pt x="2493342" y="6094290"/>
                  <a:pt x="2416812" y="6130456"/>
                </a:cubicBezTo>
                <a:cubicBezTo>
                  <a:pt x="2340282" y="6166622"/>
                  <a:pt x="2170734" y="6097737"/>
                  <a:pt x="1938177" y="6130456"/>
                </a:cubicBezTo>
                <a:cubicBezTo>
                  <a:pt x="1705621" y="6163175"/>
                  <a:pt x="1441200" y="6117134"/>
                  <a:pt x="1122724" y="6130456"/>
                </a:cubicBezTo>
                <a:cubicBezTo>
                  <a:pt x="804248" y="6143778"/>
                  <a:pt x="740732" y="6127328"/>
                  <a:pt x="531817" y="6130456"/>
                </a:cubicBezTo>
                <a:cubicBezTo>
                  <a:pt x="322902" y="6133584"/>
                  <a:pt x="200324" y="6105890"/>
                  <a:pt x="0" y="6130456"/>
                </a:cubicBezTo>
                <a:cubicBezTo>
                  <a:pt x="-44209" y="6045545"/>
                  <a:pt x="8247" y="5920019"/>
                  <a:pt x="0" y="5757055"/>
                </a:cubicBezTo>
                <a:cubicBezTo>
                  <a:pt x="-8247" y="5594091"/>
                  <a:pt x="7131" y="5459724"/>
                  <a:pt x="0" y="5383655"/>
                </a:cubicBezTo>
                <a:cubicBezTo>
                  <a:pt x="-7131" y="5307586"/>
                  <a:pt x="28672" y="5000429"/>
                  <a:pt x="0" y="4826341"/>
                </a:cubicBezTo>
                <a:cubicBezTo>
                  <a:pt x="-28672" y="4652253"/>
                  <a:pt x="58165" y="4391683"/>
                  <a:pt x="0" y="4269027"/>
                </a:cubicBezTo>
                <a:cubicBezTo>
                  <a:pt x="-58165" y="4146371"/>
                  <a:pt x="54592" y="3917466"/>
                  <a:pt x="0" y="3650408"/>
                </a:cubicBezTo>
                <a:cubicBezTo>
                  <a:pt x="-54592" y="3383350"/>
                  <a:pt x="51159" y="3301439"/>
                  <a:pt x="0" y="2970485"/>
                </a:cubicBezTo>
                <a:cubicBezTo>
                  <a:pt x="-51159" y="2639531"/>
                  <a:pt x="7658" y="2631841"/>
                  <a:pt x="0" y="2413170"/>
                </a:cubicBezTo>
                <a:cubicBezTo>
                  <a:pt x="-7658" y="2194500"/>
                  <a:pt x="56803" y="1912624"/>
                  <a:pt x="0" y="1733247"/>
                </a:cubicBezTo>
                <a:cubicBezTo>
                  <a:pt x="-56803" y="1553870"/>
                  <a:pt x="37710" y="1382886"/>
                  <a:pt x="0" y="1114628"/>
                </a:cubicBezTo>
                <a:cubicBezTo>
                  <a:pt x="-37710" y="846370"/>
                  <a:pt x="41322" y="754237"/>
                  <a:pt x="0" y="557314"/>
                </a:cubicBezTo>
                <a:cubicBezTo>
                  <a:pt x="-41322" y="360391"/>
                  <a:pt x="40140" y="219445"/>
                  <a:pt x="0" y="0"/>
                </a:cubicBezTo>
                <a:close/>
              </a:path>
            </a:pathLst>
          </a:custGeom>
          <a:solidFill>
            <a:srgbClr val="F2E6D3"/>
          </a:solidFill>
          <a:ln>
            <a:solidFill>
              <a:srgbClr val="FFF0D7"/>
            </a:solidFill>
            <a:extLst>
              <a:ext uri="{C807C97D-BFC1-408E-A445-0C87EB9F89A2}">
                <ask:lineSketchStyleProps xmlns:ask="http://schemas.microsoft.com/office/drawing/2018/sketchyshapes" sd="83805730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C5A544CF-413F-4DC2-9BB7-C2E186E76AB2}"/>
              </a:ext>
            </a:extLst>
          </p:cNvPr>
          <p:cNvSpPr/>
          <p:nvPr/>
        </p:nvSpPr>
        <p:spPr>
          <a:xfrm>
            <a:off x="0" y="759918"/>
            <a:ext cx="1597981" cy="518466"/>
          </a:xfrm>
          <a:custGeom>
            <a:avLst/>
            <a:gdLst>
              <a:gd name="connsiteX0" fmla="*/ 0 w 1597981"/>
              <a:gd name="connsiteY0" fmla="*/ 0 h 518466"/>
              <a:gd name="connsiteX1" fmla="*/ 457072 w 1597981"/>
              <a:gd name="connsiteY1" fmla="*/ 0 h 518466"/>
              <a:gd name="connsiteX2" fmla="*/ 862400 w 1597981"/>
              <a:gd name="connsiteY2" fmla="*/ 0 h 518466"/>
              <a:gd name="connsiteX3" fmla="*/ 1293600 w 1597981"/>
              <a:gd name="connsiteY3" fmla="*/ 0 h 518466"/>
              <a:gd name="connsiteX4" fmla="*/ 1597981 w 1597981"/>
              <a:gd name="connsiteY4" fmla="*/ 259233 h 518466"/>
              <a:gd name="connsiteX5" fmla="*/ 1293600 w 1597981"/>
              <a:gd name="connsiteY5" fmla="*/ 518466 h 518466"/>
              <a:gd name="connsiteX6" fmla="*/ 836528 w 1597981"/>
              <a:gd name="connsiteY6" fmla="*/ 518466 h 518466"/>
              <a:gd name="connsiteX7" fmla="*/ 392392 w 1597981"/>
              <a:gd name="connsiteY7" fmla="*/ 518466 h 518466"/>
              <a:gd name="connsiteX8" fmla="*/ 0 w 1597981"/>
              <a:gd name="connsiteY8" fmla="*/ 518466 h 518466"/>
              <a:gd name="connsiteX9" fmla="*/ 0 w 1597981"/>
              <a:gd name="connsiteY9" fmla="*/ 0 h 51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981" h="518466" fill="none" extrusionOk="0">
                <a:moveTo>
                  <a:pt x="0" y="0"/>
                </a:moveTo>
                <a:cubicBezTo>
                  <a:pt x="219174" y="-54836"/>
                  <a:pt x="299723" y="18154"/>
                  <a:pt x="457072" y="0"/>
                </a:cubicBezTo>
                <a:cubicBezTo>
                  <a:pt x="614421" y="-18154"/>
                  <a:pt x="716208" y="2049"/>
                  <a:pt x="862400" y="0"/>
                </a:cubicBezTo>
                <a:cubicBezTo>
                  <a:pt x="1008592" y="-2049"/>
                  <a:pt x="1139774" y="5249"/>
                  <a:pt x="1293600" y="0"/>
                </a:cubicBezTo>
                <a:cubicBezTo>
                  <a:pt x="1384447" y="60437"/>
                  <a:pt x="1427166" y="152717"/>
                  <a:pt x="1597981" y="259233"/>
                </a:cubicBezTo>
                <a:cubicBezTo>
                  <a:pt x="1489909" y="367207"/>
                  <a:pt x="1377139" y="395856"/>
                  <a:pt x="1293600" y="518466"/>
                </a:cubicBezTo>
                <a:cubicBezTo>
                  <a:pt x="1125386" y="570396"/>
                  <a:pt x="1044828" y="481424"/>
                  <a:pt x="836528" y="518466"/>
                </a:cubicBezTo>
                <a:cubicBezTo>
                  <a:pt x="628228" y="555508"/>
                  <a:pt x="494656" y="515988"/>
                  <a:pt x="392392" y="518466"/>
                </a:cubicBezTo>
                <a:cubicBezTo>
                  <a:pt x="290128" y="520944"/>
                  <a:pt x="194718" y="483618"/>
                  <a:pt x="0" y="518466"/>
                </a:cubicBezTo>
                <a:cubicBezTo>
                  <a:pt x="-10360" y="397737"/>
                  <a:pt x="43561" y="121263"/>
                  <a:pt x="0" y="0"/>
                </a:cubicBezTo>
                <a:close/>
              </a:path>
              <a:path w="1597981" h="518466" stroke="0" extrusionOk="0">
                <a:moveTo>
                  <a:pt x="0" y="0"/>
                </a:moveTo>
                <a:cubicBezTo>
                  <a:pt x="119008" y="-42882"/>
                  <a:pt x="240797" y="26171"/>
                  <a:pt x="444136" y="0"/>
                </a:cubicBezTo>
                <a:cubicBezTo>
                  <a:pt x="647475" y="-26171"/>
                  <a:pt x="677146" y="26434"/>
                  <a:pt x="836528" y="0"/>
                </a:cubicBezTo>
                <a:cubicBezTo>
                  <a:pt x="995910" y="-26434"/>
                  <a:pt x="1127955" y="22493"/>
                  <a:pt x="1293600" y="0"/>
                </a:cubicBezTo>
                <a:cubicBezTo>
                  <a:pt x="1389016" y="66077"/>
                  <a:pt x="1487971" y="203286"/>
                  <a:pt x="1597981" y="259233"/>
                </a:cubicBezTo>
                <a:cubicBezTo>
                  <a:pt x="1490473" y="364290"/>
                  <a:pt x="1383119" y="382991"/>
                  <a:pt x="1293600" y="518466"/>
                </a:cubicBezTo>
                <a:cubicBezTo>
                  <a:pt x="1167287" y="547696"/>
                  <a:pt x="998589" y="486298"/>
                  <a:pt x="888272" y="518466"/>
                </a:cubicBezTo>
                <a:cubicBezTo>
                  <a:pt x="777955" y="550634"/>
                  <a:pt x="613210" y="473415"/>
                  <a:pt x="482944" y="518466"/>
                </a:cubicBezTo>
                <a:cubicBezTo>
                  <a:pt x="352678" y="563517"/>
                  <a:pt x="212713" y="499878"/>
                  <a:pt x="0" y="518466"/>
                </a:cubicBezTo>
                <a:cubicBezTo>
                  <a:pt x="-12517" y="351516"/>
                  <a:pt x="35953" y="243013"/>
                  <a:pt x="0" y="0"/>
                </a:cubicBezTo>
                <a:close/>
              </a:path>
            </a:pathLst>
          </a:custGeom>
          <a:solidFill>
            <a:srgbClr val="FFBB2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79925325">
                  <a:prstGeom prst="homePlate">
                    <a:avLst>
                      <a:gd name="adj" fmla="val 5870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عرض الدرس</a:t>
            </a:r>
            <a:endParaRPr lang="en-AE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B71FB-C1E3-4620-A926-DBB6E374F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63" y="4302870"/>
            <a:ext cx="1471418" cy="22052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00A39D-3B73-48A3-A8A2-34C1A21D7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565" y="4461231"/>
            <a:ext cx="1400435" cy="2199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65FC5D-1F7A-45C3-B601-7DCB2E257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8931" y="6607491"/>
            <a:ext cx="2118749" cy="3368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48E20F-3411-472E-9A7E-F77D3AECFC81}"/>
              </a:ext>
            </a:extLst>
          </p:cNvPr>
          <p:cNvCxnSpPr>
            <a:cxnSpLocks/>
          </p:cNvCxnSpPr>
          <p:nvPr/>
        </p:nvCxnSpPr>
        <p:spPr>
          <a:xfrm flipH="1">
            <a:off x="3694587" y="5477369"/>
            <a:ext cx="701722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41AA8BC-995A-463A-A1CE-9F6C38891087}"/>
              </a:ext>
            </a:extLst>
          </p:cNvPr>
          <p:cNvSpPr txBox="1"/>
          <p:nvPr/>
        </p:nvSpPr>
        <p:spPr>
          <a:xfrm>
            <a:off x="6804544" y="493517"/>
            <a:ext cx="4785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AE" sz="2800" b="1" dirty="0"/>
              <a:t>اقرأ الأصوات التالية وركب الكلمة  :</a:t>
            </a:r>
            <a:endParaRPr lang="en-AE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F07F59-23DC-4105-942A-41C439468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9026" y="2698644"/>
            <a:ext cx="1700333" cy="11831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957A40-C1FF-4112-AC8E-5E8E0B793C3B}"/>
              </a:ext>
            </a:extLst>
          </p:cNvPr>
          <p:cNvSpPr/>
          <p:nvPr/>
        </p:nvSpPr>
        <p:spPr>
          <a:xfrm>
            <a:off x="9428465" y="1464875"/>
            <a:ext cx="105990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دَ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C7E95B-5E82-495C-845C-5CE7023ABF38}"/>
              </a:ext>
            </a:extLst>
          </p:cNvPr>
          <p:cNvSpPr/>
          <p:nvPr/>
        </p:nvSpPr>
        <p:spPr>
          <a:xfrm>
            <a:off x="3451754" y="1287358"/>
            <a:ext cx="33527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ـرَ</a:t>
            </a:r>
            <a:endParaRPr lang="en-US" sz="19900" b="1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61954B-F5FD-4256-8CDB-CEE8C8F1DF6F}"/>
              </a:ext>
            </a:extLst>
          </p:cNvPr>
          <p:cNvSpPr/>
          <p:nvPr/>
        </p:nvSpPr>
        <p:spPr>
          <a:xfrm>
            <a:off x="6457023" y="1287358"/>
            <a:ext cx="224452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19900" b="1" dirty="0">
                <a:ln w="0"/>
                <a:solidFill>
                  <a:srgbClr val="FC3D5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شَـ</a:t>
            </a:r>
            <a:endParaRPr lang="en-US" sz="19900" b="1" cap="none" spc="0" dirty="0">
              <a:ln w="0"/>
              <a:solidFill>
                <a:srgbClr val="FC3D5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9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463 L 0.15105 0.307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23425 0.307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29662 0.282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1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34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34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340" fill="hold">
                                          <p:stCondLst>
                                            <p:cond delay="10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340" fill="hold">
                                          <p:stCondLst>
                                            <p:cond delay="13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213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مريم المسافري</cp:lastModifiedBy>
  <cp:revision>13</cp:revision>
  <dcterms:created xsi:type="dcterms:W3CDTF">2021-11-17T02:53:40Z</dcterms:created>
  <dcterms:modified xsi:type="dcterms:W3CDTF">2021-11-17T08:32:08Z</dcterms:modified>
</cp:coreProperties>
</file>