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E3D"/>
    <a:srgbClr val="FC3A60"/>
    <a:srgbClr val="2FB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3838-9F84-4778-8CA1-79F9298CB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C8384-0AA9-4514-B818-74D038064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4C16C-31CE-4C47-90EB-305326DC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40D50-D49E-4718-8901-1B6ABB71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61AA3-028B-47D8-964E-592365CB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1589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FBF5C-3915-457A-B903-32717AE1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60471-F5E9-4EB6-BE9C-C09E5DA44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6B225-CBA4-4077-9055-1658B944C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C7C95-E7B3-47C4-AE20-9E50ACBD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701A4-976C-4368-B500-C5D1CD6C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0433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EE2135-C033-4E0D-BBF0-6348549DD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3C735-1A50-4D16-ABE9-3B12489B4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9827F-6F1D-4E24-AB9A-943D5EE0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674E6-1C1B-4862-8FD8-484642E7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92D15-A4EA-4A97-B138-66137218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5454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C3EF-8C62-45C5-8190-6C92EA41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587BA-EDEB-4FA1-91D6-BB61E8C15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3E6C5-DE0B-4CAD-89DD-62EEFBA00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3714D-EBB0-4DAD-853B-8E6803CC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CDE51-93E7-4E61-93E6-6F1F1B1F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0833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108E-18FC-4486-B3EA-EE7B44D94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362D6-8FE9-468F-AA16-396C8E581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2B9BA-65F8-48AA-9BE9-B8502A93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95910-8061-4A94-9D95-953EE047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002FA-9EB8-406F-AE0E-AED6FCF3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7295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B0CF-3EE4-4CC4-AD95-90ED635E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280CB-8DCF-4825-B6CE-E62F5016A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7C0C9-ECAB-4BE5-ADB9-110E29196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17B3D-ECD0-4FE3-8536-CDC0ACC5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015E1-13EE-4AD9-ADA0-1A9821BF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495EF-E248-4D1B-98D6-F3D61EF6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3279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A45E-F614-428D-9452-EFADBE50A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777B3-DDF2-4815-A13E-F45FA4972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94E65-4565-43E1-82BB-BCE32F2CE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F3B1F-4EAE-4182-9A28-13B8FCAB2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B016C-3510-427B-89A9-1D901CF8C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9484D8-43F9-44A3-B263-50B2E2E9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FA4E3-95EF-40BB-8B6E-1A46419E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F2ED7-7312-462D-87B5-A6BB4351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0487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47BC5-C35A-4EA7-A1B0-B4604E60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5A58C-20D8-49B1-9B34-ABEDFED5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029BF-A26D-46CA-A3B8-4A8C3A61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D8943-DCD4-424F-A78B-7F94AA06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8795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CA2B9-9370-40CC-8F5B-A9D832FC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52E3C-60EC-418C-8225-39B57A25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73050-191A-464B-8796-F34E08FB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3579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3B0A2-C14E-43FB-82C4-25891EB16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D59EE-3601-4794-8048-37C432B96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E0E89-0FA4-4E8F-BA8B-59E14B30F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930AE-0825-4044-B303-F0B8A657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28E30-3C9B-4F0B-BD57-ADB2F6AA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0F731-FBDB-4228-B0AB-39A1D129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7653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0099-C1EF-4D9B-A803-D1FBD8A4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8DB9EE-248B-4387-8C4C-8C790FBE1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B4097-DECD-4C48-AFF0-F745C0573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FEDA8-BF03-43BA-BCC8-886D785D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C2697-5CD2-4291-B9AB-358B75E4C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6309C-E78F-419E-BBFC-88833B56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7603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4BCAC-CDB1-499A-8DAE-00625EB5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BAD9A-06FB-449C-B9D4-4B933F41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11DC2-7749-42F6-B3E5-991621988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3FC8C-DE6A-4125-BDA5-0980FADA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4F821-3980-4876-B9E0-5D5B04B19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4516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6.emf"/><Relationship Id="rId3" Type="http://schemas.openxmlformats.org/officeDocument/2006/relationships/slide" Target="slide7.xml"/><Relationship Id="rId7" Type="http://schemas.openxmlformats.org/officeDocument/2006/relationships/image" Target="../media/image3.emf"/><Relationship Id="rId12" Type="http://schemas.openxmlformats.org/officeDocument/2006/relationships/slide" Target="slide3.xml"/><Relationship Id="rId17" Type="http://schemas.openxmlformats.org/officeDocument/2006/relationships/image" Target="../media/image10.png"/><Relationship Id="rId2" Type="http://schemas.openxmlformats.org/officeDocument/2006/relationships/image" Target="../media/image1.emf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8.svg"/><Relationship Id="rId10" Type="http://schemas.openxmlformats.org/officeDocument/2006/relationships/slide" Target="slide2.xml"/><Relationship Id="rId4" Type="http://schemas.openxmlformats.org/officeDocument/2006/relationships/slide" Target="slide4.xml"/><Relationship Id="rId9" Type="http://schemas.openxmlformats.org/officeDocument/2006/relationships/image" Target="../media/image4.emf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emf"/><Relationship Id="rId11" Type="http://schemas.openxmlformats.org/officeDocument/2006/relationships/image" Target="../media/image8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2.WAV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4.wmf"/><Relationship Id="rId3" Type="http://schemas.microsoft.com/office/2007/relationships/media" Target="../media/media1.WAV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2" Type="http://schemas.openxmlformats.org/officeDocument/2006/relationships/audio" Target="../media/media2.WAV"/><Relationship Id="rId16" Type="http://schemas.openxmlformats.org/officeDocument/2006/relationships/image" Target="../media/image10.png"/><Relationship Id="rId1" Type="http://schemas.microsoft.com/office/2007/relationships/media" Target="../media/media2.WAV"/><Relationship Id="rId6" Type="http://schemas.openxmlformats.org/officeDocument/2006/relationships/image" Target="../media/image1.emf"/><Relationship Id="rId11" Type="http://schemas.openxmlformats.org/officeDocument/2006/relationships/image" Target="../media/image8.sv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6.svg"/><Relationship Id="rId10" Type="http://schemas.openxmlformats.org/officeDocument/2006/relationships/image" Target="../media/image7.png"/><Relationship Id="rId4" Type="http://schemas.openxmlformats.org/officeDocument/2006/relationships/audio" Target="../media/media1.WAV"/><Relationship Id="rId9" Type="http://schemas.openxmlformats.org/officeDocument/2006/relationships/image" Target="../media/image6.em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slide" Target="slide1.xml"/><Relationship Id="rId12" Type="http://schemas.openxmlformats.org/officeDocument/2006/relationships/image" Target="../media/image17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emf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svg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slide" Target="slide1.xml"/><Relationship Id="rId12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emf"/><Relationship Id="rId11" Type="http://schemas.openxmlformats.org/officeDocument/2006/relationships/image" Target="../media/image19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png"/><Relationship Id="rId10" Type="http://schemas.openxmlformats.org/officeDocument/2006/relationships/image" Target="../media/image18.jpeg"/><Relationship Id="rId4" Type="http://schemas.openxmlformats.org/officeDocument/2006/relationships/audio" Target="../media/media2.WAV"/><Relationship Id="rId9" Type="http://schemas.openxmlformats.org/officeDocument/2006/relationships/image" Target="../media/image12.png"/><Relationship Id="rId1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slide" Target="slide1.xml"/><Relationship Id="rId12" Type="http://schemas.openxmlformats.org/officeDocument/2006/relationships/image" Target="../media/image21.w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emf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svg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EFAE6A-4799-4D93-BDA7-02BEEADAE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31DA50E5-E2CD-433B-BE7D-B13877C8B9B7}"/>
              </a:ext>
            </a:extLst>
          </p:cNvPr>
          <p:cNvSpPr/>
          <p:nvPr/>
        </p:nvSpPr>
        <p:spPr>
          <a:xfrm>
            <a:off x="6036530" y="6139916"/>
            <a:ext cx="1603947" cy="667062"/>
          </a:xfrm>
          <a:custGeom>
            <a:avLst/>
            <a:gdLst>
              <a:gd name="connsiteX0" fmla="*/ 0 w 1603947"/>
              <a:gd name="connsiteY0" fmla="*/ 0 h 667062"/>
              <a:gd name="connsiteX1" fmla="*/ 502570 w 1603947"/>
              <a:gd name="connsiteY1" fmla="*/ 0 h 667062"/>
              <a:gd name="connsiteX2" fmla="*/ 1037219 w 1603947"/>
              <a:gd name="connsiteY2" fmla="*/ 0 h 667062"/>
              <a:gd name="connsiteX3" fmla="*/ 1603947 w 1603947"/>
              <a:gd name="connsiteY3" fmla="*/ 0 h 667062"/>
              <a:gd name="connsiteX4" fmla="*/ 1603947 w 1603947"/>
              <a:gd name="connsiteY4" fmla="*/ 320190 h 667062"/>
              <a:gd name="connsiteX5" fmla="*/ 1603947 w 1603947"/>
              <a:gd name="connsiteY5" fmla="*/ 667062 h 667062"/>
              <a:gd name="connsiteX6" fmla="*/ 1053259 w 1603947"/>
              <a:gd name="connsiteY6" fmla="*/ 667062 h 667062"/>
              <a:gd name="connsiteX7" fmla="*/ 518610 w 1603947"/>
              <a:gd name="connsiteY7" fmla="*/ 667062 h 667062"/>
              <a:gd name="connsiteX8" fmla="*/ 0 w 1603947"/>
              <a:gd name="connsiteY8" fmla="*/ 667062 h 667062"/>
              <a:gd name="connsiteX9" fmla="*/ 0 w 1603947"/>
              <a:gd name="connsiteY9" fmla="*/ 346872 h 667062"/>
              <a:gd name="connsiteX10" fmla="*/ 0 w 1603947"/>
              <a:gd name="connsiteY10" fmla="*/ 0 h 66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3947" h="667062" fill="none" extrusionOk="0">
                <a:moveTo>
                  <a:pt x="0" y="0"/>
                </a:moveTo>
                <a:cubicBezTo>
                  <a:pt x="245438" y="-50317"/>
                  <a:pt x="353948" y="56490"/>
                  <a:pt x="502570" y="0"/>
                </a:cubicBezTo>
                <a:cubicBezTo>
                  <a:pt x="651192" y="-56490"/>
                  <a:pt x="905755" y="34522"/>
                  <a:pt x="1037219" y="0"/>
                </a:cubicBezTo>
                <a:cubicBezTo>
                  <a:pt x="1168683" y="-34522"/>
                  <a:pt x="1459118" y="28924"/>
                  <a:pt x="1603947" y="0"/>
                </a:cubicBezTo>
                <a:cubicBezTo>
                  <a:pt x="1613984" y="158835"/>
                  <a:pt x="1601883" y="219249"/>
                  <a:pt x="1603947" y="320190"/>
                </a:cubicBezTo>
                <a:cubicBezTo>
                  <a:pt x="1606011" y="421131"/>
                  <a:pt x="1569740" y="576597"/>
                  <a:pt x="1603947" y="667062"/>
                </a:cubicBezTo>
                <a:cubicBezTo>
                  <a:pt x="1448891" y="667287"/>
                  <a:pt x="1291752" y="608614"/>
                  <a:pt x="1053259" y="667062"/>
                </a:cubicBezTo>
                <a:cubicBezTo>
                  <a:pt x="814766" y="725510"/>
                  <a:pt x="718411" y="622158"/>
                  <a:pt x="518610" y="667062"/>
                </a:cubicBezTo>
                <a:cubicBezTo>
                  <a:pt x="318809" y="711966"/>
                  <a:pt x="150498" y="642683"/>
                  <a:pt x="0" y="667062"/>
                </a:cubicBezTo>
                <a:cubicBezTo>
                  <a:pt x="-785" y="577239"/>
                  <a:pt x="4398" y="411442"/>
                  <a:pt x="0" y="346872"/>
                </a:cubicBezTo>
                <a:cubicBezTo>
                  <a:pt x="-4398" y="282302"/>
                  <a:pt x="40336" y="119077"/>
                  <a:pt x="0" y="0"/>
                </a:cubicBezTo>
                <a:close/>
              </a:path>
              <a:path w="1603947" h="667062" stroke="0" extrusionOk="0">
                <a:moveTo>
                  <a:pt x="0" y="0"/>
                </a:moveTo>
                <a:cubicBezTo>
                  <a:pt x="253599" y="-40238"/>
                  <a:pt x="373373" y="59507"/>
                  <a:pt x="534649" y="0"/>
                </a:cubicBezTo>
                <a:cubicBezTo>
                  <a:pt x="695925" y="-59507"/>
                  <a:pt x="847181" y="59395"/>
                  <a:pt x="1101377" y="0"/>
                </a:cubicBezTo>
                <a:cubicBezTo>
                  <a:pt x="1355573" y="-59395"/>
                  <a:pt x="1468629" y="17964"/>
                  <a:pt x="1603947" y="0"/>
                </a:cubicBezTo>
                <a:cubicBezTo>
                  <a:pt x="1609124" y="105119"/>
                  <a:pt x="1586636" y="222723"/>
                  <a:pt x="1603947" y="320190"/>
                </a:cubicBezTo>
                <a:cubicBezTo>
                  <a:pt x="1621258" y="417657"/>
                  <a:pt x="1579199" y="495145"/>
                  <a:pt x="1603947" y="667062"/>
                </a:cubicBezTo>
                <a:cubicBezTo>
                  <a:pt x="1338852" y="729347"/>
                  <a:pt x="1265371" y="635865"/>
                  <a:pt x="1069298" y="667062"/>
                </a:cubicBezTo>
                <a:cubicBezTo>
                  <a:pt x="873225" y="698259"/>
                  <a:pt x="678211" y="640312"/>
                  <a:pt x="502570" y="667062"/>
                </a:cubicBezTo>
                <a:cubicBezTo>
                  <a:pt x="326929" y="693812"/>
                  <a:pt x="222193" y="641652"/>
                  <a:pt x="0" y="667062"/>
                </a:cubicBezTo>
                <a:cubicBezTo>
                  <a:pt x="-21588" y="550288"/>
                  <a:pt x="39479" y="400575"/>
                  <a:pt x="0" y="333531"/>
                </a:cubicBezTo>
                <a:cubicBezTo>
                  <a:pt x="-39479" y="266487"/>
                  <a:pt x="18047" y="150232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7822948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التهيئة </a:t>
            </a:r>
            <a:endParaRPr lang="en-AE" sz="3200" b="1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hlinkClick r:id="rId4" action="ppaction://hlinksldjump"/>
            <a:extLst>
              <a:ext uri="{FF2B5EF4-FFF2-40B4-BE49-F238E27FC236}">
                <a16:creationId xmlns:a16="http://schemas.microsoft.com/office/drawing/2014/main" id="{40870DBE-9D48-4A22-A144-4CC04A998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643" y="4861190"/>
            <a:ext cx="2043872" cy="1996810"/>
          </a:xfrm>
          <a:prstGeom prst="rect">
            <a:avLst/>
          </a:prstGeom>
        </p:spPr>
      </p:pic>
      <p:pic>
        <p:nvPicPr>
          <p:cNvPr id="17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FFF9D409-DBE0-4E85-BA6A-A0F1C4A79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4182" y="348952"/>
            <a:ext cx="1467556" cy="1388533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3F2BD268-9CE3-48C7-83C7-E6E3C6FF73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217" y="4449380"/>
            <a:ext cx="2987001" cy="1966850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/>
            <a:extLst>
              <a:ext uri="{FF2B5EF4-FFF2-40B4-BE49-F238E27FC236}">
                <a16:creationId xmlns:a16="http://schemas.microsoft.com/office/drawing/2014/main" id="{A593018E-BE02-4689-BC33-0FD1E10E1C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723" y="441770"/>
            <a:ext cx="2348089" cy="2257778"/>
          </a:xfrm>
          <a:prstGeom prst="rect">
            <a:avLst/>
          </a:prstGeom>
        </p:spPr>
      </p:pic>
      <p:pic>
        <p:nvPicPr>
          <p:cNvPr id="29" name="Picture 28">
            <a:hlinkClick r:id="rId12" action="ppaction://hlinksldjump"/>
            <a:extLst>
              <a:ext uri="{FF2B5EF4-FFF2-40B4-BE49-F238E27FC236}">
                <a16:creationId xmlns:a16="http://schemas.microsoft.com/office/drawing/2014/main" id="{2F3D01F7-7F5D-4F28-A927-95BD5DD3D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77960" y="2086437"/>
            <a:ext cx="2415822" cy="241582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5DBEA96-01C0-4956-B495-66038624D3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06094" y="2425313"/>
            <a:ext cx="2415822" cy="4048134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3382126-EEEC-4001-8487-06B271429A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06094" y="2425313"/>
            <a:ext cx="2415822" cy="404813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5609931-2EAE-4FD5-97D0-E81635C6FC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06094" y="2425313"/>
            <a:ext cx="2415822" cy="404813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CEE22F98-32A1-4188-9348-C2A4680DC2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06094" y="2425313"/>
            <a:ext cx="2415822" cy="4048134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13E8B174-0415-4691-A043-B20C9480A0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90291" y="2425313"/>
            <a:ext cx="2415822" cy="40481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362165-5046-4EAA-806B-1878A455F0D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55024" y="452615"/>
            <a:ext cx="4335896" cy="1972698"/>
          </a:xfrm>
          <a:prstGeom prst="rect">
            <a:avLst/>
          </a:prstGeom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8C177E69-F852-4A18-839E-E239274BD4A5}"/>
              </a:ext>
            </a:extLst>
          </p:cNvPr>
          <p:cNvSpPr/>
          <p:nvPr/>
        </p:nvSpPr>
        <p:spPr>
          <a:xfrm flipH="1">
            <a:off x="10150764" y="88637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9FD75-6099-47A9-BB72-C534E7306B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2298" y="650524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9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1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80" fill="hold">
                                          <p:stCondLst>
                                            <p:cond delay="3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80" fill="hold">
                                          <p:stCondLst>
                                            <p:cond delay="7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80" fill="hold">
                                          <p:stCondLst>
                                            <p:cond delay="1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80" fill="hold">
                                          <p:stCondLst>
                                            <p:cond delay="1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6107 -0.351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38555 -0.172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34336 0.202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4505 0.1372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29088 -0.4479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-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67797-3FB6-46AD-9347-00B1931B9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A09F24-5FD9-48A8-A580-89CACAC63A05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BB4AE1-91CD-4CBE-A3C3-DBDEEDFB316D}"/>
              </a:ext>
            </a:extLst>
          </p:cNvPr>
          <p:cNvCxnSpPr>
            <a:cxnSpLocks/>
          </p:cNvCxnSpPr>
          <p:nvPr/>
        </p:nvCxnSpPr>
        <p:spPr>
          <a:xfrm flipH="1">
            <a:off x="3598863" y="6023079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0C60287-FF08-4451-B01D-7CB4C1FDD0F4}"/>
              </a:ext>
            </a:extLst>
          </p:cNvPr>
          <p:cNvSpPr txBox="1"/>
          <p:nvPr/>
        </p:nvSpPr>
        <p:spPr>
          <a:xfrm>
            <a:off x="6708820" y="1039227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18946-7803-4324-8EA1-039972228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02" y="3244354"/>
            <a:ext cx="1700333" cy="11831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879AF6E-478F-48A6-871C-1195A25EF1B9}"/>
              </a:ext>
            </a:extLst>
          </p:cNvPr>
          <p:cNvSpPr/>
          <p:nvPr/>
        </p:nvSpPr>
        <p:spPr>
          <a:xfrm>
            <a:off x="9218126" y="2010585"/>
            <a:ext cx="12891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رٌ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2FB64-8FC6-46B1-9922-497531FDCD8D}"/>
              </a:ext>
            </a:extLst>
          </p:cNvPr>
          <p:cNvSpPr/>
          <p:nvPr/>
        </p:nvSpPr>
        <p:spPr>
          <a:xfrm>
            <a:off x="3356030" y="1833068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ــ</a:t>
            </a:r>
            <a:r>
              <a:rPr lang="ar-AE" sz="19900" b="1" dirty="0" err="1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دا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CA9F9B-6B1B-4A1E-9D20-E4D8552F3014}"/>
              </a:ext>
            </a:extLst>
          </p:cNvPr>
          <p:cNvSpPr/>
          <p:nvPr/>
        </p:nvSpPr>
        <p:spPr>
          <a:xfrm>
            <a:off x="6470302" y="1833068"/>
            <a:ext cx="202651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جِـ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4CF34438-3D0E-40DC-97B4-D7D50CEC435F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F92A00-EAE1-4E95-AEA3-B44E99B1C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463 L 0.15104 0.3074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0.23425 0.307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29661 0.282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31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67797-3FB6-46AD-9347-00B1931B9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A09F24-5FD9-48A8-A580-89CACAC63A05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D947B1-6E00-465D-8C32-EDD9C108EC2D}"/>
              </a:ext>
            </a:extLst>
          </p:cNvPr>
          <p:cNvCxnSpPr>
            <a:cxnSpLocks/>
          </p:cNvCxnSpPr>
          <p:nvPr/>
        </p:nvCxnSpPr>
        <p:spPr>
          <a:xfrm flipH="1">
            <a:off x="3523913" y="5873175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C276FF-F979-4D77-8378-F5329905F957}"/>
              </a:ext>
            </a:extLst>
          </p:cNvPr>
          <p:cNvSpPr txBox="1"/>
          <p:nvPr/>
        </p:nvSpPr>
        <p:spPr>
          <a:xfrm>
            <a:off x="6633870" y="889323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7B046A-2302-4E94-813F-ACA8A16B2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574" y="3007447"/>
            <a:ext cx="1700333" cy="11831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A49E92-5310-4FAD-8BA1-179D8075A43E}"/>
              </a:ext>
            </a:extLst>
          </p:cNvPr>
          <p:cNvSpPr/>
          <p:nvPr/>
        </p:nvSpPr>
        <p:spPr>
          <a:xfrm>
            <a:off x="9418892" y="1860681"/>
            <a:ext cx="73770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137966-9B6F-4091-A53D-19D1E91FD1CC}"/>
              </a:ext>
            </a:extLst>
          </p:cNvPr>
          <p:cNvSpPr/>
          <p:nvPr/>
        </p:nvSpPr>
        <p:spPr>
          <a:xfrm>
            <a:off x="3281080" y="1683164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 err="1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دا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2C24A-FBE8-47AF-BD60-545B23DFEB82}"/>
              </a:ext>
            </a:extLst>
          </p:cNvPr>
          <p:cNvSpPr/>
          <p:nvPr/>
        </p:nvSpPr>
        <p:spPr>
          <a:xfrm>
            <a:off x="6764043" y="1683164"/>
            <a:ext cx="12891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D64E2D-A97E-4027-8EE3-215122DA5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-0.05143 0.277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23425 0.307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10208 0.308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67797-3FB6-46AD-9347-00B1931B9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A09F24-5FD9-48A8-A580-89CACAC63A05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C1E539-877D-4409-B1D3-1435968F9511}"/>
              </a:ext>
            </a:extLst>
          </p:cNvPr>
          <p:cNvCxnSpPr>
            <a:cxnSpLocks/>
          </p:cNvCxnSpPr>
          <p:nvPr/>
        </p:nvCxnSpPr>
        <p:spPr>
          <a:xfrm flipH="1">
            <a:off x="3583873" y="5693294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A7F7309-BCA7-4FF7-91C5-0910D8BF5461}"/>
              </a:ext>
            </a:extLst>
          </p:cNvPr>
          <p:cNvSpPr txBox="1"/>
          <p:nvPr/>
        </p:nvSpPr>
        <p:spPr>
          <a:xfrm>
            <a:off x="6693830" y="709442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8F805-D67D-4A08-AABC-55F76E7A6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211" y="2837426"/>
            <a:ext cx="1700333" cy="1183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5C0711-91D4-43D5-984F-C3AD20CFDF5F}"/>
              </a:ext>
            </a:extLst>
          </p:cNvPr>
          <p:cNvSpPr/>
          <p:nvPr/>
        </p:nvSpPr>
        <p:spPr>
          <a:xfrm>
            <a:off x="9203136" y="1680800"/>
            <a:ext cx="12891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رٌ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EA3CF-15D9-44BD-87B2-66683A97069E}"/>
              </a:ext>
            </a:extLst>
          </p:cNvPr>
          <p:cNvSpPr/>
          <p:nvPr/>
        </p:nvSpPr>
        <p:spPr>
          <a:xfrm>
            <a:off x="3341040" y="150328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بَـحْـ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09B9C4F-24F5-4689-A7F7-A943E54F0479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DC7C5B-F6EC-420D-A955-9E7D849F8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3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24466 0.3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-0.3233 0.2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72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67797-3FB6-46AD-9347-00B1931B9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A09F24-5FD9-48A8-A580-89CACAC63A05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2EFCAB-22D3-40E1-B246-CAFA2CBCD1E0}"/>
              </a:ext>
            </a:extLst>
          </p:cNvPr>
          <p:cNvCxnSpPr>
            <a:cxnSpLocks/>
          </p:cNvCxnSpPr>
          <p:nvPr/>
        </p:nvCxnSpPr>
        <p:spPr>
          <a:xfrm flipH="1">
            <a:off x="3628843" y="5813216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30868F-CE68-4882-BF50-E5F987FD52F3}"/>
              </a:ext>
            </a:extLst>
          </p:cNvPr>
          <p:cNvSpPr txBox="1"/>
          <p:nvPr/>
        </p:nvSpPr>
        <p:spPr>
          <a:xfrm>
            <a:off x="6738800" y="829364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F2CFC-4F17-4F64-B10F-DBC912CB2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135" y="2837426"/>
            <a:ext cx="1700333" cy="1183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F921BB-B0F2-4A08-A949-24121E3AD248}"/>
              </a:ext>
            </a:extLst>
          </p:cNvPr>
          <p:cNvSpPr/>
          <p:nvPr/>
        </p:nvSpPr>
        <p:spPr>
          <a:xfrm>
            <a:off x="9200816" y="1800722"/>
            <a:ext cx="138371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بُـ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926D44-8304-4B65-B45B-9E34122B4113}"/>
              </a:ext>
            </a:extLst>
          </p:cNvPr>
          <p:cNvSpPr/>
          <p:nvPr/>
        </p:nvSpPr>
        <p:spPr>
          <a:xfrm>
            <a:off x="3386010" y="1623205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ذو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28809C-7E67-4EFE-B7B2-2AD089AD5319}"/>
              </a:ext>
            </a:extLst>
          </p:cNvPr>
          <p:cNvSpPr/>
          <p:nvPr/>
        </p:nvSpPr>
        <p:spPr>
          <a:xfrm>
            <a:off x="6868973" y="1623205"/>
            <a:ext cx="12891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رٌ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FB197B9A-30B7-411B-9340-7F98BCECCCCA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BB3A5-ABBE-41BE-8E1B-C2B9440D8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6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05143 0.277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0.23425 0.307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10209 0.308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67797-3FB6-46AD-9347-00B1931B9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A09F24-5FD9-48A8-A580-89CACAC63A05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2436F-1E0C-4466-80D2-A4D3FA653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094" y="811389"/>
            <a:ext cx="3881361" cy="5235221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5F187946-CE7A-4CAD-90DE-444B1ECA3053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الختامي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D9C58F-8D83-4E07-A181-C9DCE2422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8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4100EA-FA20-4C35-9678-DA55929938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4D71C6-8D70-4D61-B407-A4C0CE10E33A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3ABAB8-B191-4242-9A46-3B47B7FF1BB4}"/>
              </a:ext>
            </a:extLst>
          </p:cNvPr>
          <p:cNvSpPr/>
          <p:nvPr/>
        </p:nvSpPr>
        <p:spPr>
          <a:xfrm>
            <a:off x="4721026" y="495965"/>
            <a:ext cx="67281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حدد المقطع الساكن المناسب لإكمال اسم الصورة :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E9602E-3A3A-4AD8-8009-29FA2A27E15F}"/>
              </a:ext>
            </a:extLst>
          </p:cNvPr>
          <p:cNvSpPr/>
          <p:nvPr/>
        </p:nvSpPr>
        <p:spPr>
          <a:xfrm>
            <a:off x="5210256" y="2997006"/>
            <a:ext cx="31758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.......ــ</a:t>
            </a:r>
            <a:r>
              <a:rPr lang="ar-AE" sz="7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سٌ</a:t>
            </a:r>
            <a:endParaRPr lang="en-US" sz="7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12" descr="Goat Cartoon Png - Transparent Goat Cartoon Png, Png Download - kindpng">
            <a:extLst>
              <a:ext uri="{FF2B5EF4-FFF2-40B4-BE49-F238E27FC236}">
                <a16:creationId xmlns:a16="http://schemas.microsoft.com/office/drawing/2014/main" id="{376C0A20-EE75-40F1-AA31-D22BB939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1538" y="1120443"/>
            <a:ext cx="2051095" cy="19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8" action="ppaction://hlinksldjump"/>
            <a:extLst>
              <a:ext uri="{FF2B5EF4-FFF2-40B4-BE49-F238E27FC236}">
                <a16:creationId xmlns:a16="http://schemas.microsoft.com/office/drawing/2014/main" id="{506F3F1F-06FE-4AFD-8ECB-E0C7678A52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572047"/>
            <a:ext cx="2339439" cy="224946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E4B0FF4-C2BE-4EEB-AD30-933D3278AC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4171" y="4456555"/>
            <a:ext cx="2051095" cy="34369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140676-A742-4371-B825-269107AD45FD}"/>
              </a:ext>
            </a:extLst>
          </p:cNvPr>
          <p:cNvSpPr/>
          <p:nvPr/>
        </p:nvSpPr>
        <p:spPr>
          <a:xfrm>
            <a:off x="5831043" y="4973965"/>
            <a:ext cx="2481943" cy="878774"/>
          </a:xfrm>
          <a:custGeom>
            <a:avLst/>
            <a:gdLst>
              <a:gd name="connsiteX0" fmla="*/ 0 w 2481943"/>
              <a:gd name="connsiteY0" fmla="*/ 0 h 878774"/>
              <a:gd name="connsiteX1" fmla="*/ 2481943 w 2481943"/>
              <a:gd name="connsiteY1" fmla="*/ 0 h 878774"/>
              <a:gd name="connsiteX2" fmla="*/ 2481943 w 2481943"/>
              <a:gd name="connsiteY2" fmla="*/ 878774 h 878774"/>
              <a:gd name="connsiteX3" fmla="*/ 0 w 2481943"/>
              <a:gd name="connsiteY3" fmla="*/ 878774 h 878774"/>
              <a:gd name="connsiteX4" fmla="*/ 0 w 2481943"/>
              <a:gd name="connsiteY4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878774" fill="none" extrusionOk="0">
                <a:moveTo>
                  <a:pt x="0" y="0"/>
                </a:moveTo>
                <a:cubicBezTo>
                  <a:pt x="264388" y="-69846"/>
                  <a:pt x="2206460" y="1085"/>
                  <a:pt x="2481943" y="0"/>
                </a:cubicBezTo>
                <a:cubicBezTo>
                  <a:pt x="2469801" y="282694"/>
                  <a:pt x="2463682" y="741759"/>
                  <a:pt x="2481943" y="878774"/>
                </a:cubicBezTo>
                <a:cubicBezTo>
                  <a:pt x="1641487" y="872375"/>
                  <a:pt x="891797" y="1002781"/>
                  <a:pt x="0" y="878774"/>
                </a:cubicBezTo>
                <a:cubicBezTo>
                  <a:pt x="13440" y="457476"/>
                  <a:pt x="74973" y="224875"/>
                  <a:pt x="0" y="0"/>
                </a:cubicBezTo>
                <a:close/>
              </a:path>
              <a:path w="2481943" h="878774" stroke="0" extrusionOk="0">
                <a:moveTo>
                  <a:pt x="0" y="0"/>
                </a:moveTo>
                <a:cubicBezTo>
                  <a:pt x="720817" y="-35160"/>
                  <a:pt x="1311865" y="-58752"/>
                  <a:pt x="2481943" y="0"/>
                </a:cubicBezTo>
                <a:cubicBezTo>
                  <a:pt x="2511757" y="157527"/>
                  <a:pt x="2545187" y="507740"/>
                  <a:pt x="2481943" y="878774"/>
                </a:cubicBezTo>
                <a:cubicBezTo>
                  <a:pt x="1390611" y="736881"/>
                  <a:pt x="1176721" y="1020881"/>
                  <a:pt x="0" y="878774"/>
                </a:cubicBezTo>
                <a:cubicBezTo>
                  <a:pt x="58112" y="714683"/>
                  <a:pt x="52239" y="88441"/>
                  <a:pt x="0" y="0"/>
                </a:cubicBezTo>
                <a:close/>
              </a:path>
            </a:pathLst>
          </a:custGeom>
          <a:solidFill>
            <a:srgbClr val="FC3A60"/>
          </a:solidFill>
          <a:ln>
            <a:extLst>
              <a:ext uri="{C807C97D-BFC1-408E-A445-0C87EB9F89A2}">
                <ask:lineSketchStyleProps xmlns:ask="http://schemas.microsoft.com/office/drawing/2018/sketchyshapes" sd="10967103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تَــيْـــ</a:t>
            </a:r>
            <a:endParaRPr lang="en-AE" sz="48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D8334C-266D-491E-BAF7-278CA5F28B46}"/>
              </a:ext>
            </a:extLst>
          </p:cNvPr>
          <p:cNvSpPr/>
          <p:nvPr/>
        </p:nvSpPr>
        <p:spPr>
          <a:xfrm>
            <a:off x="6432593" y="2997006"/>
            <a:ext cx="19639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تَــــيْـــ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953CDD-9F27-4724-94BC-6C1D72DB9E76}"/>
              </a:ext>
            </a:extLst>
          </p:cNvPr>
          <p:cNvSpPr/>
          <p:nvPr/>
        </p:nvSpPr>
        <p:spPr>
          <a:xfrm>
            <a:off x="3099293" y="4951540"/>
            <a:ext cx="2481943" cy="878774"/>
          </a:xfrm>
          <a:custGeom>
            <a:avLst/>
            <a:gdLst>
              <a:gd name="connsiteX0" fmla="*/ 0 w 2481943"/>
              <a:gd name="connsiteY0" fmla="*/ 0 h 878774"/>
              <a:gd name="connsiteX1" fmla="*/ 2481943 w 2481943"/>
              <a:gd name="connsiteY1" fmla="*/ 0 h 878774"/>
              <a:gd name="connsiteX2" fmla="*/ 2481943 w 2481943"/>
              <a:gd name="connsiteY2" fmla="*/ 878774 h 878774"/>
              <a:gd name="connsiteX3" fmla="*/ 0 w 2481943"/>
              <a:gd name="connsiteY3" fmla="*/ 878774 h 878774"/>
              <a:gd name="connsiteX4" fmla="*/ 0 w 2481943"/>
              <a:gd name="connsiteY4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878774" fill="none" extrusionOk="0">
                <a:moveTo>
                  <a:pt x="0" y="0"/>
                </a:moveTo>
                <a:cubicBezTo>
                  <a:pt x="264388" y="-69846"/>
                  <a:pt x="2206460" y="1085"/>
                  <a:pt x="2481943" y="0"/>
                </a:cubicBezTo>
                <a:cubicBezTo>
                  <a:pt x="2469801" y="282694"/>
                  <a:pt x="2463682" y="741759"/>
                  <a:pt x="2481943" y="878774"/>
                </a:cubicBezTo>
                <a:cubicBezTo>
                  <a:pt x="1641487" y="872375"/>
                  <a:pt x="891797" y="1002781"/>
                  <a:pt x="0" y="878774"/>
                </a:cubicBezTo>
                <a:cubicBezTo>
                  <a:pt x="13440" y="457476"/>
                  <a:pt x="74973" y="224875"/>
                  <a:pt x="0" y="0"/>
                </a:cubicBezTo>
                <a:close/>
              </a:path>
              <a:path w="2481943" h="878774" stroke="0" extrusionOk="0">
                <a:moveTo>
                  <a:pt x="0" y="0"/>
                </a:moveTo>
                <a:cubicBezTo>
                  <a:pt x="720817" y="-35160"/>
                  <a:pt x="1311865" y="-58752"/>
                  <a:pt x="2481943" y="0"/>
                </a:cubicBezTo>
                <a:cubicBezTo>
                  <a:pt x="2511757" y="157527"/>
                  <a:pt x="2545187" y="507740"/>
                  <a:pt x="2481943" y="878774"/>
                </a:cubicBezTo>
                <a:cubicBezTo>
                  <a:pt x="1390611" y="736881"/>
                  <a:pt x="1176721" y="1020881"/>
                  <a:pt x="0" y="878774"/>
                </a:cubicBezTo>
                <a:cubicBezTo>
                  <a:pt x="58112" y="714683"/>
                  <a:pt x="52239" y="88441"/>
                  <a:pt x="0" y="0"/>
                </a:cubicBezTo>
                <a:close/>
              </a:path>
            </a:pathLst>
          </a:custGeom>
          <a:solidFill>
            <a:srgbClr val="2FBA78"/>
          </a:solidFill>
          <a:ln>
            <a:extLst>
              <a:ext uri="{C807C97D-BFC1-408E-A445-0C87EB9F89A2}">
                <ask:lineSketchStyleProps xmlns:ask="http://schemas.microsoft.com/office/drawing/2018/sketchyshapes" sd="10967103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 err="1"/>
              <a:t>يَـــتْ</a:t>
            </a:r>
            <a:r>
              <a:rPr lang="ar-AE" sz="4800" b="1" dirty="0"/>
              <a:t>ـــ</a:t>
            </a:r>
            <a:endParaRPr lang="en-AE" sz="4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71D537-A9E7-4FF3-87DE-9E8C0F9AA69C}"/>
              </a:ext>
            </a:extLst>
          </p:cNvPr>
          <p:cNvSpPr/>
          <p:nvPr/>
        </p:nvSpPr>
        <p:spPr>
          <a:xfrm>
            <a:off x="8633104" y="4973965"/>
            <a:ext cx="2481943" cy="878774"/>
          </a:xfrm>
          <a:custGeom>
            <a:avLst/>
            <a:gdLst>
              <a:gd name="connsiteX0" fmla="*/ 0 w 2481943"/>
              <a:gd name="connsiteY0" fmla="*/ 0 h 878774"/>
              <a:gd name="connsiteX1" fmla="*/ 2481943 w 2481943"/>
              <a:gd name="connsiteY1" fmla="*/ 0 h 878774"/>
              <a:gd name="connsiteX2" fmla="*/ 2481943 w 2481943"/>
              <a:gd name="connsiteY2" fmla="*/ 878774 h 878774"/>
              <a:gd name="connsiteX3" fmla="*/ 0 w 2481943"/>
              <a:gd name="connsiteY3" fmla="*/ 878774 h 878774"/>
              <a:gd name="connsiteX4" fmla="*/ 0 w 2481943"/>
              <a:gd name="connsiteY4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878774" fill="none" extrusionOk="0">
                <a:moveTo>
                  <a:pt x="0" y="0"/>
                </a:moveTo>
                <a:cubicBezTo>
                  <a:pt x="264388" y="-69846"/>
                  <a:pt x="2206460" y="1085"/>
                  <a:pt x="2481943" y="0"/>
                </a:cubicBezTo>
                <a:cubicBezTo>
                  <a:pt x="2469801" y="282694"/>
                  <a:pt x="2463682" y="741759"/>
                  <a:pt x="2481943" y="878774"/>
                </a:cubicBezTo>
                <a:cubicBezTo>
                  <a:pt x="1641487" y="872375"/>
                  <a:pt x="891797" y="1002781"/>
                  <a:pt x="0" y="878774"/>
                </a:cubicBezTo>
                <a:cubicBezTo>
                  <a:pt x="13440" y="457476"/>
                  <a:pt x="74973" y="224875"/>
                  <a:pt x="0" y="0"/>
                </a:cubicBezTo>
                <a:close/>
              </a:path>
              <a:path w="2481943" h="878774" stroke="0" extrusionOk="0">
                <a:moveTo>
                  <a:pt x="0" y="0"/>
                </a:moveTo>
                <a:cubicBezTo>
                  <a:pt x="720817" y="-35160"/>
                  <a:pt x="1311865" y="-58752"/>
                  <a:pt x="2481943" y="0"/>
                </a:cubicBezTo>
                <a:cubicBezTo>
                  <a:pt x="2511757" y="157527"/>
                  <a:pt x="2545187" y="507740"/>
                  <a:pt x="2481943" y="878774"/>
                </a:cubicBezTo>
                <a:cubicBezTo>
                  <a:pt x="1390611" y="736881"/>
                  <a:pt x="1176721" y="1020881"/>
                  <a:pt x="0" y="878774"/>
                </a:cubicBezTo>
                <a:cubicBezTo>
                  <a:pt x="58112" y="714683"/>
                  <a:pt x="52239" y="88441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extLst>
              <a:ext uri="{C807C97D-BFC1-408E-A445-0C87EB9F89A2}">
                <ask:lineSketchStyleProps xmlns:ask="http://schemas.microsoft.com/office/drawing/2018/sketchyshapes" sd="10967103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تُــيْـــ</a:t>
            </a:r>
            <a:endParaRPr lang="en-AE" sz="4800" b="1" dirty="0"/>
          </a:p>
        </p:txBody>
      </p:sp>
      <p:pic>
        <p:nvPicPr>
          <p:cNvPr id="16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CFED9F4B-9A93-4031-B508-DCEAEEEE64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75549" y="7407182"/>
            <a:ext cx="406400" cy="406400"/>
          </a:xfrm>
          <a:prstGeom prst="rect">
            <a:avLst/>
          </a:prstGeom>
        </p:spPr>
      </p:pic>
      <p:pic>
        <p:nvPicPr>
          <p:cNvPr id="17" name="عمل رائع">
            <a:hlinkClick r:id="" action="ppaction://media"/>
            <a:extLst>
              <a:ext uri="{FF2B5EF4-FFF2-40B4-BE49-F238E27FC236}">
                <a16:creationId xmlns:a16="http://schemas.microsoft.com/office/drawing/2014/main" id="{9F724707-7F42-487A-9DDC-279FCE8CE5F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05716" y="7373891"/>
            <a:ext cx="406400" cy="406400"/>
          </a:xfrm>
          <a:prstGeom prst="rect">
            <a:avLst/>
          </a:prstGeom>
        </p:spPr>
      </p:pic>
      <p:pic>
        <p:nvPicPr>
          <p:cNvPr id="18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A96EBA93-F2AF-41D4-A0ED-D1A26F160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27949" y="7559582"/>
            <a:ext cx="406400" cy="406400"/>
          </a:xfrm>
          <a:prstGeom prst="rect">
            <a:avLst/>
          </a:prstGeom>
        </p:spPr>
      </p:pic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2D016DEE-98AE-4F67-A0CD-B71DE6BB16B6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4A6233E-B4A4-49BE-90F2-05CBD960CD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2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2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3529D3-3757-41E4-A933-2C315CC1A7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AA5193-EB5E-4A01-B4D7-7CB193CE2010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5E1C10-DC41-4292-800B-E64F06D21968}"/>
              </a:ext>
            </a:extLst>
          </p:cNvPr>
          <p:cNvSpPr/>
          <p:nvPr/>
        </p:nvSpPr>
        <p:spPr>
          <a:xfrm>
            <a:off x="5637943" y="495965"/>
            <a:ext cx="58112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حدد الصورة التي تحوي مقطعاً ساكناً: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5AE93D-87C2-4F84-8E6C-28795F16BA3E}"/>
              </a:ext>
            </a:extLst>
          </p:cNvPr>
          <p:cNvSpPr/>
          <p:nvPr/>
        </p:nvSpPr>
        <p:spPr>
          <a:xfrm>
            <a:off x="4801405" y="2323058"/>
            <a:ext cx="35477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بُـــرْ</a:t>
            </a:r>
            <a:r>
              <a:rPr lang="ar-AE" sz="8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تُــقال</a:t>
            </a:r>
            <a:r>
              <a:rPr lang="ar-AE" sz="8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ٌ</a:t>
            </a:r>
            <a:endParaRPr lang="en-US" sz="8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عمل رائع">
            <a:hlinkClick r:id="" action="ppaction://media"/>
            <a:extLst>
              <a:ext uri="{FF2B5EF4-FFF2-40B4-BE49-F238E27FC236}">
                <a16:creationId xmlns:a16="http://schemas.microsoft.com/office/drawing/2014/main" id="{5629B832-BE30-402D-95F4-A02710FDE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05716" y="7373891"/>
            <a:ext cx="406400" cy="406400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7ADE48E6-0098-419C-82B5-55A40AE3A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38241">
            <a:off x="223038" y="4816194"/>
            <a:ext cx="2380771" cy="2380771"/>
          </a:xfrm>
          <a:prstGeom prst="rect">
            <a:avLst/>
          </a:prstGeom>
        </p:spPr>
      </p:pic>
      <p:pic>
        <p:nvPicPr>
          <p:cNvPr id="13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FD78F569-8353-469F-A38A-479734E18C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75549" y="7407182"/>
            <a:ext cx="406400" cy="406400"/>
          </a:xfrm>
          <a:prstGeom prst="rect">
            <a:avLst/>
          </a:prstGeom>
        </p:spPr>
      </p:pic>
      <p:pic>
        <p:nvPicPr>
          <p:cNvPr id="14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A0FC5EF6-22A8-493D-805B-CD070ECFE8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27949" y="7559582"/>
            <a:ext cx="4064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D32329F-7F0E-409B-925E-206FA573E1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4171" y="4456555"/>
            <a:ext cx="2051095" cy="343697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443D2BF-38B6-4759-AD9C-B332687FAFAF}"/>
              </a:ext>
            </a:extLst>
          </p:cNvPr>
          <p:cNvGrpSpPr/>
          <p:nvPr/>
        </p:nvGrpSpPr>
        <p:grpSpPr>
          <a:xfrm>
            <a:off x="5812412" y="4866099"/>
            <a:ext cx="2481943" cy="878774"/>
            <a:chOff x="8633104" y="4973965"/>
            <a:chExt cx="2481943" cy="878774"/>
          </a:xfrm>
          <a:solidFill>
            <a:srgbClr val="FC3A60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06CA4F-C034-4592-AB62-5845B3CF7BB0}"/>
                </a:ext>
              </a:extLst>
            </p:cNvPr>
            <p:cNvSpPr/>
            <p:nvPr/>
          </p:nvSpPr>
          <p:spPr>
            <a:xfrm>
              <a:off x="8633104" y="4973965"/>
              <a:ext cx="2481943" cy="878774"/>
            </a:xfrm>
            <a:custGeom>
              <a:avLst/>
              <a:gdLst>
                <a:gd name="connsiteX0" fmla="*/ 0 w 2481943"/>
                <a:gd name="connsiteY0" fmla="*/ 0 h 878774"/>
                <a:gd name="connsiteX1" fmla="*/ 2481943 w 2481943"/>
                <a:gd name="connsiteY1" fmla="*/ 0 h 878774"/>
                <a:gd name="connsiteX2" fmla="*/ 2481943 w 2481943"/>
                <a:gd name="connsiteY2" fmla="*/ 878774 h 878774"/>
                <a:gd name="connsiteX3" fmla="*/ 0 w 2481943"/>
                <a:gd name="connsiteY3" fmla="*/ 878774 h 878774"/>
                <a:gd name="connsiteX4" fmla="*/ 0 w 2481943"/>
                <a:gd name="connsiteY4" fmla="*/ 0 h 8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3" h="878774" fill="none" extrusionOk="0">
                  <a:moveTo>
                    <a:pt x="0" y="0"/>
                  </a:moveTo>
                  <a:cubicBezTo>
                    <a:pt x="264388" y="-69846"/>
                    <a:pt x="2206460" y="1085"/>
                    <a:pt x="2481943" y="0"/>
                  </a:cubicBezTo>
                  <a:cubicBezTo>
                    <a:pt x="2469801" y="282694"/>
                    <a:pt x="2463682" y="741759"/>
                    <a:pt x="2481943" y="878774"/>
                  </a:cubicBezTo>
                  <a:cubicBezTo>
                    <a:pt x="1641487" y="872375"/>
                    <a:pt x="891797" y="1002781"/>
                    <a:pt x="0" y="878774"/>
                  </a:cubicBezTo>
                  <a:cubicBezTo>
                    <a:pt x="13440" y="457476"/>
                    <a:pt x="74973" y="224875"/>
                    <a:pt x="0" y="0"/>
                  </a:cubicBezTo>
                  <a:close/>
                </a:path>
                <a:path w="2481943" h="878774" stroke="0" extrusionOk="0">
                  <a:moveTo>
                    <a:pt x="0" y="0"/>
                  </a:moveTo>
                  <a:cubicBezTo>
                    <a:pt x="720817" y="-35160"/>
                    <a:pt x="1311865" y="-58752"/>
                    <a:pt x="2481943" y="0"/>
                  </a:cubicBezTo>
                  <a:cubicBezTo>
                    <a:pt x="2511757" y="157527"/>
                    <a:pt x="2545187" y="507740"/>
                    <a:pt x="2481943" y="878774"/>
                  </a:cubicBezTo>
                  <a:cubicBezTo>
                    <a:pt x="1390611" y="736881"/>
                    <a:pt x="1176721" y="1020881"/>
                    <a:pt x="0" y="878774"/>
                  </a:cubicBezTo>
                  <a:cubicBezTo>
                    <a:pt x="58112" y="714683"/>
                    <a:pt x="52239" y="88441"/>
                    <a:pt x="0" y="0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10967103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4800" b="1" dirty="0">
                <a:solidFill>
                  <a:srgbClr val="FC3A60"/>
                </a:solidFill>
              </a:endParaRPr>
            </a:p>
          </p:txBody>
        </p:sp>
        <p:pic>
          <p:nvPicPr>
            <p:cNvPr id="16" name="Picture 8" descr="شيء يسمع بلا أذن ويتكلم بلا لسان – الملف">
              <a:extLst>
                <a:ext uri="{FF2B5EF4-FFF2-40B4-BE49-F238E27FC236}">
                  <a16:creationId xmlns:a16="http://schemas.microsoft.com/office/drawing/2014/main" id="{DBDAD712-8686-4ECB-85AE-7B9BDFC9D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0865" y="5033606"/>
              <a:ext cx="1086420" cy="796708"/>
            </a:xfrm>
            <a:prstGeom prst="rect">
              <a:avLst/>
            </a:prstGeom>
            <a:grpFill/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6D781A-4C46-46C6-ABB3-D9490569D706}"/>
              </a:ext>
            </a:extLst>
          </p:cNvPr>
          <p:cNvGrpSpPr/>
          <p:nvPr/>
        </p:nvGrpSpPr>
        <p:grpSpPr>
          <a:xfrm>
            <a:off x="8607598" y="4862719"/>
            <a:ext cx="2481943" cy="959166"/>
            <a:chOff x="5802280" y="4911344"/>
            <a:chExt cx="2481943" cy="95916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688422-7139-49FE-BC4C-F3884424C5C5}"/>
                </a:ext>
              </a:extLst>
            </p:cNvPr>
            <p:cNvSpPr/>
            <p:nvPr/>
          </p:nvSpPr>
          <p:spPr>
            <a:xfrm>
              <a:off x="5802280" y="4945080"/>
              <a:ext cx="2481943" cy="878774"/>
            </a:xfrm>
            <a:custGeom>
              <a:avLst/>
              <a:gdLst>
                <a:gd name="connsiteX0" fmla="*/ 0 w 2481943"/>
                <a:gd name="connsiteY0" fmla="*/ 0 h 878774"/>
                <a:gd name="connsiteX1" fmla="*/ 2481943 w 2481943"/>
                <a:gd name="connsiteY1" fmla="*/ 0 h 878774"/>
                <a:gd name="connsiteX2" fmla="*/ 2481943 w 2481943"/>
                <a:gd name="connsiteY2" fmla="*/ 878774 h 878774"/>
                <a:gd name="connsiteX3" fmla="*/ 0 w 2481943"/>
                <a:gd name="connsiteY3" fmla="*/ 878774 h 878774"/>
                <a:gd name="connsiteX4" fmla="*/ 0 w 2481943"/>
                <a:gd name="connsiteY4" fmla="*/ 0 h 8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3" h="878774" fill="none" extrusionOk="0">
                  <a:moveTo>
                    <a:pt x="0" y="0"/>
                  </a:moveTo>
                  <a:cubicBezTo>
                    <a:pt x="264388" y="-69846"/>
                    <a:pt x="2206460" y="1085"/>
                    <a:pt x="2481943" y="0"/>
                  </a:cubicBezTo>
                  <a:cubicBezTo>
                    <a:pt x="2469801" y="282694"/>
                    <a:pt x="2463682" y="741759"/>
                    <a:pt x="2481943" y="878774"/>
                  </a:cubicBezTo>
                  <a:cubicBezTo>
                    <a:pt x="1641487" y="872375"/>
                    <a:pt x="891797" y="1002781"/>
                    <a:pt x="0" y="878774"/>
                  </a:cubicBezTo>
                  <a:cubicBezTo>
                    <a:pt x="13440" y="457476"/>
                    <a:pt x="74973" y="224875"/>
                    <a:pt x="0" y="0"/>
                  </a:cubicBezTo>
                  <a:close/>
                </a:path>
                <a:path w="2481943" h="878774" stroke="0" extrusionOk="0">
                  <a:moveTo>
                    <a:pt x="0" y="0"/>
                  </a:moveTo>
                  <a:cubicBezTo>
                    <a:pt x="720817" y="-35160"/>
                    <a:pt x="1311865" y="-58752"/>
                    <a:pt x="2481943" y="0"/>
                  </a:cubicBezTo>
                  <a:cubicBezTo>
                    <a:pt x="2511757" y="157527"/>
                    <a:pt x="2545187" y="507740"/>
                    <a:pt x="2481943" y="878774"/>
                  </a:cubicBezTo>
                  <a:cubicBezTo>
                    <a:pt x="1390611" y="736881"/>
                    <a:pt x="1176721" y="1020881"/>
                    <a:pt x="0" y="878774"/>
                  </a:cubicBezTo>
                  <a:cubicBezTo>
                    <a:pt x="58112" y="714683"/>
                    <a:pt x="52239" y="88441"/>
                    <a:pt x="0" y="0"/>
                  </a:cubicBezTo>
                  <a:close/>
                </a:path>
              </a:pathLst>
            </a:custGeom>
            <a:solidFill>
              <a:srgbClr val="F9DE3D"/>
            </a:solidFill>
            <a:ln>
              <a:extLst>
                <a:ext uri="{C807C97D-BFC1-408E-A445-0C87EB9F89A2}">
                  <ask:lineSketchStyleProps xmlns:ask="http://schemas.microsoft.com/office/drawing/2018/sketchyshapes" sd="10967103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4800" b="1" dirty="0"/>
            </a:p>
          </p:txBody>
        </p:sp>
        <p:pic>
          <p:nvPicPr>
            <p:cNvPr id="19" name="Picture 4" descr="j0088382">
              <a:extLst>
                <a:ext uri="{FF2B5EF4-FFF2-40B4-BE49-F238E27FC236}">
                  <a16:creationId xmlns:a16="http://schemas.microsoft.com/office/drawing/2014/main" id="{23888C09-23A7-4915-8531-20C84258A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636" y="4911344"/>
              <a:ext cx="1077414" cy="95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B60BF0-133D-4896-B16F-6BC0527A48CD}"/>
              </a:ext>
            </a:extLst>
          </p:cNvPr>
          <p:cNvGrpSpPr/>
          <p:nvPr/>
        </p:nvGrpSpPr>
        <p:grpSpPr>
          <a:xfrm>
            <a:off x="3029318" y="4843674"/>
            <a:ext cx="2481943" cy="878774"/>
            <a:chOff x="3029318" y="4843674"/>
            <a:chExt cx="2481943" cy="8787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A1D0D-22A8-4785-BA68-4FE3FA059868}"/>
                </a:ext>
              </a:extLst>
            </p:cNvPr>
            <p:cNvSpPr/>
            <p:nvPr/>
          </p:nvSpPr>
          <p:spPr>
            <a:xfrm>
              <a:off x="3029318" y="4843674"/>
              <a:ext cx="2481943" cy="878774"/>
            </a:xfrm>
            <a:custGeom>
              <a:avLst/>
              <a:gdLst>
                <a:gd name="connsiteX0" fmla="*/ 0 w 2481943"/>
                <a:gd name="connsiteY0" fmla="*/ 0 h 878774"/>
                <a:gd name="connsiteX1" fmla="*/ 2481943 w 2481943"/>
                <a:gd name="connsiteY1" fmla="*/ 0 h 878774"/>
                <a:gd name="connsiteX2" fmla="*/ 2481943 w 2481943"/>
                <a:gd name="connsiteY2" fmla="*/ 878774 h 878774"/>
                <a:gd name="connsiteX3" fmla="*/ 0 w 2481943"/>
                <a:gd name="connsiteY3" fmla="*/ 878774 h 878774"/>
                <a:gd name="connsiteX4" fmla="*/ 0 w 2481943"/>
                <a:gd name="connsiteY4" fmla="*/ 0 h 8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3" h="878774" fill="none" extrusionOk="0">
                  <a:moveTo>
                    <a:pt x="0" y="0"/>
                  </a:moveTo>
                  <a:cubicBezTo>
                    <a:pt x="264388" y="-69846"/>
                    <a:pt x="2206460" y="1085"/>
                    <a:pt x="2481943" y="0"/>
                  </a:cubicBezTo>
                  <a:cubicBezTo>
                    <a:pt x="2469801" y="282694"/>
                    <a:pt x="2463682" y="741759"/>
                    <a:pt x="2481943" y="878774"/>
                  </a:cubicBezTo>
                  <a:cubicBezTo>
                    <a:pt x="1641487" y="872375"/>
                    <a:pt x="891797" y="1002781"/>
                    <a:pt x="0" y="878774"/>
                  </a:cubicBezTo>
                  <a:cubicBezTo>
                    <a:pt x="13440" y="457476"/>
                    <a:pt x="74973" y="224875"/>
                    <a:pt x="0" y="0"/>
                  </a:cubicBezTo>
                  <a:close/>
                </a:path>
                <a:path w="2481943" h="878774" stroke="0" extrusionOk="0">
                  <a:moveTo>
                    <a:pt x="0" y="0"/>
                  </a:moveTo>
                  <a:cubicBezTo>
                    <a:pt x="720817" y="-35160"/>
                    <a:pt x="1311865" y="-58752"/>
                    <a:pt x="2481943" y="0"/>
                  </a:cubicBezTo>
                  <a:cubicBezTo>
                    <a:pt x="2511757" y="157527"/>
                    <a:pt x="2545187" y="507740"/>
                    <a:pt x="2481943" y="878774"/>
                  </a:cubicBezTo>
                  <a:cubicBezTo>
                    <a:pt x="1390611" y="736881"/>
                    <a:pt x="1176721" y="1020881"/>
                    <a:pt x="0" y="878774"/>
                  </a:cubicBezTo>
                  <a:cubicBezTo>
                    <a:pt x="58112" y="714683"/>
                    <a:pt x="52239" y="88441"/>
                    <a:pt x="0" y="0"/>
                  </a:cubicBezTo>
                  <a:close/>
                </a:path>
              </a:pathLst>
            </a:custGeom>
            <a:solidFill>
              <a:srgbClr val="2FBA78"/>
            </a:solidFill>
            <a:ln>
              <a:extLst>
                <a:ext uri="{C807C97D-BFC1-408E-A445-0C87EB9F89A2}">
                  <ask:lineSketchStyleProps xmlns:ask="http://schemas.microsoft.com/office/drawing/2018/sketchyshapes" sd="10967103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4800" b="1" dirty="0"/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BB24B580-DE4B-483C-A6EE-F93BB866B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834263" y="4896454"/>
              <a:ext cx="825993" cy="825993"/>
            </a:xfrm>
            <a:prstGeom prst="rect">
              <a:avLst/>
            </a:prstGeom>
          </p:spPr>
        </p:pic>
      </p:grp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4435C747-84C9-427B-A134-C8FFD6F68FA2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D0B9CDA-8463-4488-A2FE-04E66BBFC5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673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2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105A9E-8F8B-4468-985A-E6A116C40F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4F1D0A-1A12-4F7D-8FFB-444D83E6CF62}"/>
              </a:ext>
            </a:extLst>
          </p:cNvPr>
          <p:cNvSpPr/>
          <p:nvPr/>
        </p:nvSpPr>
        <p:spPr>
          <a:xfrm>
            <a:off x="1075237" y="437328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/>
              <a:t>ئ</a:t>
            </a:r>
            <a:endParaRPr lang="en-AE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9B584A-E0E8-4EB7-9756-7CCA8391502D}"/>
              </a:ext>
            </a:extLst>
          </p:cNvPr>
          <p:cNvSpPr/>
          <p:nvPr/>
        </p:nvSpPr>
        <p:spPr>
          <a:xfrm>
            <a:off x="4721026" y="495965"/>
            <a:ext cx="67281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حدد المقطع الساكن المناسب لإكمال اسم الصورة :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8E8B21ED-F17F-42A5-87C6-82BBA7170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0034" y="4501333"/>
            <a:ext cx="2415822" cy="236019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548FD55-6F13-422F-BFA3-87CB75A2A1EB}"/>
              </a:ext>
            </a:extLst>
          </p:cNvPr>
          <p:cNvSpPr/>
          <p:nvPr/>
        </p:nvSpPr>
        <p:spPr>
          <a:xfrm>
            <a:off x="4046153" y="2745630"/>
            <a:ext cx="22557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......خٌ</a:t>
            </a:r>
            <a:endParaRPr lang="en-US" sz="7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CE380938-6BEA-43E8-9C58-499F0959C2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98055" y="4501333"/>
            <a:ext cx="2051095" cy="343697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382F866-F6A8-4322-9743-F5CC21411652}"/>
              </a:ext>
            </a:extLst>
          </p:cNvPr>
          <p:cNvSpPr/>
          <p:nvPr/>
        </p:nvSpPr>
        <p:spPr>
          <a:xfrm>
            <a:off x="1166268" y="4638662"/>
            <a:ext cx="2481943" cy="878774"/>
          </a:xfrm>
          <a:custGeom>
            <a:avLst/>
            <a:gdLst>
              <a:gd name="connsiteX0" fmla="*/ 0 w 2481943"/>
              <a:gd name="connsiteY0" fmla="*/ 0 h 878774"/>
              <a:gd name="connsiteX1" fmla="*/ 2481943 w 2481943"/>
              <a:gd name="connsiteY1" fmla="*/ 0 h 878774"/>
              <a:gd name="connsiteX2" fmla="*/ 2481943 w 2481943"/>
              <a:gd name="connsiteY2" fmla="*/ 878774 h 878774"/>
              <a:gd name="connsiteX3" fmla="*/ 0 w 2481943"/>
              <a:gd name="connsiteY3" fmla="*/ 878774 h 878774"/>
              <a:gd name="connsiteX4" fmla="*/ 0 w 2481943"/>
              <a:gd name="connsiteY4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878774" fill="none" extrusionOk="0">
                <a:moveTo>
                  <a:pt x="0" y="0"/>
                </a:moveTo>
                <a:cubicBezTo>
                  <a:pt x="264388" y="-69846"/>
                  <a:pt x="2206460" y="1085"/>
                  <a:pt x="2481943" y="0"/>
                </a:cubicBezTo>
                <a:cubicBezTo>
                  <a:pt x="2469801" y="282694"/>
                  <a:pt x="2463682" y="741759"/>
                  <a:pt x="2481943" y="878774"/>
                </a:cubicBezTo>
                <a:cubicBezTo>
                  <a:pt x="1641487" y="872375"/>
                  <a:pt x="891797" y="1002781"/>
                  <a:pt x="0" y="878774"/>
                </a:cubicBezTo>
                <a:cubicBezTo>
                  <a:pt x="13440" y="457476"/>
                  <a:pt x="74973" y="224875"/>
                  <a:pt x="0" y="0"/>
                </a:cubicBezTo>
                <a:close/>
              </a:path>
              <a:path w="2481943" h="878774" stroke="0" extrusionOk="0">
                <a:moveTo>
                  <a:pt x="0" y="0"/>
                </a:moveTo>
                <a:cubicBezTo>
                  <a:pt x="720817" y="-35160"/>
                  <a:pt x="1311865" y="-58752"/>
                  <a:pt x="2481943" y="0"/>
                </a:cubicBezTo>
                <a:cubicBezTo>
                  <a:pt x="2511757" y="157527"/>
                  <a:pt x="2545187" y="507740"/>
                  <a:pt x="2481943" y="878774"/>
                </a:cubicBezTo>
                <a:cubicBezTo>
                  <a:pt x="1390611" y="736881"/>
                  <a:pt x="1176721" y="1020881"/>
                  <a:pt x="0" y="878774"/>
                </a:cubicBezTo>
                <a:cubicBezTo>
                  <a:pt x="58112" y="714683"/>
                  <a:pt x="52239" y="88441"/>
                  <a:pt x="0" y="0"/>
                </a:cubicBezTo>
                <a:close/>
              </a:path>
            </a:pathLst>
          </a:custGeom>
          <a:solidFill>
            <a:srgbClr val="2FBA78"/>
          </a:solidFill>
          <a:ln>
            <a:extLst>
              <a:ext uri="{C807C97D-BFC1-408E-A445-0C87EB9F89A2}">
                <ask:lineSketchStyleProps xmlns:ask="http://schemas.microsoft.com/office/drawing/2018/sketchyshapes" sd="10967103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خَـــوْ</a:t>
            </a:r>
            <a:endParaRPr lang="en-AE" sz="48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776A3A-FAF3-4DCA-AE49-FCC9CCAA7B12}"/>
              </a:ext>
            </a:extLst>
          </p:cNvPr>
          <p:cNvSpPr/>
          <p:nvPr/>
        </p:nvSpPr>
        <p:spPr>
          <a:xfrm>
            <a:off x="4604938" y="2750426"/>
            <a:ext cx="14510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خَــوْ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C668A1-F6A6-4C50-9141-760E9EBDC7A0}"/>
              </a:ext>
            </a:extLst>
          </p:cNvPr>
          <p:cNvSpPr/>
          <p:nvPr/>
        </p:nvSpPr>
        <p:spPr>
          <a:xfrm>
            <a:off x="3911260" y="4664615"/>
            <a:ext cx="2481943" cy="878774"/>
          </a:xfrm>
          <a:custGeom>
            <a:avLst/>
            <a:gdLst>
              <a:gd name="connsiteX0" fmla="*/ 0 w 2481943"/>
              <a:gd name="connsiteY0" fmla="*/ 0 h 878774"/>
              <a:gd name="connsiteX1" fmla="*/ 2481943 w 2481943"/>
              <a:gd name="connsiteY1" fmla="*/ 0 h 878774"/>
              <a:gd name="connsiteX2" fmla="*/ 2481943 w 2481943"/>
              <a:gd name="connsiteY2" fmla="*/ 878774 h 878774"/>
              <a:gd name="connsiteX3" fmla="*/ 0 w 2481943"/>
              <a:gd name="connsiteY3" fmla="*/ 878774 h 878774"/>
              <a:gd name="connsiteX4" fmla="*/ 0 w 2481943"/>
              <a:gd name="connsiteY4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878774" fill="none" extrusionOk="0">
                <a:moveTo>
                  <a:pt x="0" y="0"/>
                </a:moveTo>
                <a:cubicBezTo>
                  <a:pt x="264388" y="-69846"/>
                  <a:pt x="2206460" y="1085"/>
                  <a:pt x="2481943" y="0"/>
                </a:cubicBezTo>
                <a:cubicBezTo>
                  <a:pt x="2469801" y="282694"/>
                  <a:pt x="2463682" y="741759"/>
                  <a:pt x="2481943" y="878774"/>
                </a:cubicBezTo>
                <a:cubicBezTo>
                  <a:pt x="1641487" y="872375"/>
                  <a:pt x="891797" y="1002781"/>
                  <a:pt x="0" y="878774"/>
                </a:cubicBezTo>
                <a:cubicBezTo>
                  <a:pt x="13440" y="457476"/>
                  <a:pt x="74973" y="224875"/>
                  <a:pt x="0" y="0"/>
                </a:cubicBezTo>
                <a:close/>
              </a:path>
              <a:path w="2481943" h="878774" stroke="0" extrusionOk="0">
                <a:moveTo>
                  <a:pt x="0" y="0"/>
                </a:moveTo>
                <a:cubicBezTo>
                  <a:pt x="720817" y="-35160"/>
                  <a:pt x="1311865" y="-58752"/>
                  <a:pt x="2481943" y="0"/>
                </a:cubicBezTo>
                <a:cubicBezTo>
                  <a:pt x="2511757" y="157527"/>
                  <a:pt x="2545187" y="507740"/>
                  <a:pt x="2481943" y="878774"/>
                </a:cubicBezTo>
                <a:cubicBezTo>
                  <a:pt x="1390611" y="736881"/>
                  <a:pt x="1176721" y="1020881"/>
                  <a:pt x="0" y="878774"/>
                </a:cubicBezTo>
                <a:cubicBezTo>
                  <a:pt x="58112" y="714683"/>
                  <a:pt x="52239" y="88441"/>
                  <a:pt x="0" y="0"/>
                </a:cubicBezTo>
                <a:close/>
              </a:path>
            </a:pathLst>
          </a:custGeom>
          <a:solidFill>
            <a:srgbClr val="FC3A60"/>
          </a:solidFill>
          <a:ln>
            <a:extLst>
              <a:ext uri="{C807C97D-BFC1-408E-A445-0C87EB9F89A2}">
                <ask:lineSketchStyleProps xmlns:ask="http://schemas.microsoft.com/office/drawing/2018/sketchyshapes" sd="10967103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حَـوْ</a:t>
            </a:r>
            <a:endParaRPr lang="en-AE" sz="48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BA396E-4589-4952-8EB8-9DB3C4E34445}"/>
              </a:ext>
            </a:extLst>
          </p:cNvPr>
          <p:cNvSpPr/>
          <p:nvPr/>
        </p:nvSpPr>
        <p:spPr>
          <a:xfrm>
            <a:off x="6700079" y="4664615"/>
            <a:ext cx="2481943" cy="878774"/>
          </a:xfrm>
          <a:custGeom>
            <a:avLst/>
            <a:gdLst>
              <a:gd name="connsiteX0" fmla="*/ 0 w 2481943"/>
              <a:gd name="connsiteY0" fmla="*/ 0 h 878774"/>
              <a:gd name="connsiteX1" fmla="*/ 2481943 w 2481943"/>
              <a:gd name="connsiteY1" fmla="*/ 0 h 878774"/>
              <a:gd name="connsiteX2" fmla="*/ 2481943 w 2481943"/>
              <a:gd name="connsiteY2" fmla="*/ 878774 h 878774"/>
              <a:gd name="connsiteX3" fmla="*/ 0 w 2481943"/>
              <a:gd name="connsiteY3" fmla="*/ 878774 h 878774"/>
              <a:gd name="connsiteX4" fmla="*/ 0 w 2481943"/>
              <a:gd name="connsiteY4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878774" fill="none" extrusionOk="0">
                <a:moveTo>
                  <a:pt x="0" y="0"/>
                </a:moveTo>
                <a:cubicBezTo>
                  <a:pt x="264388" y="-69846"/>
                  <a:pt x="2206460" y="1085"/>
                  <a:pt x="2481943" y="0"/>
                </a:cubicBezTo>
                <a:cubicBezTo>
                  <a:pt x="2469801" y="282694"/>
                  <a:pt x="2463682" y="741759"/>
                  <a:pt x="2481943" y="878774"/>
                </a:cubicBezTo>
                <a:cubicBezTo>
                  <a:pt x="1641487" y="872375"/>
                  <a:pt x="891797" y="1002781"/>
                  <a:pt x="0" y="878774"/>
                </a:cubicBezTo>
                <a:cubicBezTo>
                  <a:pt x="13440" y="457476"/>
                  <a:pt x="74973" y="224875"/>
                  <a:pt x="0" y="0"/>
                </a:cubicBezTo>
                <a:close/>
              </a:path>
              <a:path w="2481943" h="878774" stroke="0" extrusionOk="0">
                <a:moveTo>
                  <a:pt x="0" y="0"/>
                </a:moveTo>
                <a:cubicBezTo>
                  <a:pt x="720817" y="-35160"/>
                  <a:pt x="1311865" y="-58752"/>
                  <a:pt x="2481943" y="0"/>
                </a:cubicBezTo>
                <a:cubicBezTo>
                  <a:pt x="2511757" y="157527"/>
                  <a:pt x="2545187" y="507740"/>
                  <a:pt x="2481943" y="878774"/>
                </a:cubicBezTo>
                <a:cubicBezTo>
                  <a:pt x="1390611" y="736881"/>
                  <a:pt x="1176721" y="1020881"/>
                  <a:pt x="0" y="878774"/>
                </a:cubicBezTo>
                <a:cubicBezTo>
                  <a:pt x="58112" y="714683"/>
                  <a:pt x="52239" y="88441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extLst>
              <a:ext uri="{C807C97D-BFC1-408E-A445-0C87EB9F89A2}">
                <ask:lineSketchStyleProps xmlns:ask="http://schemas.microsoft.com/office/drawing/2018/sketchyshapes" sd="10967103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 err="1"/>
              <a:t>وَخْ</a:t>
            </a:r>
            <a:r>
              <a:rPr lang="ar-AE" sz="4800" b="1" dirty="0"/>
              <a:t>ـــ</a:t>
            </a:r>
            <a:endParaRPr lang="en-AE" sz="4800" b="1" dirty="0"/>
          </a:p>
        </p:txBody>
      </p:sp>
      <p:pic>
        <p:nvPicPr>
          <p:cNvPr id="36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09C43ED6-99C9-48E3-9373-64767EEBB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93830" y="7160602"/>
            <a:ext cx="406400" cy="406400"/>
          </a:xfrm>
          <a:prstGeom prst="rect">
            <a:avLst/>
          </a:prstGeom>
        </p:spPr>
      </p:pic>
      <p:pic>
        <p:nvPicPr>
          <p:cNvPr id="37" name="عمل رائع">
            <a:hlinkClick r:id="" action="ppaction://media"/>
            <a:extLst>
              <a:ext uri="{FF2B5EF4-FFF2-40B4-BE49-F238E27FC236}">
                <a16:creationId xmlns:a16="http://schemas.microsoft.com/office/drawing/2014/main" id="{772A264E-BEA3-44C8-9F72-D794DC103C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3997" y="7127311"/>
            <a:ext cx="406400" cy="406400"/>
          </a:xfrm>
          <a:prstGeom prst="rect">
            <a:avLst/>
          </a:prstGeom>
        </p:spPr>
      </p:pic>
      <p:pic>
        <p:nvPicPr>
          <p:cNvPr id="38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2858F8F6-E2E3-47DE-A0EC-7E1FC7DE9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46230" y="7313002"/>
            <a:ext cx="406400" cy="406400"/>
          </a:xfrm>
          <a:prstGeom prst="rect">
            <a:avLst/>
          </a:prstGeom>
        </p:spPr>
      </p:pic>
      <p:pic>
        <p:nvPicPr>
          <p:cNvPr id="1026" name="Picture 2" descr="الصفراء الخوخ فاكهة الخوخ فاكهة الصيف, الخوخ فنية, الخوخ, كرتون خوخ PNG  والمتجهات للتحميل مجانا">
            <a:extLst>
              <a:ext uri="{FF2B5EF4-FFF2-40B4-BE49-F238E27FC236}">
                <a16:creationId xmlns:a16="http://schemas.microsoft.com/office/drawing/2014/main" id="{D72D1EA8-6B61-49D4-AC30-6949FAFA5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30" y="6525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246B8F57-651C-4BA6-B4CC-78C0767E056F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96041E5-F21D-48B5-8991-41C6D5E665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1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29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2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3" grpId="0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B3437-0155-4353-89F0-5D687C7968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0F68E7-D5C5-40A6-AFC2-54DFFAE4D6AC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96DBA2-7E64-42D1-B83E-0C00EA7BEC34}"/>
              </a:ext>
            </a:extLst>
          </p:cNvPr>
          <p:cNvSpPr/>
          <p:nvPr/>
        </p:nvSpPr>
        <p:spPr>
          <a:xfrm>
            <a:off x="5637943" y="495965"/>
            <a:ext cx="58112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حدد الصورة التي تحوي مقطعاً ساكناً: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6318E1BE-AACA-44AF-BF38-8C0D5CEC04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8898" y="4304361"/>
            <a:ext cx="2564225" cy="2426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89509B-7241-45CD-8F8F-B5146D9EBFA6}"/>
              </a:ext>
            </a:extLst>
          </p:cNvPr>
          <p:cNvSpPr/>
          <p:nvPr/>
        </p:nvSpPr>
        <p:spPr>
          <a:xfrm>
            <a:off x="3931679" y="2750426"/>
            <a:ext cx="27975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نَـــخْـ</a:t>
            </a:r>
            <a:r>
              <a:rPr lang="ar-AE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ـلَــة</a:t>
            </a:r>
            <a:r>
              <a:rPr lang="ar-AE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ٌ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A440608A-C01F-427C-893B-EF5BB4D3DF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93830" y="7160602"/>
            <a:ext cx="406400" cy="406400"/>
          </a:xfrm>
          <a:prstGeom prst="rect">
            <a:avLst/>
          </a:prstGeom>
        </p:spPr>
      </p:pic>
      <p:pic>
        <p:nvPicPr>
          <p:cNvPr id="11" name="عمل رائع">
            <a:hlinkClick r:id="" action="ppaction://media"/>
            <a:extLst>
              <a:ext uri="{FF2B5EF4-FFF2-40B4-BE49-F238E27FC236}">
                <a16:creationId xmlns:a16="http://schemas.microsoft.com/office/drawing/2014/main" id="{C414931B-C3F8-4E91-B786-91A841938B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3997" y="7127311"/>
            <a:ext cx="406400" cy="406400"/>
          </a:xfrm>
          <a:prstGeom prst="rect">
            <a:avLst/>
          </a:prstGeom>
        </p:spPr>
      </p:pic>
      <p:pic>
        <p:nvPicPr>
          <p:cNvPr id="12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75535060-1A61-467C-99E9-C70C37081F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46230" y="7313002"/>
            <a:ext cx="406400" cy="4064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6EDB71A-096A-4BB2-A3DE-65DA656B2A76}"/>
              </a:ext>
            </a:extLst>
          </p:cNvPr>
          <p:cNvGrpSpPr/>
          <p:nvPr/>
        </p:nvGrpSpPr>
        <p:grpSpPr>
          <a:xfrm>
            <a:off x="1166268" y="4638661"/>
            <a:ext cx="2481943" cy="878775"/>
            <a:chOff x="1166268" y="4638661"/>
            <a:chExt cx="2481943" cy="8787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A7F150-8B7E-494D-AA64-C4E32EE96E8D}"/>
                </a:ext>
              </a:extLst>
            </p:cNvPr>
            <p:cNvSpPr/>
            <p:nvPr/>
          </p:nvSpPr>
          <p:spPr>
            <a:xfrm>
              <a:off x="1166268" y="4638662"/>
              <a:ext cx="2481943" cy="878774"/>
            </a:xfrm>
            <a:custGeom>
              <a:avLst/>
              <a:gdLst>
                <a:gd name="connsiteX0" fmla="*/ 0 w 2481943"/>
                <a:gd name="connsiteY0" fmla="*/ 0 h 878774"/>
                <a:gd name="connsiteX1" fmla="*/ 2481943 w 2481943"/>
                <a:gd name="connsiteY1" fmla="*/ 0 h 878774"/>
                <a:gd name="connsiteX2" fmla="*/ 2481943 w 2481943"/>
                <a:gd name="connsiteY2" fmla="*/ 878774 h 878774"/>
                <a:gd name="connsiteX3" fmla="*/ 0 w 2481943"/>
                <a:gd name="connsiteY3" fmla="*/ 878774 h 878774"/>
                <a:gd name="connsiteX4" fmla="*/ 0 w 2481943"/>
                <a:gd name="connsiteY4" fmla="*/ 0 h 8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3" h="878774" fill="none" extrusionOk="0">
                  <a:moveTo>
                    <a:pt x="0" y="0"/>
                  </a:moveTo>
                  <a:cubicBezTo>
                    <a:pt x="264388" y="-69846"/>
                    <a:pt x="2206460" y="1085"/>
                    <a:pt x="2481943" y="0"/>
                  </a:cubicBezTo>
                  <a:cubicBezTo>
                    <a:pt x="2469801" y="282694"/>
                    <a:pt x="2463682" y="741759"/>
                    <a:pt x="2481943" y="878774"/>
                  </a:cubicBezTo>
                  <a:cubicBezTo>
                    <a:pt x="1641487" y="872375"/>
                    <a:pt x="891797" y="1002781"/>
                    <a:pt x="0" y="878774"/>
                  </a:cubicBezTo>
                  <a:cubicBezTo>
                    <a:pt x="13440" y="457476"/>
                    <a:pt x="74973" y="224875"/>
                    <a:pt x="0" y="0"/>
                  </a:cubicBezTo>
                  <a:close/>
                </a:path>
                <a:path w="2481943" h="878774" stroke="0" extrusionOk="0">
                  <a:moveTo>
                    <a:pt x="0" y="0"/>
                  </a:moveTo>
                  <a:cubicBezTo>
                    <a:pt x="720817" y="-35160"/>
                    <a:pt x="1311865" y="-58752"/>
                    <a:pt x="2481943" y="0"/>
                  </a:cubicBezTo>
                  <a:cubicBezTo>
                    <a:pt x="2511757" y="157527"/>
                    <a:pt x="2545187" y="507740"/>
                    <a:pt x="2481943" y="878774"/>
                  </a:cubicBezTo>
                  <a:cubicBezTo>
                    <a:pt x="1390611" y="736881"/>
                    <a:pt x="1176721" y="1020881"/>
                    <a:pt x="0" y="878774"/>
                  </a:cubicBezTo>
                  <a:cubicBezTo>
                    <a:pt x="58112" y="714683"/>
                    <a:pt x="52239" y="88441"/>
                    <a:pt x="0" y="0"/>
                  </a:cubicBezTo>
                  <a:close/>
                </a:path>
              </a:pathLst>
            </a:custGeom>
            <a:solidFill>
              <a:srgbClr val="2FBA78"/>
            </a:solidFill>
            <a:ln>
              <a:extLst>
                <a:ext uri="{C807C97D-BFC1-408E-A445-0C87EB9F89A2}">
                  <ask:lineSketchStyleProps xmlns:ask="http://schemas.microsoft.com/office/drawing/2018/sketchyshapes" sd="10967103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4800" b="1" dirty="0"/>
            </a:p>
          </p:txBody>
        </p:sp>
        <p:pic>
          <p:nvPicPr>
            <p:cNvPr id="14" name="Picture 4" descr="Cartoon-Hütte Auf Einem Weißen Hintergrund Lizenzfrei Nutzbare  Vektorgrafiken, Clip Arts, Illustrationen. Image 65486752.">
              <a:extLst>
                <a:ext uri="{FF2B5EF4-FFF2-40B4-BE49-F238E27FC236}">
                  <a16:creationId xmlns:a16="http://schemas.microsoft.com/office/drawing/2014/main" id="{F21562DA-EC1E-4BC3-AD0B-963607E00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813" y="4638661"/>
              <a:ext cx="1089388" cy="878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BB633A-536D-4CFD-AD1A-ABE5D1B3F19A}"/>
              </a:ext>
            </a:extLst>
          </p:cNvPr>
          <p:cNvGrpSpPr/>
          <p:nvPr/>
        </p:nvGrpSpPr>
        <p:grpSpPr>
          <a:xfrm>
            <a:off x="3911260" y="4563580"/>
            <a:ext cx="2481943" cy="1028999"/>
            <a:chOff x="3911260" y="4563580"/>
            <a:chExt cx="2481943" cy="10289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7D1723-A3EB-4397-9D71-D0D941B6051D}"/>
                </a:ext>
              </a:extLst>
            </p:cNvPr>
            <p:cNvSpPr/>
            <p:nvPr/>
          </p:nvSpPr>
          <p:spPr>
            <a:xfrm>
              <a:off x="3911260" y="4664615"/>
              <a:ext cx="2481943" cy="878774"/>
            </a:xfrm>
            <a:custGeom>
              <a:avLst/>
              <a:gdLst>
                <a:gd name="connsiteX0" fmla="*/ 0 w 2481943"/>
                <a:gd name="connsiteY0" fmla="*/ 0 h 878774"/>
                <a:gd name="connsiteX1" fmla="*/ 2481943 w 2481943"/>
                <a:gd name="connsiteY1" fmla="*/ 0 h 878774"/>
                <a:gd name="connsiteX2" fmla="*/ 2481943 w 2481943"/>
                <a:gd name="connsiteY2" fmla="*/ 878774 h 878774"/>
                <a:gd name="connsiteX3" fmla="*/ 0 w 2481943"/>
                <a:gd name="connsiteY3" fmla="*/ 878774 h 878774"/>
                <a:gd name="connsiteX4" fmla="*/ 0 w 2481943"/>
                <a:gd name="connsiteY4" fmla="*/ 0 h 8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3" h="878774" fill="none" extrusionOk="0">
                  <a:moveTo>
                    <a:pt x="0" y="0"/>
                  </a:moveTo>
                  <a:cubicBezTo>
                    <a:pt x="264388" y="-69846"/>
                    <a:pt x="2206460" y="1085"/>
                    <a:pt x="2481943" y="0"/>
                  </a:cubicBezTo>
                  <a:cubicBezTo>
                    <a:pt x="2469801" y="282694"/>
                    <a:pt x="2463682" y="741759"/>
                    <a:pt x="2481943" y="878774"/>
                  </a:cubicBezTo>
                  <a:cubicBezTo>
                    <a:pt x="1641487" y="872375"/>
                    <a:pt x="891797" y="1002781"/>
                    <a:pt x="0" y="878774"/>
                  </a:cubicBezTo>
                  <a:cubicBezTo>
                    <a:pt x="13440" y="457476"/>
                    <a:pt x="74973" y="224875"/>
                    <a:pt x="0" y="0"/>
                  </a:cubicBezTo>
                  <a:close/>
                </a:path>
                <a:path w="2481943" h="878774" stroke="0" extrusionOk="0">
                  <a:moveTo>
                    <a:pt x="0" y="0"/>
                  </a:moveTo>
                  <a:cubicBezTo>
                    <a:pt x="720817" y="-35160"/>
                    <a:pt x="1311865" y="-58752"/>
                    <a:pt x="2481943" y="0"/>
                  </a:cubicBezTo>
                  <a:cubicBezTo>
                    <a:pt x="2511757" y="157527"/>
                    <a:pt x="2545187" y="507740"/>
                    <a:pt x="2481943" y="878774"/>
                  </a:cubicBezTo>
                  <a:cubicBezTo>
                    <a:pt x="1390611" y="736881"/>
                    <a:pt x="1176721" y="1020881"/>
                    <a:pt x="0" y="878774"/>
                  </a:cubicBezTo>
                  <a:cubicBezTo>
                    <a:pt x="58112" y="714683"/>
                    <a:pt x="52239" y="88441"/>
                    <a:pt x="0" y="0"/>
                  </a:cubicBezTo>
                  <a:close/>
                </a:path>
              </a:pathLst>
            </a:custGeom>
            <a:solidFill>
              <a:srgbClr val="FC3A60"/>
            </a:solidFill>
            <a:ln>
              <a:extLst>
                <a:ext uri="{C807C97D-BFC1-408E-A445-0C87EB9F89A2}">
                  <ask:lineSketchStyleProps xmlns:ask="http://schemas.microsoft.com/office/drawing/2018/sketchyshapes" sd="10967103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4800" b="1" dirty="0"/>
            </a:p>
          </p:txBody>
        </p:sp>
        <p:pic>
          <p:nvPicPr>
            <p:cNvPr id="15" name="Picture 4" descr="رسوم كاريكاتورية مجانية لشجرة النخيل ، تنزيل قصاصة فنية مجانية ، قصاصة فنية  مجانية - آخر">
              <a:extLst>
                <a:ext uri="{FF2B5EF4-FFF2-40B4-BE49-F238E27FC236}">
                  <a16:creationId xmlns:a16="http://schemas.microsoft.com/office/drawing/2014/main" id="{77C5E109-DB8A-439D-8D40-93EB2806F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5F4F2"/>
                </a:clrFrom>
                <a:clrTo>
                  <a:srgbClr val="F5F4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30" y="4563580"/>
              <a:ext cx="641313" cy="1028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0A7173-AFFF-48CC-BA01-A596770FED46}"/>
              </a:ext>
            </a:extLst>
          </p:cNvPr>
          <p:cNvGrpSpPr/>
          <p:nvPr/>
        </p:nvGrpSpPr>
        <p:grpSpPr>
          <a:xfrm>
            <a:off x="6700079" y="4664615"/>
            <a:ext cx="2481943" cy="905411"/>
            <a:chOff x="6700079" y="4664615"/>
            <a:chExt cx="2481943" cy="90541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4D2EAF-4ED0-449D-83F0-55362BA17BBB}"/>
                </a:ext>
              </a:extLst>
            </p:cNvPr>
            <p:cNvSpPr/>
            <p:nvPr/>
          </p:nvSpPr>
          <p:spPr>
            <a:xfrm>
              <a:off x="6700079" y="4664615"/>
              <a:ext cx="2481943" cy="878774"/>
            </a:xfrm>
            <a:custGeom>
              <a:avLst/>
              <a:gdLst>
                <a:gd name="connsiteX0" fmla="*/ 0 w 2481943"/>
                <a:gd name="connsiteY0" fmla="*/ 0 h 878774"/>
                <a:gd name="connsiteX1" fmla="*/ 2481943 w 2481943"/>
                <a:gd name="connsiteY1" fmla="*/ 0 h 878774"/>
                <a:gd name="connsiteX2" fmla="*/ 2481943 w 2481943"/>
                <a:gd name="connsiteY2" fmla="*/ 878774 h 878774"/>
                <a:gd name="connsiteX3" fmla="*/ 0 w 2481943"/>
                <a:gd name="connsiteY3" fmla="*/ 878774 h 878774"/>
                <a:gd name="connsiteX4" fmla="*/ 0 w 2481943"/>
                <a:gd name="connsiteY4" fmla="*/ 0 h 8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3" h="878774" fill="none" extrusionOk="0">
                  <a:moveTo>
                    <a:pt x="0" y="0"/>
                  </a:moveTo>
                  <a:cubicBezTo>
                    <a:pt x="264388" y="-69846"/>
                    <a:pt x="2206460" y="1085"/>
                    <a:pt x="2481943" y="0"/>
                  </a:cubicBezTo>
                  <a:cubicBezTo>
                    <a:pt x="2469801" y="282694"/>
                    <a:pt x="2463682" y="741759"/>
                    <a:pt x="2481943" y="878774"/>
                  </a:cubicBezTo>
                  <a:cubicBezTo>
                    <a:pt x="1641487" y="872375"/>
                    <a:pt x="891797" y="1002781"/>
                    <a:pt x="0" y="878774"/>
                  </a:cubicBezTo>
                  <a:cubicBezTo>
                    <a:pt x="13440" y="457476"/>
                    <a:pt x="74973" y="224875"/>
                    <a:pt x="0" y="0"/>
                  </a:cubicBezTo>
                  <a:close/>
                </a:path>
                <a:path w="2481943" h="878774" stroke="0" extrusionOk="0">
                  <a:moveTo>
                    <a:pt x="0" y="0"/>
                  </a:moveTo>
                  <a:cubicBezTo>
                    <a:pt x="720817" y="-35160"/>
                    <a:pt x="1311865" y="-58752"/>
                    <a:pt x="2481943" y="0"/>
                  </a:cubicBezTo>
                  <a:cubicBezTo>
                    <a:pt x="2511757" y="157527"/>
                    <a:pt x="2545187" y="507740"/>
                    <a:pt x="2481943" y="878774"/>
                  </a:cubicBezTo>
                  <a:cubicBezTo>
                    <a:pt x="1390611" y="736881"/>
                    <a:pt x="1176721" y="1020881"/>
                    <a:pt x="0" y="878774"/>
                  </a:cubicBezTo>
                  <a:cubicBezTo>
                    <a:pt x="58112" y="714683"/>
                    <a:pt x="52239" y="88441"/>
                    <a:pt x="0" y="0"/>
                  </a:cubicBezTo>
                  <a:close/>
                </a:path>
              </a:pathLst>
            </a:custGeom>
            <a:solidFill>
              <a:srgbClr val="F9DE3D"/>
            </a:solidFill>
            <a:ln>
              <a:extLst>
                <a:ext uri="{C807C97D-BFC1-408E-A445-0C87EB9F89A2}">
                  <ask:lineSketchStyleProps xmlns:ask="http://schemas.microsoft.com/office/drawing/2018/sketchyshapes" sd="10967103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4800" b="1" dirty="0"/>
            </a:p>
          </p:txBody>
        </p:sp>
        <p:pic>
          <p:nvPicPr>
            <p:cNvPr id="16" name="Picture 6" descr="خشب كرتون Png">
              <a:extLst>
                <a:ext uri="{FF2B5EF4-FFF2-40B4-BE49-F238E27FC236}">
                  <a16:creationId xmlns:a16="http://schemas.microsoft.com/office/drawing/2014/main" id="{F8C897DD-FF47-4A4B-AF25-421ED84F4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849" y="4732172"/>
              <a:ext cx="1366183" cy="83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D96726F5-70E5-466E-9C3B-E949E83C9F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27792" y="4439688"/>
            <a:ext cx="2051095" cy="3436970"/>
          </a:xfrm>
          <a:prstGeom prst="rect">
            <a:avLst/>
          </a:prstGeom>
        </p:spPr>
      </p:pic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CB362652-4552-472F-9E77-D61E70523F48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27DF95-2D1F-421A-910C-6FE410E7D6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025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1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1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BD4379-9F16-48D7-90D4-FA44329370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CC842-AD26-4D84-BEA6-F28EE2498002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1AA9DF-5C31-4690-9409-45956CABBF6F}"/>
              </a:ext>
            </a:extLst>
          </p:cNvPr>
          <p:cNvSpPr/>
          <p:nvPr/>
        </p:nvSpPr>
        <p:spPr>
          <a:xfrm>
            <a:off x="4721026" y="495965"/>
            <a:ext cx="67281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حدد المقطع الساكن المناسب لإكمال اسم الصورة :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353EA715-5FDC-4E4E-960D-D718B5BE84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49380"/>
            <a:ext cx="3656180" cy="24074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E18D47E-C406-4886-BF5D-D6C6C97A18E0}"/>
              </a:ext>
            </a:extLst>
          </p:cNvPr>
          <p:cNvSpPr/>
          <p:nvPr/>
        </p:nvSpPr>
        <p:spPr>
          <a:xfrm>
            <a:off x="6015952" y="2786726"/>
            <a:ext cx="23230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......بٌ</a:t>
            </a:r>
            <a:endParaRPr lang="en-US" sz="7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E0D217-B0E6-4EDE-B9B9-1D60991E59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1758" y="4449380"/>
            <a:ext cx="2051095" cy="34369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4527FA9-5C84-440E-9327-0C718F3D924E}"/>
              </a:ext>
            </a:extLst>
          </p:cNvPr>
          <p:cNvSpPr/>
          <p:nvPr/>
        </p:nvSpPr>
        <p:spPr>
          <a:xfrm>
            <a:off x="3169729" y="4679758"/>
            <a:ext cx="2481943" cy="878774"/>
          </a:xfrm>
          <a:custGeom>
            <a:avLst/>
            <a:gdLst>
              <a:gd name="connsiteX0" fmla="*/ 0 w 2481943"/>
              <a:gd name="connsiteY0" fmla="*/ 0 h 878774"/>
              <a:gd name="connsiteX1" fmla="*/ 2481943 w 2481943"/>
              <a:gd name="connsiteY1" fmla="*/ 0 h 878774"/>
              <a:gd name="connsiteX2" fmla="*/ 2481943 w 2481943"/>
              <a:gd name="connsiteY2" fmla="*/ 878774 h 878774"/>
              <a:gd name="connsiteX3" fmla="*/ 0 w 2481943"/>
              <a:gd name="connsiteY3" fmla="*/ 878774 h 878774"/>
              <a:gd name="connsiteX4" fmla="*/ 0 w 2481943"/>
              <a:gd name="connsiteY4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878774" fill="none" extrusionOk="0">
                <a:moveTo>
                  <a:pt x="0" y="0"/>
                </a:moveTo>
                <a:cubicBezTo>
                  <a:pt x="264388" y="-69846"/>
                  <a:pt x="2206460" y="1085"/>
                  <a:pt x="2481943" y="0"/>
                </a:cubicBezTo>
                <a:cubicBezTo>
                  <a:pt x="2469801" y="282694"/>
                  <a:pt x="2463682" y="741759"/>
                  <a:pt x="2481943" y="878774"/>
                </a:cubicBezTo>
                <a:cubicBezTo>
                  <a:pt x="1641487" y="872375"/>
                  <a:pt x="891797" y="1002781"/>
                  <a:pt x="0" y="878774"/>
                </a:cubicBezTo>
                <a:cubicBezTo>
                  <a:pt x="13440" y="457476"/>
                  <a:pt x="74973" y="224875"/>
                  <a:pt x="0" y="0"/>
                </a:cubicBezTo>
                <a:close/>
              </a:path>
              <a:path w="2481943" h="878774" stroke="0" extrusionOk="0">
                <a:moveTo>
                  <a:pt x="0" y="0"/>
                </a:moveTo>
                <a:cubicBezTo>
                  <a:pt x="720817" y="-35160"/>
                  <a:pt x="1311865" y="-58752"/>
                  <a:pt x="2481943" y="0"/>
                </a:cubicBezTo>
                <a:cubicBezTo>
                  <a:pt x="2511757" y="157527"/>
                  <a:pt x="2545187" y="507740"/>
                  <a:pt x="2481943" y="878774"/>
                </a:cubicBezTo>
                <a:cubicBezTo>
                  <a:pt x="1390611" y="736881"/>
                  <a:pt x="1176721" y="1020881"/>
                  <a:pt x="0" y="878774"/>
                </a:cubicBezTo>
                <a:cubicBezTo>
                  <a:pt x="58112" y="714683"/>
                  <a:pt x="52239" y="88441"/>
                  <a:pt x="0" y="0"/>
                </a:cubicBezTo>
                <a:close/>
              </a:path>
            </a:pathLst>
          </a:custGeom>
          <a:solidFill>
            <a:srgbClr val="2FBA78"/>
          </a:solidFill>
          <a:ln>
            <a:extLst>
              <a:ext uri="{C807C97D-BFC1-408E-A445-0C87EB9F89A2}">
                <ask:lineSketchStyleProps xmlns:ask="http://schemas.microsoft.com/office/drawing/2018/sketchyshapes" sd="10967103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ثَــوْ</a:t>
            </a:r>
            <a:endParaRPr lang="en-AE" sz="4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DB731-08E8-4D84-84C7-9BC7996F4E45}"/>
              </a:ext>
            </a:extLst>
          </p:cNvPr>
          <p:cNvSpPr/>
          <p:nvPr/>
        </p:nvSpPr>
        <p:spPr>
          <a:xfrm>
            <a:off x="6634048" y="2791522"/>
            <a:ext cx="1399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ثَـــوْ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62A0C3-093A-471F-938F-59AD6555FFC5}"/>
              </a:ext>
            </a:extLst>
          </p:cNvPr>
          <p:cNvSpPr/>
          <p:nvPr/>
        </p:nvSpPr>
        <p:spPr>
          <a:xfrm>
            <a:off x="5914721" y="4705711"/>
            <a:ext cx="2481943" cy="878774"/>
          </a:xfrm>
          <a:custGeom>
            <a:avLst/>
            <a:gdLst>
              <a:gd name="connsiteX0" fmla="*/ 0 w 2481943"/>
              <a:gd name="connsiteY0" fmla="*/ 0 h 878774"/>
              <a:gd name="connsiteX1" fmla="*/ 2481943 w 2481943"/>
              <a:gd name="connsiteY1" fmla="*/ 0 h 878774"/>
              <a:gd name="connsiteX2" fmla="*/ 2481943 w 2481943"/>
              <a:gd name="connsiteY2" fmla="*/ 878774 h 878774"/>
              <a:gd name="connsiteX3" fmla="*/ 0 w 2481943"/>
              <a:gd name="connsiteY3" fmla="*/ 878774 h 878774"/>
              <a:gd name="connsiteX4" fmla="*/ 0 w 2481943"/>
              <a:gd name="connsiteY4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878774" fill="none" extrusionOk="0">
                <a:moveTo>
                  <a:pt x="0" y="0"/>
                </a:moveTo>
                <a:cubicBezTo>
                  <a:pt x="264388" y="-69846"/>
                  <a:pt x="2206460" y="1085"/>
                  <a:pt x="2481943" y="0"/>
                </a:cubicBezTo>
                <a:cubicBezTo>
                  <a:pt x="2469801" y="282694"/>
                  <a:pt x="2463682" y="741759"/>
                  <a:pt x="2481943" y="878774"/>
                </a:cubicBezTo>
                <a:cubicBezTo>
                  <a:pt x="1641487" y="872375"/>
                  <a:pt x="891797" y="1002781"/>
                  <a:pt x="0" y="878774"/>
                </a:cubicBezTo>
                <a:cubicBezTo>
                  <a:pt x="13440" y="457476"/>
                  <a:pt x="74973" y="224875"/>
                  <a:pt x="0" y="0"/>
                </a:cubicBezTo>
                <a:close/>
              </a:path>
              <a:path w="2481943" h="878774" stroke="0" extrusionOk="0">
                <a:moveTo>
                  <a:pt x="0" y="0"/>
                </a:moveTo>
                <a:cubicBezTo>
                  <a:pt x="720817" y="-35160"/>
                  <a:pt x="1311865" y="-58752"/>
                  <a:pt x="2481943" y="0"/>
                </a:cubicBezTo>
                <a:cubicBezTo>
                  <a:pt x="2511757" y="157527"/>
                  <a:pt x="2545187" y="507740"/>
                  <a:pt x="2481943" y="878774"/>
                </a:cubicBezTo>
                <a:cubicBezTo>
                  <a:pt x="1390611" y="736881"/>
                  <a:pt x="1176721" y="1020881"/>
                  <a:pt x="0" y="878774"/>
                </a:cubicBezTo>
                <a:cubicBezTo>
                  <a:pt x="58112" y="714683"/>
                  <a:pt x="52239" y="88441"/>
                  <a:pt x="0" y="0"/>
                </a:cubicBezTo>
                <a:close/>
              </a:path>
            </a:pathLst>
          </a:custGeom>
          <a:solidFill>
            <a:srgbClr val="FC3A60"/>
          </a:solidFill>
          <a:ln>
            <a:extLst>
              <a:ext uri="{C807C97D-BFC1-408E-A445-0C87EB9F89A2}">
                <ask:lineSketchStyleProps xmlns:ask="http://schemas.microsoft.com/office/drawing/2018/sketchyshapes" sd="10967103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تَـوْ</a:t>
            </a:r>
            <a:endParaRPr lang="en-AE" sz="48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C921C4-8C5B-43DA-A06C-F13B4FE9E159}"/>
              </a:ext>
            </a:extLst>
          </p:cNvPr>
          <p:cNvSpPr/>
          <p:nvPr/>
        </p:nvSpPr>
        <p:spPr>
          <a:xfrm>
            <a:off x="8703540" y="4705711"/>
            <a:ext cx="2481943" cy="878774"/>
          </a:xfrm>
          <a:custGeom>
            <a:avLst/>
            <a:gdLst>
              <a:gd name="connsiteX0" fmla="*/ 0 w 2481943"/>
              <a:gd name="connsiteY0" fmla="*/ 0 h 878774"/>
              <a:gd name="connsiteX1" fmla="*/ 2481943 w 2481943"/>
              <a:gd name="connsiteY1" fmla="*/ 0 h 878774"/>
              <a:gd name="connsiteX2" fmla="*/ 2481943 w 2481943"/>
              <a:gd name="connsiteY2" fmla="*/ 878774 h 878774"/>
              <a:gd name="connsiteX3" fmla="*/ 0 w 2481943"/>
              <a:gd name="connsiteY3" fmla="*/ 878774 h 878774"/>
              <a:gd name="connsiteX4" fmla="*/ 0 w 2481943"/>
              <a:gd name="connsiteY4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878774" fill="none" extrusionOk="0">
                <a:moveTo>
                  <a:pt x="0" y="0"/>
                </a:moveTo>
                <a:cubicBezTo>
                  <a:pt x="264388" y="-69846"/>
                  <a:pt x="2206460" y="1085"/>
                  <a:pt x="2481943" y="0"/>
                </a:cubicBezTo>
                <a:cubicBezTo>
                  <a:pt x="2469801" y="282694"/>
                  <a:pt x="2463682" y="741759"/>
                  <a:pt x="2481943" y="878774"/>
                </a:cubicBezTo>
                <a:cubicBezTo>
                  <a:pt x="1641487" y="872375"/>
                  <a:pt x="891797" y="1002781"/>
                  <a:pt x="0" y="878774"/>
                </a:cubicBezTo>
                <a:cubicBezTo>
                  <a:pt x="13440" y="457476"/>
                  <a:pt x="74973" y="224875"/>
                  <a:pt x="0" y="0"/>
                </a:cubicBezTo>
                <a:close/>
              </a:path>
              <a:path w="2481943" h="878774" stroke="0" extrusionOk="0">
                <a:moveTo>
                  <a:pt x="0" y="0"/>
                </a:moveTo>
                <a:cubicBezTo>
                  <a:pt x="720817" y="-35160"/>
                  <a:pt x="1311865" y="-58752"/>
                  <a:pt x="2481943" y="0"/>
                </a:cubicBezTo>
                <a:cubicBezTo>
                  <a:pt x="2511757" y="157527"/>
                  <a:pt x="2545187" y="507740"/>
                  <a:pt x="2481943" y="878774"/>
                </a:cubicBezTo>
                <a:cubicBezTo>
                  <a:pt x="1390611" y="736881"/>
                  <a:pt x="1176721" y="1020881"/>
                  <a:pt x="0" y="878774"/>
                </a:cubicBezTo>
                <a:cubicBezTo>
                  <a:pt x="58112" y="714683"/>
                  <a:pt x="52239" y="88441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extLst>
              <a:ext uri="{C807C97D-BFC1-408E-A445-0C87EB9F89A2}">
                <ask:lineSketchStyleProps xmlns:ask="http://schemas.microsoft.com/office/drawing/2018/sketchyshapes" sd="10967103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 err="1"/>
              <a:t>وَثْ</a:t>
            </a:r>
            <a:endParaRPr lang="en-AE" sz="4800" b="1" dirty="0"/>
          </a:p>
        </p:txBody>
      </p:sp>
      <p:pic>
        <p:nvPicPr>
          <p:cNvPr id="20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2B8E8407-A875-435A-A4CC-7C9D643F5F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97291" y="7201698"/>
            <a:ext cx="406400" cy="406400"/>
          </a:xfrm>
          <a:prstGeom prst="rect">
            <a:avLst/>
          </a:prstGeom>
        </p:spPr>
      </p:pic>
      <p:pic>
        <p:nvPicPr>
          <p:cNvPr id="21" name="عمل رائع">
            <a:hlinkClick r:id="" action="ppaction://media"/>
            <a:extLst>
              <a:ext uri="{FF2B5EF4-FFF2-40B4-BE49-F238E27FC236}">
                <a16:creationId xmlns:a16="http://schemas.microsoft.com/office/drawing/2014/main" id="{BA63C741-3DEC-42F7-A2D0-6FF70F49DE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627458" y="7168407"/>
            <a:ext cx="406400" cy="406400"/>
          </a:xfrm>
          <a:prstGeom prst="rect">
            <a:avLst/>
          </a:prstGeom>
        </p:spPr>
      </p:pic>
      <p:pic>
        <p:nvPicPr>
          <p:cNvPr id="22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ED75654F-811B-4458-AF94-94DD0B1CBD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49691" y="7354098"/>
            <a:ext cx="406400" cy="406400"/>
          </a:xfrm>
          <a:prstGeom prst="rect">
            <a:avLst/>
          </a:prstGeom>
        </p:spPr>
      </p:pic>
      <p:pic>
        <p:nvPicPr>
          <p:cNvPr id="26" name="Picture 2" descr="j0113368">
            <a:extLst>
              <a:ext uri="{FF2B5EF4-FFF2-40B4-BE49-F238E27FC236}">
                <a16:creationId xmlns:a16="http://schemas.microsoft.com/office/drawing/2014/main" id="{890780D9-D467-4CA4-BB57-A9A644A72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75" y="992152"/>
            <a:ext cx="1598319" cy="179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FB238720-DD61-4FD0-A18A-A2C3D41BE5E1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9047E85-4E09-417F-A978-F1CD0526B7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8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72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67797-3FB6-46AD-9347-00B1931B9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A09F24-5FD9-48A8-A580-89CACAC63A05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B246229-D957-4BB2-977E-A2FB422698CC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التهيئة 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9B844-0723-449E-9112-038597CCD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969549-40D0-4D79-A002-08CEBEBC3B96}"/>
              </a:ext>
            </a:extLst>
          </p:cNvPr>
          <p:cNvSpPr txBox="1"/>
          <p:nvPr/>
        </p:nvSpPr>
        <p:spPr>
          <a:xfrm>
            <a:off x="3018972" y="5686362"/>
            <a:ext cx="6154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dirty="0"/>
              <a:t>https://wordwall.net/resource/6130565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B04047-EA7D-4EA5-B958-107943B82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417" y="910172"/>
            <a:ext cx="7103014" cy="455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9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67797-3FB6-46AD-9347-00B1931B9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A09F24-5FD9-48A8-A580-89CACAC63A05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01178-A222-4B4E-A721-F6F05266DEC2}"/>
              </a:ext>
            </a:extLst>
          </p:cNvPr>
          <p:cNvSpPr txBox="1"/>
          <p:nvPr/>
        </p:nvSpPr>
        <p:spPr>
          <a:xfrm>
            <a:off x="2367419" y="1995268"/>
            <a:ext cx="725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يركب المتعلم الكلمات من المقاطع والحروف .</a:t>
            </a:r>
            <a:endParaRPr lang="en-AE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4C173-6FF2-4A21-99E7-81C50F37D42A}"/>
              </a:ext>
            </a:extLst>
          </p:cNvPr>
          <p:cNvSpPr txBox="1"/>
          <p:nvPr/>
        </p:nvSpPr>
        <p:spPr>
          <a:xfrm>
            <a:off x="3460667" y="3067843"/>
            <a:ext cx="615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يقرأ المتعلم الكلمات قراءة صحيحة  . </a:t>
            </a:r>
            <a:endParaRPr lang="en-AE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9FBCD1-2E81-4079-987A-3B32800BBD1E}"/>
              </a:ext>
            </a:extLst>
          </p:cNvPr>
          <p:cNvSpPr txBox="1"/>
          <p:nvPr/>
        </p:nvSpPr>
        <p:spPr>
          <a:xfrm>
            <a:off x="3135951" y="4140418"/>
            <a:ext cx="633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يكتب المتعلم الكلمات كتابة  صحيحة  . </a:t>
            </a:r>
            <a:endParaRPr lang="en-AE" sz="3600" b="1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886919FA-776F-4930-B791-5ECE0542F5C7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CA250B-AB50-4DA7-B825-1E9AADB3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4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67797-3FB6-46AD-9347-00B1931B9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A09F24-5FD9-48A8-A580-89CACAC63A05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C1E539-877D-4409-B1D3-1435968F9511}"/>
              </a:ext>
            </a:extLst>
          </p:cNvPr>
          <p:cNvCxnSpPr>
            <a:cxnSpLocks/>
          </p:cNvCxnSpPr>
          <p:nvPr/>
        </p:nvCxnSpPr>
        <p:spPr>
          <a:xfrm flipH="1">
            <a:off x="3583873" y="5693294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A7F7309-BCA7-4FF7-91C5-0910D8BF5461}"/>
              </a:ext>
            </a:extLst>
          </p:cNvPr>
          <p:cNvSpPr txBox="1"/>
          <p:nvPr/>
        </p:nvSpPr>
        <p:spPr>
          <a:xfrm>
            <a:off x="6693830" y="709442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8F805-D67D-4A08-AABC-55F76E7A6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211" y="2837426"/>
            <a:ext cx="1700333" cy="1183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5C0711-91D4-43D5-984F-C3AD20CFDF5F}"/>
              </a:ext>
            </a:extLst>
          </p:cNvPr>
          <p:cNvSpPr/>
          <p:nvPr/>
        </p:nvSpPr>
        <p:spPr>
          <a:xfrm>
            <a:off x="9203136" y="1680800"/>
            <a:ext cx="12891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EA3CF-15D9-44BD-87B2-66683A97069E}"/>
              </a:ext>
            </a:extLst>
          </p:cNvPr>
          <p:cNvSpPr/>
          <p:nvPr/>
        </p:nvSpPr>
        <p:spPr>
          <a:xfrm>
            <a:off x="3341040" y="150328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 err="1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دا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5805C6BD-A1DD-40C4-B2FC-D5CC486D03CF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D6EE29-9B9A-43E1-9BFC-041BFB201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24466 0.3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-0.27747 0.2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155</Words>
  <Application>Microsoft Office PowerPoint</Application>
  <PresentationFormat>Widescreen</PresentationFormat>
  <Paragraphs>59</Paragraphs>
  <Slides>14</Slides>
  <Notes>0</Notes>
  <HiddenSlides>1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المسافري</dc:creator>
  <cp:lastModifiedBy>مريم المسافري</cp:lastModifiedBy>
  <cp:revision>16</cp:revision>
  <dcterms:created xsi:type="dcterms:W3CDTF">2021-11-03T12:31:12Z</dcterms:created>
  <dcterms:modified xsi:type="dcterms:W3CDTF">2021-11-04T05:45:10Z</dcterms:modified>
</cp:coreProperties>
</file>