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35" r:id="rId2"/>
    <p:sldId id="334" r:id="rId3"/>
    <p:sldId id="336" r:id="rId4"/>
    <p:sldId id="338" r:id="rId5"/>
    <p:sldId id="376" r:id="rId6"/>
    <p:sldId id="395" r:id="rId7"/>
    <p:sldId id="388" r:id="rId8"/>
    <p:sldId id="396" r:id="rId9"/>
    <p:sldId id="397" r:id="rId10"/>
    <p:sldId id="398" r:id="rId11"/>
    <p:sldId id="399" r:id="rId12"/>
    <p:sldId id="400" r:id="rId13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83B"/>
    <a:srgbClr val="70B72F"/>
    <a:srgbClr val="EA3949"/>
    <a:srgbClr val="EC46A5"/>
    <a:srgbClr val="54C09D"/>
    <a:srgbClr val="55BC6B"/>
    <a:srgbClr val="ED3832"/>
    <a:srgbClr val="55C5BB"/>
    <a:srgbClr val="B5FDFD"/>
    <a:srgbClr val="E9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48"/>
    <p:restoredTop sz="94714"/>
  </p:normalViewPr>
  <p:slideViewPr>
    <p:cSldViewPr snapToGrid="0" snapToObjects="1">
      <p:cViewPr varScale="1">
        <p:scale>
          <a:sx n="89" d="100"/>
          <a:sy n="89" d="100"/>
        </p:scale>
        <p:origin x="96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2803A-6A3F-4A98-8261-A5540E5D02F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E5973-99B1-40DA-83E1-B62E0351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4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9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9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01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3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98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41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E5973-99B1-40DA-83E1-B62E035155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4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FC67-1557-D54C-ACE9-33037EE91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774963-3911-004E-A48E-6AC78A3CE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A94D2-3C7D-E242-BE0A-64D4CBA49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249E5-7987-D545-8C1F-59E3B26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C77E1-A162-B744-B53E-F2DCC623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027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8E67A-D23F-094B-8559-67498BD8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E3A2D-DBB4-DA43-9C42-AE4D88F9D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0EB4D-D2CE-9742-AA92-B152B87E8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F7AE1-5130-D647-A0D6-B641C9B6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07064-464D-FF40-AB9C-2ED17BD6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70496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C1F38-9104-2546-98AD-6F08709CC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12BFD-2CD7-9040-A73F-94E73EAB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31DA-5C10-8B49-85A1-15ABF605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A33D4-E4E4-7546-838B-587BCC4C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F3005-5A91-E541-8254-820229BCC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71164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CD520-4E5E-F547-BDAC-CFEED93F1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843A5-BC63-054E-AA01-A35BFFC81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27D6E-9AD6-FE41-8DAE-FE0BF85EB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DD495-5193-4E4F-A8F4-D48DFC857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53426A-5BE3-A342-92E5-21F9C5B1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3E2D2-D7AA-1848-A237-BF8337BC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155746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4D68-C013-7149-A519-7C9C7437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BD275-C94B-0345-B39F-87F9E0CC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1BDF7-50C7-DF4D-ABA7-7939E8C39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1977E-3232-2044-95E2-C3D651CCF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047F2-684D-3B43-BDB3-D92FC0C85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345F48-BDB7-C84B-AFEE-31D5C5AE1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2B6EC-794C-424D-B9D2-A7A09376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9B9AB-C1D5-2941-8EE3-213A34B7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3457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3C50-8E73-2C47-923C-DC625D51D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1241E-9194-1C43-BE30-52995BA3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84230-0175-064E-A3C1-59B716300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B998C-3AAB-6C46-ABF0-1FE0E6B3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8433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7FA6C1-2ADD-3B45-AD8A-1AF5CA01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8F87C0-45DE-BB4F-84A8-9F5C1E89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B822A-4D9F-7345-9427-3414D408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51207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8287C-4F35-A647-869E-0F5769C5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E7F46-4297-7445-836F-DDD4A442D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C7F0E-9D60-7C40-9A80-287B1C38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846EB-52AB-9146-BB7C-6415082E2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A982E-9932-A941-B1C3-48401EF9A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DC8C2-0E7F-984F-ADC7-9ADED04A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7801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77075-FF1A-9343-8C12-1D1FF3DF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E71E3-9CAB-DD45-BC0E-BB3ECAE3C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928CD-2CD6-8140-A89C-D2F230D14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2EDE0-89AA-8D4F-B8D7-79B50CCF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685E1-905F-8948-A202-C007BEC1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CD195-1123-A44F-95B2-E9302BF5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3838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C527-3AAF-C049-8205-9D02080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90773-BE35-EA47-AA3B-39E071C19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25158-E51C-1B49-A98C-7F6FC332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4267E-3D69-A747-ADF5-125ABB9DB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AB36E-CBCE-4C43-ACC0-C646FF72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3725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3825B-B6BD-0647-9944-AF7F01EC4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F666D-29AF-FD44-A0C7-FE100CE87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7D95B-3639-D945-BB4A-E7477F5D6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A417B-2A8D-F44D-9533-D0E8D552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CA58C-DA36-0042-95B7-C36685E7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65572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AC68B2-44D7-BB49-AB9A-B5D8D43E4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0C799-A4D9-F346-BF47-465B63C7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47EE9-2A71-304D-9F71-CD8D7F438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3B614-13FF-A34C-966B-F3C89E73D37A}" type="datetimeFigureOut">
              <a:rPr lang="en-SA" smtClean="0"/>
              <a:t>01/06/2023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B4A71-2862-A84C-B7CA-3973356EB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B938D-A741-F245-AE61-194909FEB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876E8-4CB5-6146-B656-0382121E1CE3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94916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الحروف الهجائية _ حرف الظاء( ظَ ظِ ظُ )  مع الأمثلة والحركات - الفتحة و الكسرة والضمة.">
            <a:hlinkClick r:id="" action="ppaction://media"/>
            <a:extLst>
              <a:ext uri="{FF2B5EF4-FFF2-40B4-BE49-F238E27FC236}">
                <a16:creationId xmlns:a16="http://schemas.microsoft.com/office/drawing/2014/main" id="{6104D417-AD30-4D25-BE8E-1DBD2FA211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2" y="119344"/>
            <a:ext cx="11974059" cy="62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3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6">
            <a:extLst>
              <a:ext uri="{FF2B5EF4-FFF2-40B4-BE49-F238E27FC236}">
                <a16:creationId xmlns:a16="http://schemas.microsoft.com/office/drawing/2014/main" id="{C8F8BD46-C607-44EA-8F53-346CD1C6C59C}"/>
              </a:ext>
            </a:extLst>
          </p:cNvPr>
          <p:cNvSpPr txBox="1"/>
          <p:nvPr/>
        </p:nvSpPr>
        <p:spPr>
          <a:xfrm>
            <a:off x="4543650" y="2622433"/>
            <a:ext cx="4024365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PT Bold Heading" panose="02010400000000000000" pitchFamily="2" charset="-78"/>
              </a:rPr>
              <a:t>الحصة الرابعة </a:t>
            </a:r>
            <a:endParaRPr lang="ar-SA" sz="4000" dirty="0">
              <a:cs typeface="PT Bold Heading" panose="02010400000000000000" pitchFamily="2" charset="-78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60D4650F-E1EF-4579-8601-AEC3C75300AB}"/>
              </a:ext>
            </a:extLst>
          </p:cNvPr>
          <p:cNvSpPr txBox="1"/>
          <p:nvPr/>
        </p:nvSpPr>
        <p:spPr>
          <a:xfrm>
            <a:off x="2314194" y="5778635"/>
            <a:ext cx="520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المعلمة :فاطمة رباع الشحي                          مدرسة الرمس الحلقة الأولى</a:t>
            </a:r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DE6B47E7-3B90-4CD8-8080-C460A1668083}"/>
              </a:ext>
            </a:extLst>
          </p:cNvPr>
          <p:cNvSpPr txBox="1"/>
          <p:nvPr/>
        </p:nvSpPr>
        <p:spPr>
          <a:xfrm>
            <a:off x="4126845" y="3664682"/>
            <a:ext cx="5104834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000" dirty="0">
                <a:cs typeface="PT Bold Heading" panose="02010400000000000000" pitchFamily="2" charset="-78"/>
              </a:rPr>
              <a:t>كراسة اقرأ و تعلم – حرف الطاء </a:t>
            </a:r>
            <a:endParaRPr lang="ar-SA" sz="2000" dirty="0">
              <a:cs typeface="PT Bold Heading" panose="02010400000000000000" pitchFamily="2" charset="-78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79E582-3D9E-441D-BE84-7D0FB7203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059" y="2478887"/>
            <a:ext cx="3202136" cy="4228184"/>
          </a:xfrm>
          <a:prstGeom prst="rect">
            <a:avLst/>
          </a:prstGeom>
        </p:spPr>
      </p:pic>
      <p:sp>
        <p:nvSpPr>
          <p:cNvPr id="12" name="TextBox 14">
            <a:extLst>
              <a:ext uri="{FF2B5EF4-FFF2-40B4-BE49-F238E27FC236}">
                <a16:creationId xmlns:a16="http://schemas.microsoft.com/office/drawing/2014/main" id="{ABA2940D-9321-4822-8FAD-5FC6E8E953BA}"/>
              </a:ext>
            </a:extLst>
          </p:cNvPr>
          <p:cNvSpPr txBox="1"/>
          <p:nvPr/>
        </p:nvSpPr>
        <p:spPr>
          <a:xfrm>
            <a:off x="1987274" y="523983"/>
            <a:ext cx="9137116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7200" dirty="0">
                <a:cs typeface="PT Bold Heading" panose="02010400000000000000" pitchFamily="2" charset="-78"/>
              </a:rPr>
              <a:t>ظبية و أخوها محظوظ</a:t>
            </a:r>
            <a:endParaRPr lang="ar-SA" sz="7200" dirty="0">
              <a:cs typeface="PT Bold Heading" panose="02010400000000000000" pitchFamily="2" charset="-78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DE7400C0-BD78-4AAE-AC6A-6A77F26380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1008" r="11919" b="12713"/>
          <a:stretch/>
        </p:blipFill>
        <p:spPr>
          <a:xfrm>
            <a:off x="1009304" y="1838205"/>
            <a:ext cx="2840019" cy="319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5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642439-690A-4A9C-B4B8-B9C57FF7A6C2}"/>
              </a:ext>
            </a:extLst>
          </p:cNvPr>
          <p:cNvSpPr/>
          <p:nvPr/>
        </p:nvSpPr>
        <p:spPr>
          <a:xfrm>
            <a:off x="2572928" y="330839"/>
            <a:ext cx="6486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4800" dirty="0">
                <a:cs typeface="PT Bold Heading" panose="02010400000000000000" pitchFamily="2" charset="-78"/>
              </a:rPr>
              <a:t>بسم الله الرحمن الرحيم </a:t>
            </a:r>
            <a:endParaRPr lang="ar-SA" sz="4800" dirty="0">
              <a:cs typeface="PT Bold Heading" panose="02010400000000000000" pitchFamily="2" charset="-78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5244EEF4-4591-41E5-BD86-CAB37AFB63EA}"/>
              </a:ext>
            </a:extLst>
          </p:cNvPr>
          <p:cNvSpPr txBox="1"/>
          <p:nvPr/>
        </p:nvSpPr>
        <p:spPr>
          <a:xfrm>
            <a:off x="8356343" y="1342945"/>
            <a:ext cx="3449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نواتج التعلم </a:t>
            </a:r>
            <a:endParaRPr lang="en-US" sz="3600" b="1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3F4398F3-8191-494F-9672-917DCB3A3804}"/>
              </a:ext>
            </a:extLst>
          </p:cNvPr>
          <p:cNvSpPr/>
          <p:nvPr/>
        </p:nvSpPr>
        <p:spPr>
          <a:xfrm>
            <a:off x="774668" y="4441399"/>
            <a:ext cx="10642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dirty="0">
                <a:solidFill>
                  <a:schemeClr val="accent5">
                    <a:lumMod val="75000"/>
                  </a:schemeClr>
                </a:solidFill>
                <a:cs typeface="PT Bold Heading" panose="02010400000000000000" pitchFamily="2" charset="-78"/>
              </a:rPr>
              <a:t>3- يربط المتعلم كتابة حرف ط مع قراءة كلمات تحتوي على حرف ظ.</a:t>
            </a:r>
            <a:endParaRPr lang="ar-SA" sz="3200" dirty="0">
              <a:solidFill>
                <a:schemeClr val="accent5">
                  <a:lumMod val="7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4592C3-E40E-4EF6-BE66-7844543A5E40}"/>
              </a:ext>
            </a:extLst>
          </p:cNvPr>
          <p:cNvSpPr/>
          <p:nvPr/>
        </p:nvSpPr>
        <p:spPr>
          <a:xfrm>
            <a:off x="774668" y="3361467"/>
            <a:ext cx="10797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dirty="0">
                <a:solidFill>
                  <a:schemeClr val="accent5">
                    <a:lumMod val="75000"/>
                  </a:schemeClr>
                </a:solidFill>
                <a:cs typeface="PT Bold Heading" panose="02010400000000000000" pitchFamily="2" charset="-78"/>
              </a:rPr>
              <a:t>2- يكتب الـمتـعلم حرف ظ.</a:t>
            </a:r>
            <a:endParaRPr lang="ar-SA" sz="3200" dirty="0">
              <a:solidFill>
                <a:schemeClr val="accent5">
                  <a:lumMod val="7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C23EFBB8-64F4-4624-9ACC-16EA90880628}"/>
              </a:ext>
            </a:extLst>
          </p:cNvPr>
          <p:cNvSpPr/>
          <p:nvPr/>
        </p:nvSpPr>
        <p:spPr>
          <a:xfrm>
            <a:off x="2688879" y="2281535"/>
            <a:ext cx="8881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dirty="0">
                <a:solidFill>
                  <a:schemeClr val="accent5">
                    <a:lumMod val="75000"/>
                  </a:schemeClr>
                </a:solidFill>
                <a:cs typeface="PT Bold Heading" panose="02010400000000000000" pitchFamily="2" charset="-78"/>
              </a:rPr>
              <a:t>1- يتدرب الـمتعلم على القراءة السريعة للكلمات الشائعة .</a:t>
            </a:r>
            <a:endParaRPr lang="ar-SA" sz="3200" dirty="0">
              <a:solidFill>
                <a:schemeClr val="accent5">
                  <a:lumMod val="75000"/>
                </a:schemeClr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5602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82DDB99-5130-4BB9-89AE-9BB431B96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9" t="13961" r="52265" b="12713"/>
          <a:stretch/>
        </p:blipFill>
        <p:spPr>
          <a:xfrm>
            <a:off x="96819" y="1"/>
            <a:ext cx="11984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80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F03AB10-42F8-4533-BA40-128A10CB4E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23" t="16744" r="11919" b="18294"/>
          <a:stretch/>
        </p:blipFill>
        <p:spPr>
          <a:xfrm>
            <a:off x="193638" y="83308"/>
            <a:ext cx="11879193" cy="661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5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F03AB10-42F8-4533-BA40-128A10CB4E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7" t="21647" r="52353" b="18294"/>
          <a:stretch/>
        </p:blipFill>
        <p:spPr>
          <a:xfrm>
            <a:off x="161366" y="139848"/>
            <a:ext cx="11876442" cy="707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8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DA5359D-0AC9-4123-9F27-39CE410F1B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6434" r="12616" b="17674"/>
          <a:stretch/>
        </p:blipFill>
        <p:spPr>
          <a:xfrm>
            <a:off x="191386" y="-159489"/>
            <a:ext cx="11919097" cy="71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80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DA5359D-0AC9-4123-9F27-39CE410F1B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66" t="20391" r="56765" b="23138"/>
          <a:stretch/>
        </p:blipFill>
        <p:spPr>
          <a:xfrm>
            <a:off x="75304" y="129090"/>
            <a:ext cx="12005534" cy="662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1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1D6770C-D927-4C0A-8684-DA57640512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59" t="32402" r="15582" b="18760"/>
          <a:stretch/>
        </p:blipFill>
        <p:spPr>
          <a:xfrm>
            <a:off x="180753" y="79744"/>
            <a:ext cx="11770241" cy="66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78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1D6770C-D927-4C0A-8684-DA57640512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55" t="16278" r="51512" b="18760"/>
          <a:stretch/>
        </p:blipFill>
        <p:spPr>
          <a:xfrm>
            <a:off x="116958" y="127590"/>
            <a:ext cx="11972262" cy="66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6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C295A86-92FD-476C-9812-84D5FB487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15969" r="11832" b="17674"/>
          <a:stretch/>
        </p:blipFill>
        <p:spPr>
          <a:xfrm>
            <a:off x="161365" y="116206"/>
            <a:ext cx="11932857" cy="76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39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C295A86-92FD-476C-9812-84D5FB487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08" t="17568" r="51824" b="17675"/>
          <a:stretch/>
        </p:blipFill>
        <p:spPr>
          <a:xfrm>
            <a:off x="118334" y="96818"/>
            <a:ext cx="11973261" cy="66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2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66</Words>
  <Application>Microsoft Office PowerPoint</Application>
  <PresentationFormat>شاشة عريضة</PresentationFormat>
  <Paragraphs>17</Paragraphs>
  <Slides>12</Slides>
  <Notes>8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8" baseType="lpstr">
      <vt:lpstr>Andalus</vt:lpstr>
      <vt:lpstr>Arial</vt:lpstr>
      <vt:lpstr>Calibri</vt:lpstr>
      <vt:lpstr>Calibri Light</vt:lpstr>
      <vt:lpstr>Sakkal Majalla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Nadine Madkour</dc:creator>
  <cp:lastModifiedBy>فاطمة عبد الله الشحي</cp:lastModifiedBy>
  <cp:revision>93</cp:revision>
  <dcterms:created xsi:type="dcterms:W3CDTF">2020-08-22T21:07:06Z</dcterms:created>
  <dcterms:modified xsi:type="dcterms:W3CDTF">2023-01-06T01:26:59Z</dcterms:modified>
</cp:coreProperties>
</file>