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3" r:id="rId9"/>
    <p:sldId id="263" r:id="rId10"/>
    <p:sldId id="264" r:id="rId11"/>
    <p:sldId id="265" r:id="rId12"/>
    <p:sldId id="268" r:id="rId13"/>
    <p:sldId id="266" r:id="rId14"/>
    <p:sldId id="270" r:id="rId15"/>
    <p:sldId id="271" r:id="rId16"/>
    <p:sldId id="273" r:id="rId17"/>
    <p:sldId id="275" r:id="rId18"/>
    <p:sldId id="276" r:id="rId19"/>
    <p:sldId id="274" r:id="rId20"/>
    <p:sldId id="277" r:id="rId21"/>
    <p:sldId id="278" r:id="rId22"/>
    <p:sldId id="267" r:id="rId23"/>
    <p:sldId id="27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06F"/>
    <a:srgbClr val="FBD9B4"/>
    <a:srgbClr val="FFD332"/>
    <a:srgbClr val="8EB235"/>
    <a:srgbClr val="EB585A"/>
    <a:srgbClr val="5BC5F2"/>
    <a:srgbClr val="F4A7BA"/>
    <a:srgbClr val="ADCE72"/>
    <a:srgbClr val="A3DEF4"/>
    <a:srgbClr val="F3A7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96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15044-0682-45D7-ACE7-01A779CE1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89E2E7-253D-46F8-82B7-BFAB6C5B6A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EBCF0-4781-4A6C-A95C-0CB0ED74D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0DC4-D407-465C-A9E5-36E5D9176614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BC745-DCB2-46A4-8C05-8B5D5C75C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62BA7-445C-436C-9621-A3894B022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E638-7A4D-4A67-B0C5-88DF1DCAA85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25794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CB515-FA09-466A-B495-939B3BF5F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0BE36-0D81-4A04-AE99-3EECA6F41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FB659-20B9-4DF1-8F4B-C6ABB74C2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0DC4-D407-465C-A9E5-36E5D9176614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6DC86-EA33-47A3-8172-FE5D3A91F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E3CBA0-339A-40C7-A81F-736323677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E638-7A4D-4A67-B0C5-88DF1DCAA85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97696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7D344-4FA5-41A4-9AF4-B42CABC6E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5B1C8-5972-4E47-B53D-017A3C434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39E11-756E-4AA0-8662-20602841E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0DC4-D407-465C-A9E5-36E5D9176614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B57DB-FB70-4BEB-96E9-946530347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CDD0C-3FEA-4DE7-8363-154083CD4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E638-7A4D-4A67-B0C5-88DF1DCAA85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74044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D2E7C-B932-4C33-A9A9-F044E45D6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BD756-64BC-4DA2-87D1-00FEC15D5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501245-093D-45E0-9242-100DA7559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4B536C-5C79-4096-A53F-60697F44F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0DC4-D407-465C-A9E5-36E5D9176614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025F9-3D4B-456A-A9E2-8F195CF4C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E6C9A-A033-4476-A197-2F450672C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E638-7A4D-4A67-B0C5-88DF1DCAA85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21115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BBA44-9D3C-4D4C-B013-FEB45C824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302D8D-E68B-4FA7-A7F9-D99359EEB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EA72B7-E868-45EA-8BBB-4A8E36176E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D0B6CE-97E2-40EC-89A2-2CCBC9B3CE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6E6E6D-EA06-478B-B2B8-9C45149EC6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8B887F-1341-4C06-91D3-41A6E355F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0DC4-D407-465C-A9E5-36E5D9176614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7E7253-DAD7-4BFF-9A8A-99A239A3E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B3E342-709E-4B20-8C41-084006BCA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E638-7A4D-4A67-B0C5-88DF1DCAA85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1733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E87DE-9A28-4714-A047-69A31161E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8579CA-C845-4F83-85AB-1BAB919B3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0DC4-D407-465C-A9E5-36E5D9176614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CD4623-521E-4480-A3CB-BB1EAD1E9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7BF3EF-295B-4326-B068-89DC512F3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E638-7A4D-4A67-B0C5-88DF1DCAA85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9711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342E2D-12A0-453F-A14E-1B7DDBD65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0DC4-D407-465C-A9E5-36E5D9176614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B33B74-5BC8-476B-8C0A-9C9830388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D235B-22AE-4584-8080-EC411B2D4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E638-7A4D-4A67-B0C5-88DF1DCAA85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02908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8493-22AF-4371-A5E4-D42DF0EF1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E9BCC-1031-46DE-BEE4-7118B5B15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8B4A1-C2A2-41F9-BABC-958B8F779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AA7F6-4D87-4509-AE1A-A92BC9C12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0DC4-D407-465C-A9E5-36E5D9176614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83BF37-3A7F-4150-917C-BEB23E4D8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EC8167-2440-4302-9F66-8C94C1CBC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E638-7A4D-4A67-B0C5-88DF1DCAA85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9591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F7031-30FF-4ED9-975B-D62E8ED39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768FA3-775D-4024-BFCF-4FE40DC876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12B78-614B-4AF3-9ED7-FEE0A1C2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1EE711-78DA-49B4-9050-667B51FA6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0DC4-D407-465C-A9E5-36E5D9176614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934DD5-0AF8-44CF-AAD9-106068C3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15857-C0EE-473C-BA8D-1F54DD01D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E638-7A4D-4A67-B0C5-88DF1DCAA85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26921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A2EAF-3F58-4EE1-9FE0-016840733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650995-E343-4433-8511-A6A835796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35357B-7748-4D2B-BAC7-02462788D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0DC4-D407-465C-A9E5-36E5D9176614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4D4FA-FB2A-4D02-BDA1-4F79769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7E391-ED8F-4BEE-83CB-DB541E94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E638-7A4D-4A67-B0C5-88DF1DCAA85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3806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7814C1-77FB-47AC-9D8F-63A900881A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4147A3-5FE3-4C71-A278-8D8693475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78AD3-4744-42A7-A936-F5E0930A3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0DC4-D407-465C-A9E5-36E5D9176614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EDCC5-C222-4F64-9ADE-C5E042B1D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559E7-151A-458B-BC34-00830E68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E638-7A4D-4A67-B0C5-88DF1DCAA85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4053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43C726-1517-4B29-886B-EB2F8A53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C44B6-C734-4526-B744-F707F8CEC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ECEE6-BE2C-4C12-9013-F6A3CB266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40DC4-D407-465C-A9E5-36E5D9176614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904A2-7649-4FB1-9B91-E5F5F9DF7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A012A-39E9-4692-B667-F6B40BDE3F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3E638-7A4D-4A67-B0C5-88DF1DCAA858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0676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slide" Target="slide6.xml"/><Relationship Id="rId18" Type="http://schemas.openxmlformats.org/officeDocument/2006/relationships/slide" Target="slide8.xml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12" Type="http://schemas.openxmlformats.org/officeDocument/2006/relationships/slide" Target="slide7.xml"/><Relationship Id="rId17" Type="http://schemas.openxmlformats.org/officeDocument/2006/relationships/slide" Target="slide9.xml"/><Relationship Id="rId2" Type="http://schemas.openxmlformats.org/officeDocument/2006/relationships/image" Target="../media/image1.emf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slide" Target="slide3.xml"/><Relationship Id="rId5" Type="http://schemas.openxmlformats.org/officeDocument/2006/relationships/image" Target="../media/image4.png"/><Relationship Id="rId15" Type="http://schemas.openxmlformats.org/officeDocument/2006/relationships/slide" Target="slide4.xml"/><Relationship Id="rId10" Type="http://schemas.openxmlformats.org/officeDocument/2006/relationships/image" Target="../media/image8.svg"/><Relationship Id="rId4" Type="http://schemas.openxmlformats.org/officeDocument/2006/relationships/image" Target="../media/image3.svg"/><Relationship Id="rId9" Type="http://schemas.openxmlformats.org/officeDocument/2006/relationships/image" Target="../media/image7.png"/><Relationship Id="rId1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png"/><Relationship Id="rId18" Type="http://schemas.openxmlformats.org/officeDocument/2006/relationships/image" Target="../media/image17.emf"/><Relationship Id="rId3" Type="http://schemas.microsoft.com/office/2007/relationships/media" Target="../media/media2.mp3"/><Relationship Id="rId21" Type="http://schemas.openxmlformats.org/officeDocument/2006/relationships/slide" Target="slide1.xml"/><Relationship Id="rId7" Type="http://schemas.openxmlformats.org/officeDocument/2006/relationships/image" Target="../media/image3.svg"/><Relationship Id="rId12" Type="http://schemas.openxmlformats.org/officeDocument/2006/relationships/image" Target="../media/image11.emf"/><Relationship Id="rId17" Type="http://schemas.openxmlformats.org/officeDocument/2006/relationships/image" Target="../media/image16.sv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10.emf"/><Relationship Id="rId24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4.png"/><Relationship Id="rId23" Type="http://schemas.openxmlformats.org/officeDocument/2006/relationships/image" Target="../media/image21.svg"/><Relationship Id="rId10" Type="http://schemas.openxmlformats.org/officeDocument/2006/relationships/image" Target="../media/image6.emf"/><Relationship Id="rId19" Type="http://schemas.openxmlformats.org/officeDocument/2006/relationships/image" Target="../media/image18.png"/><Relationship Id="rId4" Type="http://schemas.openxmlformats.org/officeDocument/2006/relationships/audio" Target="../media/media2.mp3"/><Relationship Id="rId9" Type="http://schemas.openxmlformats.org/officeDocument/2006/relationships/image" Target="../media/image5.svg"/><Relationship Id="rId14" Type="http://schemas.openxmlformats.org/officeDocument/2006/relationships/image" Target="../media/image13.svg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png"/><Relationship Id="rId18" Type="http://schemas.openxmlformats.org/officeDocument/2006/relationships/image" Target="../media/image17.emf"/><Relationship Id="rId3" Type="http://schemas.microsoft.com/office/2007/relationships/media" Target="../media/media2.mp3"/><Relationship Id="rId21" Type="http://schemas.openxmlformats.org/officeDocument/2006/relationships/slide" Target="slide1.xml"/><Relationship Id="rId7" Type="http://schemas.openxmlformats.org/officeDocument/2006/relationships/image" Target="../media/image3.svg"/><Relationship Id="rId12" Type="http://schemas.openxmlformats.org/officeDocument/2006/relationships/image" Target="../media/image11.emf"/><Relationship Id="rId17" Type="http://schemas.openxmlformats.org/officeDocument/2006/relationships/image" Target="../media/image16.sv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20" Type="http://schemas.openxmlformats.org/officeDocument/2006/relationships/image" Target="../media/image18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10.emf"/><Relationship Id="rId24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4.png"/><Relationship Id="rId23" Type="http://schemas.openxmlformats.org/officeDocument/2006/relationships/image" Target="../media/image21.svg"/><Relationship Id="rId10" Type="http://schemas.openxmlformats.org/officeDocument/2006/relationships/image" Target="../media/image6.emf"/><Relationship Id="rId19" Type="http://schemas.openxmlformats.org/officeDocument/2006/relationships/image" Target="../media/image22.png"/><Relationship Id="rId4" Type="http://schemas.openxmlformats.org/officeDocument/2006/relationships/audio" Target="../media/media2.mp3"/><Relationship Id="rId9" Type="http://schemas.openxmlformats.org/officeDocument/2006/relationships/image" Target="../media/image5.svg"/><Relationship Id="rId14" Type="http://schemas.openxmlformats.org/officeDocument/2006/relationships/image" Target="../media/image13.svg"/><Relationship Id="rId22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png"/><Relationship Id="rId18" Type="http://schemas.openxmlformats.org/officeDocument/2006/relationships/image" Target="../media/image17.emf"/><Relationship Id="rId3" Type="http://schemas.microsoft.com/office/2007/relationships/media" Target="../media/media2.mp3"/><Relationship Id="rId21" Type="http://schemas.openxmlformats.org/officeDocument/2006/relationships/image" Target="../media/image24.svg"/><Relationship Id="rId7" Type="http://schemas.openxmlformats.org/officeDocument/2006/relationships/image" Target="../media/image3.svg"/><Relationship Id="rId12" Type="http://schemas.openxmlformats.org/officeDocument/2006/relationships/image" Target="../media/image11.emf"/><Relationship Id="rId17" Type="http://schemas.openxmlformats.org/officeDocument/2006/relationships/image" Target="../media/image16.svg"/><Relationship Id="rId25" Type="http://schemas.openxmlformats.org/officeDocument/2006/relationships/image" Target="../media/image9.pn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20" Type="http://schemas.openxmlformats.org/officeDocument/2006/relationships/image" Target="../media/image23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10.emf"/><Relationship Id="rId24" Type="http://schemas.openxmlformats.org/officeDocument/2006/relationships/image" Target="../media/image21.sv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4.png"/><Relationship Id="rId23" Type="http://schemas.openxmlformats.org/officeDocument/2006/relationships/image" Target="../media/image20.png"/><Relationship Id="rId10" Type="http://schemas.openxmlformats.org/officeDocument/2006/relationships/image" Target="../media/image6.emf"/><Relationship Id="rId19" Type="http://schemas.openxmlformats.org/officeDocument/2006/relationships/image" Target="../media/image18.png"/><Relationship Id="rId4" Type="http://schemas.openxmlformats.org/officeDocument/2006/relationships/audio" Target="../media/media2.mp3"/><Relationship Id="rId9" Type="http://schemas.openxmlformats.org/officeDocument/2006/relationships/image" Target="../media/image5.svg"/><Relationship Id="rId14" Type="http://schemas.openxmlformats.org/officeDocument/2006/relationships/image" Target="../media/image13.svg"/><Relationship Id="rId22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png"/><Relationship Id="rId18" Type="http://schemas.openxmlformats.org/officeDocument/2006/relationships/image" Target="../media/image17.emf"/><Relationship Id="rId3" Type="http://schemas.microsoft.com/office/2007/relationships/media" Target="../media/media2.mp3"/><Relationship Id="rId21" Type="http://schemas.microsoft.com/office/2007/relationships/hdphoto" Target="../media/hdphoto1.wdp"/><Relationship Id="rId7" Type="http://schemas.openxmlformats.org/officeDocument/2006/relationships/image" Target="../media/image3.svg"/><Relationship Id="rId12" Type="http://schemas.openxmlformats.org/officeDocument/2006/relationships/image" Target="../media/image11.emf"/><Relationship Id="rId17" Type="http://schemas.openxmlformats.org/officeDocument/2006/relationships/image" Target="../media/image16.svg"/><Relationship Id="rId25" Type="http://schemas.openxmlformats.org/officeDocument/2006/relationships/image" Target="../media/image9.pn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20" Type="http://schemas.openxmlformats.org/officeDocument/2006/relationships/image" Target="../media/image25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10.emf"/><Relationship Id="rId24" Type="http://schemas.openxmlformats.org/officeDocument/2006/relationships/image" Target="../media/image21.sv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4.png"/><Relationship Id="rId23" Type="http://schemas.openxmlformats.org/officeDocument/2006/relationships/image" Target="../media/image20.png"/><Relationship Id="rId10" Type="http://schemas.openxmlformats.org/officeDocument/2006/relationships/image" Target="../media/image6.emf"/><Relationship Id="rId19" Type="http://schemas.openxmlformats.org/officeDocument/2006/relationships/image" Target="../media/image18.png"/><Relationship Id="rId4" Type="http://schemas.openxmlformats.org/officeDocument/2006/relationships/audio" Target="../media/media2.mp3"/><Relationship Id="rId9" Type="http://schemas.openxmlformats.org/officeDocument/2006/relationships/image" Target="../media/image5.svg"/><Relationship Id="rId14" Type="http://schemas.openxmlformats.org/officeDocument/2006/relationships/image" Target="../media/image13.svg"/><Relationship Id="rId22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png"/><Relationship Id="rId18" Type="http://schemas.openxmlformats.org/officeDocument/2006/relationships/image" Target="../media/image17.emf"/><Relationship Id="rId3" Type="http://schemas.microsoft.com/office/2007/relationships/media" Target="../media/media2.mp3"/><Relationship Id="rId21" Type="http://schemas.openxmlformats.org/officeDocument/2006/relationships/slide" Target="slide1.xml"/><Relationship Id="rId7" Type="http://schemas.openxmlformats.org/officeDocument/2006/relationships/image" Target="../media/image3.svg"/><Relationship Id="rId12" Type="http://schemas.openxmlformats.org/officeDocument/2006/relationships/image" Target="../media/image11.emf"/><Relationship Id="rId17" Type="http://schemas.openxmlformats.org/officeDocument/2006/relationships/image" Target="../media/image16.sv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20" Type="http://schemas.openxmlformats.org/officeDocument/2006/relationships/image" Target="../media/image26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10.emf"/><Relationship Id="rId24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4.png"/><Relationship Id="rId23" Type="http://schemas.openxmlformats.org/officeDocument/2006/relationships/image" Target="../media/image21.svg"/><Relationship Id="rId10" Type="http://schemas.openxmlformats.org/officeDocument/2006/relationships/image" Target="../media/image6.emf"/><Relationship Id="rId19" Type="http://schemas.openxmlformats.org/officeDocument/2006/relationships/image" Target="../media/image18.png"/><Relationship Id="rId4" Type="http://schemas.openxmlformats.org/officeDocument/2006/relationships/audio" Target="../media/media2.mp3"/><Relationship Id="rId9" Type="http://schemas.openxmlformats.org/officeDocument/2006/relationships/image" Target="../media/image5.svg"/><Relationship Id="rId14" Type="http://schemas.openxmlformats.org/officeDocument/2006/relationships/image" Target="../media/image13.svg"/><Relationship Id="rId22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png"/><Relationship Id="rId18" Type="http://schemas.openxmlformats.org/officeDocument/2006/relationships/image" Target="../media/image17.emf"/><Relationship Id="rId3" Type="http://schemas.microsoft.com/office/2007/relationships/media" Target="../media/media2.mp3"/><Relationship Id="rId21" Type="http://schemas.openxmlformats.org/officeDocument/2006/relationships/slide" Target="slide1.xml"/><Relationship Id="rId7" Type="http://schemas.openxmlformats.org/officeDocument/2006/relationships/image" Target="../media/image3.svg"/><Relationship Id="rId12" Type="http://schemas.openxmlformats.org/officeDocument/2006/relationships/image" Target="../media/image11.emf"/><Relationship Id="rId17" Type="http://schemas.openxmlformats.org/officeDocument/2006/relationships/image" Target="../media/image16.sv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20" Type="http://schemas.openxmlformats.org/officeDocument/2006/relationships/image" Target="../media/image27.jpe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10.emf"/><Relationship Id="rId24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4.png"/><Relationship Id="rId23" Type="http://schemas.openxmlformats.org/officeDocument/2006/relationships/image" Target="../media/image21.svg"/><Relationship Id="rId10" Type="http://schemas.openxmlformats.org/officeDocument/2006/relationships/image" Target="../media/image6.emf"/><Relationship Id="rId19" Type="http://schemas.openxmlformats.org/officeDocument/2006/relationships/image" Target="../media/image18.png"/><Relationship Id="rId4" Type="http://schemas.openxmlformats.org/officeDocument/2006/relationships/audio" Target="../media/media2.mp3"/><Relationship Id="rId9" Type="http://schemas.openxmlformats.org/officeDocument/2006/relationships/image" Target="../media/image5.svg"/><Relationship Id="rId14" Type="http://schemas.openxmlformats.org/officeDocument/2006/relationships/image" Target="../media/image13.svg"/><Relationship Id="rId22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svg"/><Relationship Id="rId7" Type="http://schemas.openxmlformats.org/officeDocument/2006/relationships/slide" Target="slid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11" Type="http://schemas.openxmlformats.org/officeDocument/2006/relationships/image" Target="../media/image28.png"/><Relationship Id="rId5" Type="http://schemas.openxmlformats.org/officeDocument/2006/relationships/image" Target="../media/image5.sv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3.sv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3.sv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3.sv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23F73C6C-2E86-41D7-9793-3D6D39DE5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597" y="2020210"/>
            <a:ext cx="4366806" cy="4829763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EA4793FC-1273-4AEE-BBCA-EE192EAAE48E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2D9E6591-4D15-4126-86DC-4CBD11CFA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A98D7D07-9944-4927-B77E-CD846CA45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DF954F96-05FE-4E59-8545-D82420234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B1A08DB5-56C6-421B-9ABC-3DEDA648A6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7189426-4E42-414C-8352-9AA6878CE4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8DFD39A7-272C-44CD-B390-E30FDC80F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pic>
        <p:nvPicPr>
          <p:cNvPr id="36" name="Graphic 35">
            <a:hlinkClick r:id="rId8" action="ppaction://hlinksldjump"/>
            <a:extLst>
              <a:ext uri="{FF2B5EF4-FFF2-40B4-BE49-F238E27FC236}">
                <a16:creationId xmlns:a16="http://schemas.microsoft.com/office/drawing/2014/main" id="{1190C608-C580-49B8-BC10-60D1EDEE41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78119" y="4931067"/>
            <a:ext cx="2045325" cy="1006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>
            <a:hlinkClick r:id="rId11" action="ppaction://hlinksldjump"/>
            <a:extLst>
              <a:ext uri="{FF2B5EF4-FFF2-40B4-BE49-F238E27FC236}">
                <a16:creationId xmlns:a16="http://schemas.microsoft.com/office/drawing/2014/main" id="{66E7BF6F-980D-4A19-A712-C996229A9E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60565" y="3318183"/>
            <a:ext cx="2045325" cy="1006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7">
            <a:hlinkClick r:id="rId12" action="ppaction://hlinksldjump"/>
            <a:extLst>
              <a:ext uri="{FF2B5EF4-FFF2-40B4-BE49-F238E27FC236}">
                <a16:creationId xmlns:a16="http://schemas.microsoft.com/office/drawing/2014/main" id="{F43547D3-18D9-4DA2-9999-D4B8311E39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29150" y="4947341"/>
            <a:ext cx="2045325" cy="1006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8">
            <a:hlinkClick r:id="rId13" action="ppaction://hlinksldjump"/>
            <a:extLst>
              <a:ext uri="{FF2B5EF4-FFF2-40B4-BE49-F238E27FC236}">
                <a16:creationId xmlns:a16="http://schemas.microsoft.com/office/drawing/2014/main" id="{FEE73D4A-BA58-47A0-94A5-E376B875A7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26251" y="3357787"/>
            <a:ext cx="2045325" cy="1006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>
            <a:hlinkClick r:id="rId14" action="ppaction://hlinksldjump"/>
            <a:extLst>
              <a:ext uri="{FF2B5EF4-FFF2-40B4-BE49-F238E27FC236}">
                <a16:creationId xmlns:a16="http://schemas.microsoft.com/office/drawing/2014/main" id="{BEC5220D-5D12-429F-A647-181621BE16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17700" y="1802435"/>
            <a:ext cx="2045325" cy="1006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>
            <a:hlinkClick r:id="rId15" action="ppaction://hlinksldjump"/>
            <a:extLst>
              <a:ext uri="{FF2B5EF4-FFF2-40B4-BE49-F238E27FC236}">
                <a16:creationId xmlns:a16="http://schemas.microsoft.com/office/drawing/2014/main" id="{58CC6A76-7503-4880-9CBE-EC2162B487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34789" y="1802435"/>
            <a:ext cx="2045325" cy="1006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5E74265C-7EF3-4E8F-80E4-F4D5337150E2}"/>
              </a:ext>
            </a:extLst>
          </p:cNvPr>
          <p:cNvSpPr/>
          <p:nvPr/>
        </p:nvSpPr>
        <p:spPr>
          <a:xfrm>
            <a:off x="1369220" y="920004"/>
            <a:ext cx="899637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dirty="0">
                <a:ln w="0"/>
                <a:solidFill>
                  <a:srgbClr val="EB585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G Bebo" panose="01000000000000000000" pitchFamily="2" charset="-78"/>
                <a:cs typeface="DG Bebo" panose="01000000000000000000" pitchFamily="2" charset="-78"/>
              </a:rPr>
              <a:t>بيبا بعثت رسائل لصديقتها بوبي هيا نفتح ونمرح</a:t>
            </a:r>
            <a:endParaRPr lang="en-US" sz="3200" dirty="0">
              <a:ln w="0"/>
              <a:solidFill>
                <a:srgbClr val="EB585A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G Bebo" panose="01000000000000000000" pitchFamily="2" charset="-78"/>
              <a:cs typeface="DG Bebo" panose="01000000000000000000" pitchFamily="2" charset="-78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728A3B6-FF62-4D7E-9668-4D18B061C77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400000">
            <a:off x="-967785" y="1580273"/>
            <a:ext cx="2325330" cy="369692"/>
          </a:xfrm>
          <a:prstGeom prst="rect">
            <a:avLst/>
          </a:prstGeom>
        </p:spPr>
      </p:pic>
      <p:sp>
        <p:nvSpPr>
          <p:cNvPr id="21" name="Rectangle 20">
            <a:hlinkClick r:id="rId17" action="ppaction://hlinksldjump"/>
            <a:extLst>
              <a:ext uri="{FF2B5EF4-FFF2-40B4-BE49-F238E27FC236}">
                <a16:creationId xmlns:a16="http://schemas.microsoft.com/office/drawing/2014/main" id="{FC18EDCF-2E6F-48F2-9B88-DD249E489F84}"/>
              </a:ext>
            </a:extLst>
          </p:cNvPr>
          <p:cNvSpPr/>
          <p:nvPr/>
        </p:nvSpPr>
        <p:spPr>
          <a:xfrm>
            <a:off x="158080" y="6217724"/>
            <a:ext cx="1948785" cy="585700"/>
          </a:xfrm>
          <a:custGeom>
            <a:avLst/>
            <a:gdLst>
              <a:gd name="connsiteX0" fmla="*/ 0 w 1948785"/>
              <a:gd name="connsiteY0" fmla="*/ 0 h 585700"/>
              <a:gd name="connsiteX1" fmla="*/ 467708 w 1948785"/>
              <a:gd name="connsiteY1" fmla="*/ 0 h 585700"/>
              <a:gd name="connsiteX2" fmla="*/ 993880 w 1948785"/>
              <a:gd name="connsiteY2" fmla="*/ 0 h 585700"/>
              <a:gd name="connsiteX3" fmla="*/ 1442101 w 1948785"/>
              <a:gd name="connsiteY3" fmla="*/ 0 h 585700"/>
              <a:gd name="connsiteX4" fmla="*/ 1948785 w 1948785"/>
              <a:gd name="connsiteY4" fmla="*/ 0 h 585700"/>
              <a:gd name="connsiteX5" fmla="*/ 1948785 w 1948785"/>
              <a:gd name="connsiteY5" fmla="*/ 585700 h 585700"/>
              <a:gd name="connsiteX6" fmla="*/ 1520052 w 1948785"/>
              <a:gd name="connsiteY6" fmla="*/ 585700 h 585700"/>
              <a:gd name="connsiteX7" fmla="*/ 1052344 w 1948785"/>
              <a:gd name="connsiteY7" fmla="*/ 585700 h 585700"/>
              <a:gd name="connsiteX8" fmla="*/ 545660 w 1948785"/>
              <a:gd name="connsiteY8" fmla="*/ 585700 h 585700"/>
              <a:gd name="connsiteX9" fmla="*/ 0 w 1948785"/>
              <a:gd name="connsiteY9" fmla="*/ 585700 h 585700"/>
              <a:gd name="connsiteX10" fmla="*/ 0 w 1948785"/>
              <a:gd name="connsiteY10" fmla="*/ 0 h 58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8785" h="585700" fill="none" extrusionOk="0">
                <a:moveTo>
                  <a:pt x="0" y="0"/>
                </a:moveTo>
                <a:cubicBezTo>
                  <a:pt x="175834" y="-17909"/>
                  <a:pt x="369553" y="55201"/>
                  <a:pt x="467708" y="0"/>
                </a:cubicBezTo>
                <a:cubicBezTo>
                  <a:pt x="565863" y="-55201"/>
                  <a:pt x="871765" y="38469"/>
                  <a:pt x="993880" y="0"/>
                </a:cubicBezTo>
                <a:cubicBezTo>
                  <a:pt x="1115995" y="-38469"/>
                  <a:pt x="1267978" y="14617"/>
                  <a:pt x="1442101" y="0"/>
                </a:cubicBezTo>
                <a:cubicBezTo>
                  <a:pt x="1616224" y="-14617"/>
                  <a:pt x="1767851" y="9848"/>
                  <a:pt x="1948785" y="0"/>
                </a:cubicBezTo>
                <a:cubicBezTo>
                  <a:pt x="1992826" y="218352"/>
                  <a:pt x="1923367" y="365787"/>
                  <a:pt x="1948785" y="585700"/>
                </a:cubicBezTo>
                <a:cubicBezTo>
                  <a:pt x="1737581" y="611031"/>
                  <a:pt x="1653693" y="585333"/>
                  <a:pt x="1520052" y="585700"/>
                </a:cubicBezTo>
                <a:cubicBezTo>
                  <a:pt x="1386411" y="586067"/>
                  <a:pt x="1257949" y="561281"/>
                  <a:pt x="1052344" y="585700"/>
                </a:cubicBezTo>
                <a:cubicBezTo>
                  <a:pt x="846739" y="610119"/>
                  <a:pt x="786152" y="533985"/>
                  <a:pt x="545660" y="585700"/>
                </a:cubicBezTo>
                <a:cubicBezTo>
                  <a:pt x="305168" y="637415"/>
                  <a:pt x="145772" y="578119"/>
                  <a:pt x="0" y="585700"/>
                </a:cubicBezTo>
                <a:cubicBezTo>
                  <a:pt x="-36445" y="309499"/>
                  <a:pt x="19019" y="139128"/>
                  <a:pt x="0" y="0"/>
                </a:cubicBezTo>
                <a:close/>
              </a:path>
              <a:path w="1948785" h="585700" stroke="0" extrusionOk="0">
                <a:moveTo>
                  <a:pt x="0" y="0"/>
                </a:moveTo>
                <a:cubicBezTo>
                  <a:pt x="207287" y="-13454"/>
                  <a:pt x="339886" y="26348"/>
                  <a:pt x="428733" y="0"/>
                </a:cubicBezTo>
                <a:cubicBezTo>
                  <a:pt x="517580" y="-26348"/>
                  <a:pt x="738655" y="25189"/>
                  <a:pt x="935417" y="0"/>
                </a:cubicBezTo>
                <a:cubicBezTo>
                  <a:pt x="1132179" y="-25189"/>
                  <a:pt x="1269900" y="38240"/>
                  <a:pt x="1403125" y="0"/>
                </a:cubicBezTo>
                <a:cubicBezTo>
                  <a:pt x="1536350" y="-38240"/>
                  <a:pt x="1781389" y="13622"/>
                  <a:pt x="1948785" y="0"/>
                </a:cubicBezTo>
                <a:cubicBezTo>
                  <a:pt x="2007811" y="291772"/>
                  <a:pt x="1941751" y="402212"/>
                  <a:pt x="1948785" y="585700"/>
                </a:cubicBezTo>
                <a:cubicBezTo>
                  <a:pt x="1715821" y="601992"/>
                  <a:pt x="1649919" y="555077"/>
                  <a:pt x="1481077" y="585700"/>
                </a:cubicBezTo>
                <a:cubicBezTo>
                  <a:pt x="1312235" y="616323"/>
                  <a:pt x="1232098" y="539219"/>
                  <a:pt x="1052344" y="585700"/>
                </a:cubicBezTo>
                <a:cubicBezTo>
                  <a:pt x="872590" y="632181"/>
                  <a:pt x="706204" y="584022"/>
                  <a:pt x="584636" y="585700"/>
                </a:cubicBezTo>
                <a:cubicBezTo>
                  <a:pt x="463068" y="587378"/>
                  <a:pt x="287132" y="568171"/>
                  <a:pt x="0" y="585700"/>
                </a:cubicBezTo>
                <a:cubicBezTo>
                  <a:pt x="-18067" y="359735"/>
                  <a:pt x="68667" y="258657"/>
                  <a:pt x="0" y="0"/>
                </a:cubicBezTo>
                <a:close/>
              </a:path>
            </a:pathLst>
          </a:custGeom>
          <a:solidFill>
            <a:srgbClr val="A3DEF4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8533828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3200" b="1" dirty="0">
                <a:solidFill>
                  <a:schemeClr val="tx1"/>
                </a:solidFill>
              </a:rPr>
              <a:t>التهيئة </a:t>
            </a:r>
            <a:endParaRPr lang="en-AE" sz="3200" b="1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>
            <a:hlinkClick r:id="rId17" action="ppaction://hlinksldjump"/>
            <a:extLst>
              <a:ext uri="{FF2B5EF4-FFF2-40B4-BE49-F238E27FC236}">
                <a16:creationId xmlns:a16="http://schemas.microsoft.com/office/drawing/2014/main" id="{BF83681A-1B5E-4F78-AC71-5B13BD3B251C}"/>
              </a:ext>
            </a:extLst>
          </p:cNvPr>
          <p:cNvCxnSpPr/>
          <p:nvPr/>
        </p:nvCxnSpPr>
        <p:spPr>
          <a:xfrm flipH="1">
            <a:off x="288719" y="6479573"/>
            <a:ext cx="691117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row: Pentagon 22">
            <a:extLst>
              <a:ext uri="{FF2B5EF4-FFF2-40B4-BE49-F238E27FC236}">
                <a16:creationId xmlns:a16="http://schemas.microsoft.com/office/drawing/2014/main" id="{19763AEF-24DE-439F-B759-1C162DF1B627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مراجعة قبلية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Rectangle 23">
            <a:hlinkClick r:id="rId18" action="ppaction://hlinksldjump"/>
            <a:extLst>
              <a:ext uri="{FF2B5EF4-FFF2-40B4-BE49-F238E27FC236}">
                <a16:creationId xmlns:a16="http://schemas.microsoft.com/office/drawing/2014/main" id="{3D1271BA-EEA0-4612-B634-09408D303966}"/>
              </a:ext>
            </a:extLst>
          </p:cNvPr>
          <p:cNvSpPr/>
          <p:nvPr/>
        </p:nvSpPr>
        <p:spPr>
          <a:xfrm flipH="1">
            <a:off x="9409988" y="6217724"/>
            <a:ext cx="2623931" cy="585700"/>
          </a:xfrm>
          <a:custGeom>
            <a:avLst/>
            <a:gdLst>
              <a:gd name="connsiteX0" fmla="*/ 0 w 2623931"/>
              <a:gd name="connsiteY0" fmla="*/ 0 h 585700"/>
              <a:gd name="connsiteX1" fmla="*/ 472308 w 2623931"/>
              <a:gd name="connsiteY1" fmla="*/ 0 h 585700"/>
              <a:gd name="connsiteX2" fmla="*/ 970854 w 2623931"/>
              <a:gd name="connsiteY2" fmla="*/ 0 h 585700"/>
              <a:gd name="connsiteX3" fmla="*/ 1416923 w 2623931"/>
              <a:gd name="connsiteY3" fmla="*/ 0 h 585700"/>
              <a:gd name="connsiteX4" fmla="*/ 1967948 w 2623931"/>
              <a:gd name="connsiteY4" fmla="*/ 0 h 585700"/>
              <a:gd name="connsiteX5" fmla="*/ 2623931 w 2623931"/>
              <a:gd name="connsiteY5" fmla="*/ 0 h 585700"/>
              <a:gd name="connsiteX6" fmla="*/ 2623931 w 2623931"/>
              <a:gd name="connsiteY6" fmla="*/ 585700 h 585700"/>
              <a:gd name="connsiteX7" fmla="*/ 2046666 w 2623931"/>
              <a:gd name="connsiteY7" fmla="*/ 585700 h 585700"/>
              <a:gd name="connsiteX8" fmla="*/ 1521880 w 2623931"/>
              <a:gd name="connsiteY8" fmla="*/ 585700 h 585700"/>
              <a:gd name="connsiteX9" fmla="*/ 1075812 w 2623931"/>
              <a:gd name="connsiteY9" fmla="*/ 585700 h 585700"/>
              <a:gd name="connsiteX10" fmla="*/ 629743 w 2623931"/>
              <a:gd name="connsiteY10" fmla="*/ 585700 h 585700"/>
              <a:gd name="connsiteX11" fmla="*/ 0 w 2623931"/>
              <a:gd name="connsiteY11" fmla="*/ 585700 h 585700"/>
              <a:gd name="connsiteX12" fmla="*/ 0 w 2623931"/>
              <a:gd name="connsiteY12" fmla="*/ 0 h 58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23931" h="585700" fill="none" extrusionOk="0">
                <a:moveTo>
                  <a:pt x="0" y="0"/>
                </a:moveTo>
                <a:cubicBezTo>
                  <a:pt x="165963" y="-52614"/>
                  <a:pt x="276075" y="28833"/>
                  <a:pt x="472308" y="0"/>
                </a:cubicBezTo>
                <a:cubicBezTo>
                  <a:pt x="668541" y="-28833"/>
                  <a:pt x="774229" y="12902"/>
                  <a:pt x="970854" y="0"/>
                </a:cubicBezTo>
                <a:cubicBezTo>
                  <a:pt x="1167479" y="-12902"/>
                  <a:pt x="1239410" y="15001"/>
                  <a:pt x="1416923" y="0"/>
                </a:cubicBezTo>
                <a:cubicBezTo>
                  <a:pt x="1594436" y="-15001"/>
                  <a:pt x="1747462" y="25299"/>
                  <a:pt x="1967948" y="0"/>
                </a:cubicBezTo>
                <a:cubicBezTo>
                  <a:pt x="2188435" y="-25299"/>
                  <a:pt x="2361433" y="26809"/>
                  <a:pt x="2623931" y="0"/>
                </a:cubicBezTo>
                <a:cubicBezTo>
                  <a:pt x="2630270" y="216445"/>
                  <a:pt x="2596693" y="402178"/>
                  <a:pt x="2623931" y="585700"/>
                </a:cubicBezTo>
                <a:cubicBezTo>
                  <a:pt x="2371494" y="600354"/>
                  <a:pt x="2206315" y="534219"/>
                  <a:pt x="2046666" y="585700"/>
                </a:cubicBezTo>
                <a:cubicBezTo>
                  <a:pt x="1887017" y="637181"/>
                  <a:pt x="1699260" y="544142"/>
                  <a:pt x="1521880" y="585700"/>
                </a:cubicBezTo>
                <a:cubicBezTo>
                  <a:pt x="1344500" y="627258"/>
                  <a:pt x="1168178" y="536971"/>
                  <a:pt x="1075812" y="585700"/>
                </a:cubicBezTo>
                <a:cubicBezTo>
                  <a:pt x="983446" y="634429"/>
                  <a:pt x="763561" y="562244"/>
                  <a:pt x="629743" y="585700"/>
                </a:cubicBezTo>
                <a:cubicBezTo>
                  <a:pt x="495925" y="609156"/>
                  <a:pt x="157309" y="561842"/>
                  <a:pt x="0" y="585700"/>
                </a:cubicBezTo>
                <a:cubicBezTo>
                  <a:pt x="-51182" y="305800"/>
                  <a:pt x="55459" y="181951"/>
                  <a:pt x="0" y="0"/>
                </a:cubicBezTo>
                <a:close/>
              </a:path>
              <a:path w="2623931" h="585700" stroke="0" extrusionOk="0">
                <a:moveTo>
                  <a:pt x="0" y="0"/>
                </a:moveTo>
                <a:cubicBezTo>
                  <a:pt x="157093" y="-46223"/>
                  <a:pt x="317374" y="38247"/>
                  <a:pt x="446068" y="0"/>
                </a:cubicBezTo>
                <a:cubicBezTo>
                  <a:pt x="574762" y="-38247"/>
                  <a:pt x="781059" y="33349"/>
                  <a:pt x="997094" y="0"/>
                </a:cubicBezTo>
                <a:cubicBezTo>
                  <a:pt x="1213129" y="-33349"/>
                  <a:pt x="1262836" y="33638"/>
                  <a:pt x="1495641" y="0"/>
                </a:cubicBezTo>
                <a:cubicBezTo>
                  <a:pt x="1728446" y="-33638"/>
                  <a:pt x="1914540" y="45943"/>
                  <a:pt x="2046666" y="0"/>
                </a:cubicBezTo>
                <a:cubicBezTo>
                  <a:pt x="2178793" y="-45943"/>
                  <a:pt x="2411682" y="3055"/>
                  <a:pt x="2623931" y="0"/>
                </a:cubicBezTo>
                <a:cubicBezTo>
                  <a:pt x="2683821" y="153299"/>
                  <a:pt x="2610292" y="391345"/>
                  <a:pt x="2623931" y="585700"/>
                </a:cubicBezTo>
                <a:cubicBezTo>
                  <a:pt x="2411705" y="611654"/>
                  <a:pt x="2309063" y="529737"/>
                  <a:pt x="2151623" y="585700"/>
                </a:cubicBezTo>
                <a:cubicBezTo>
                  <a:pt x="1994183" y="641663"/>
                  <a:pt x="1869366" y="569869"/>
                  <a:pt x="1653077" y="585700"/>
                </a:cubicBezTo>
                <a:cubicBezTo>
                  <a:pt x="1436788" y="601531"/>
                  <a:pt x="1394668" y="543570"/>
                  <a:pt x="1154530" y="585700"/>
                </a:cubicBezTo>
                <a:cubicBezTo>
                  <a:pt x="914392" y="627830"/>
                  <a:pt x="830473" y="564314"/>
                  <a:pt x="655983" y="585700"/>
                </a:cubicBezTo>
                <a:cubicBezTo>
                  <a:pt x="481493" y="607086"/>
                  <a:pt x="296043" y="529577"/>
                  <a:pt x="0" y="585700"/>
                </a:cubicBezTo>
                <a:cubicBezTo>
                  <a:pt x="-14550" y="355884"/>
                  <a:pt x="35537" y="243772"/>
                  <a:pt x="0" y="0"/>
                </a:cubicBezTo>
                <a:close/>
              </a:path>
            </a:pathLst>
          </a:custGeom>
          <a:solidFill>
            <a:srgbClr val="A3DEF4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8533828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3200" b="1" dirty="0">
                <a:solidFill>
                  <a:schemeClr val="tx1"/>
                </a:solidFill>
              </a:rPr>
              <a:t>ورقة عمل</a:t>
            </a:r>
            <a:endParaRPr lang="en-AE" sz="3200" b="1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>
            <a:hlinkClick r:id="rId18" action="ppaction://hlinksldjump"/>
            <a:extLst>
              <a:ext uri="{FF2B5EF4-FFF2-40B4-BE49-F238E27FC236}">
                <a16:creationId xmlns:a16="http://schemas.microsoft.com/office/drawing/2014/main" id="{4D83E426-846F-4BF1-BAF2-88BA265E5693}"/>
              </a:ext>
            </a:extLst>
          </p:cNvPr>
          <p:cNvCxnSpPr>
            <a:cxnSpLocks/>
          </p:cNvCxnSpPr>
          <p:nvPr/>
        </p:nvCxnSpPr>
        <p:spPr>
          <a:xfrm>
            <a:off x="9758574" y="6498711"/>
            <a:ext cx="691117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92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AC7EC9-1132-4962-90B2-EAEC90761899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2E07034-DB32-441C-AE3F-399484A58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87FBBF8F-A11C-4706-A441-5C0E94A324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2B484F13-49E9-49F6-9750-43DBE4C22D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25CE360-F9C4-4C4E-B6BD-743BE7953A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99DAF93-EC95-485C-9283-61CB129386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B54F50D6-3B5E-4510-B2CC-43FE40A25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C9DAB6C-B46D-4E96-A830-83B76533E1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42795" y="2312471"/>
            <a:ext cx="1748837" cy="155102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080CFA0-80E9-4F91-8F63-3D305BA04EFB}"/>
              </a:ext>
            </a:extLst>
          </p:cNvPr>
          <p:cNvGrpSpPr/>
          <p:nvPr/>
        </p:nvGrpSpPr>
        <p:grpSpPr>
          <a:xfrm>
            <a:off x="772319" y="2370784"/>
            <a:ext cx="1349446" cy="1443892"/>
            <a:chOff x="4521200" y="1509725"/>
            <a:chExt cx="3149600" cy="368017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750775C-7A1A-45BF-8C9D-61AF3E203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21200" y="1509725"/>
              <a:ext cx="3149600" cy="3680178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0705EA4D-24AA-4E86-87EF-698D0120D2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58491" b="14248"/>
            <a:stretch/>
          </p:blipFill>
          <p:spPr>
            <a:xfrm rot="21155191">
              <a:off x="5459428" y="3012439"/>
              <a:ext cx="752464" cy="198826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F944FB7-D167-458D-A561-501B4DB3CA1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30317" y="4095256"/>
            <a:ext cx="3572566" cy="101202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81BB5CB-EF38-44EA-A4D6-9357E567D322}"/>
              </a:ext>
            </a:extLst>
          </p:cNvPr>
          <p:cNvSpPr/>
          <p:nvPr/>
        </p:nvSpPr>
        <p:spPr>
          <a:xfrm>
            <a:off x="8528818" y="2762744"/>
            <a:ext cx="2974020" cy="40698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DECDC60-F0B0-4DE9-BBD1-ADCBF8A3BE6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31858" y="5107280"/>
            <a:ext cx="3571025" cy="1758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FDF0E3-BC03-4E68-9D59-2C31AE2347B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30316" y="5064029"/>
            <a:ext cx="3571024" cy="1081510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288295F-D4C0-4692-A170-D8E57AE8765C}"/>
              </a:ext>
            </a:extLst>
          </p:cNvPr>
          <p:cNvSpPr/>
          <p:nvPr/>
        </p:nvSpPr>
        <p:spPr>
          <a:xfrm>
            <a:off x="5378656" y="3922345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بَ</a:t>
            </a:r>
            <a:endParaRPr lang="en-AE" sz="6600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35B9044-FAFD-4519-A811-B82ED20072BC}"/>
              </a:ext>
            </a:extLst>
          </p:cNvPr>
          <p:cNvSpPr/>
          <p:nvPr/>
        </p:nvSpPr>
        <p:spPr>
          <a:xfrm>
            <a:off x="619140" y="3892593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بِ</a:t>
            </a:r>
            <a:endParaRPr lang="en-AE" sz="6600" dirty="0">
              <a:solidFill>
                <a:schemeClr val="tx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16FB466-5D43-40C6-9C01-5090D3DA8EAA}"/>
              </a:ext>
            </a:extLst>
          </p:cNvPr>
          <p:cNvGrpSpPr/>
          <p:nvPr/>
        </p:nvGrpSpPr>
        <p:grpSpPr>
          <a:xfrm>
            <a:off x="3236959" y="2419604"/>
            <a:ext cx="1349446" cy="1443892"/>
            <a:chOff x="4521200" y="1509725"/>
            <a:chExt cx="3149600" cy="3680178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2E47757-DB26-4882-8445-A8671543D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21200" y="1509725"/>
              <a:ext cx="3149600" cy="3680178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7604E12C-CBD9-47F4-891E-E8E36E4E47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58491" b="14248"/>
            <a:stretch/>
          </p:blipFill>
          <p:spPr>
            <a:xfrm rot="21155191">
              <a:off x="5459428" y="3012439"/>
              <a:ext cx="752464" cy="198826"/>
            </a:xfrm>
            <a:prstGeom prst="rect">
              <a:avLst/>
            </a:prstGeom>
          </p:spPr>
        </p:pic>
      </p:grp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B09FE12-44F9-4EBF-9F9B-533A448C8E4A}"/>
              </a:ext>
            </a:extLst>
          </p:cNvPr>
          <p:cNvSpPr/>
          <p:nvPr/>
        </p:nvSpPr>
        <p:spPr>
          <a:xfrm>
            <a:off x="3039812" y="3919046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بُ</a:t>
            </a:r>
            <a:endParaRPr lang="en-AE" sz="6600" dirty="0">
              <a:solidFill>
                <a:schemeClr val="tx1"/>
              </a:solidFill>
            </a:endParaRPr>
          </a:p>
        </p:txBody>
      </p:sp>
      <p:pic>
        <p:nvPicPr>
          <p:cNvPr id="37" name="ممتاز صغير">
            <a:hlinkClick r:id="" action="ppaction://media"/>
            <a:extLst>
              <a:ext uri="{FF2B5EF4-FFF2-40B4-BE49-F238E27FC236}">
                <a16:creationId xmlns:a16="http://schemas.microsoft.com/office/drawing/2014/main" id="{3AC99F00-CCEF-4EEE-82AB-4A53F50BA9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655517" y="7426152"/>
            <a:ext cx="406400" cy="406400"/>
          </a:xfrm>
          <a:prstGeom prst="rect">
            <a:avLst/>
          </a:prstGeom>
        </p:spPr>
      </p:pic>
      <p:pic>
        <p:nvPicPr>
          <p:cNvPr id="39" name="حاول من جديد">
            <a:hlinkClick r:id="" action="ppaction://media"/>
            <a:extLst>
              <a:ext uri="{FF2B5EF4-FFF2-40B4-BE49-F238E27FC236}">
                <a16:creationId xmlns:a16="http://schemas.microsoft.com/office/drawing/2014/main" id="{D99FB2A2-E66D-436B-AD26-D1243835A8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93982" y="7599279"/>
            <a:ext cx="406400" cy="406400"/>
          </a:xfrm>
          <a:prstGeom prst="rect">
            <a:avLst/>
          </a:prstGeom>
        </p:spPr>
      </p:pic>
      <p:pic>
        <p:nvPicPr>
          <p:cNvPr id="40" name="حاول من جديد">
            <a:hlinkClick r:id="" action="ppaction://media"/>
            <a:extLst>
              <a:ext uri="{FF2B5EF4-FFF2-40B4-BE49-F238E27FC236}">
                <a16:creationId xmlns:a16="http://schemas.microsoft.com/office/drawing/2014/main" id="{A0936966-96DB-40AD-AB29-30D7B5FDC9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678770" y="7635496"/>
            <a:ext cx="406400" cy="4064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E2BF6CD-D70E-4136-9982-4B4E004F8CA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409989" y="3189438"/>
            <a:ext cx="1153236" cy="1542365"/>
          </a:xfrm>
          <a:prstGeom prst="rect">
            <a:avLst/>
          </a:prstGeom>
        </p:spPr>
      </p:pic>
      <p:pic>
        <p:nvPicPr>
          <p:cNvPr id="43" name="Graphic 42">
            <a:hlinkClick r:id="rId21" action="ppaction://hlinksldjump"/>
            <a:extLst>
              <a:ext uri="{FF2B5EF4-FFF2-40B4-BE49-F238E27FC236}">
                <a16:creationId xmlns:a16="http://schemas.microsoft.com/office/drawing/2014/main" id="{F213F4A2-571B-421E-B73D-0F9C721FE52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12495" y="758190"/>
            <a:ext cx="582845" cy="58284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00DBB0B-295B-462B-A047-59E5805564D4}"/>
              </a:ext>
            </a:extLst>
          </p:cNvPr>
          <p:cNvSpPr txBox="1"/>
          <p:nvPr/>
        </p:nvSpPr>
        <p:spPr>
          <a:xfrm>
            <a:off x="7047979" y="1049612"/>
            <a:ext cx="48301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حدد الصوت الذي تبدأ به الصورة  :</a:t>
            </a:r>
            <a:endParaRPr lang="en-AE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F8F13B5F-9283-48FA-B79C-1BA4B39A0F0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5400000">
            <a:off x="-1028416" y="4879183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7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xit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586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3056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05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AC7EC9-1132-4962-90B2-EAEC90761899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2E07034-DB32-441C-AE3F-399484A58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87FBBF8F-A11C-4706-A441-5C0E94A324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2B484F13-49E9-49F6-9750-43DBE4C22D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25CE360-F9C4-4C4E-B6BD-743BE7953A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99DAF93-EC95-485C-9283-61CB129386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B54F50D6-3B5E-4510-B2CC-43FE40A25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C9DAB6C-B46D-4E96-A830-83B76533E1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93297" y="2163320"/>
            <a:ext cx="1748837" cy="155102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080CFA0-80E9-4F91-8F63-3D305BA04EFB}"/>
              </a:ext>
            </a:extLst>
          </p:cNvPr>
          <p:cNvGrpSpPr/>
          <p:nvPr/>
        </p:nvGrpSpPr>
        <p:grpSpPr>
          <a:xfrm>
            <a:off x="772319" y="2370784"/>
            <a:ext cx="1349446" cy="1443892"/>
            <a:chOff x="4521200" y="1509725"/>
            <a:chExt cx="3149600" cy="368017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750775C-7A1A-45BF-8C9D-61AF3E203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21200" y="1509725"/>
              <a:ext cx="3149600" cy="3680178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0705EA4D-24AA-4E86-87EF-698D0120D2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58491" b="14248"/>
            <a:stretch/>
          </p:blipFill>
          <p:spPr>
            <a:xfrm rot="21155191">
              <a:off x="5459428" y="3012439"/>
              <a:ext cx="752464" cy="198826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F944FB7-D167-458D-A561-501B4DB3CA1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30317" y="4095256"/>
            <a:ext cx="3572566" cy="101202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81BB5CB-EF38-44EA-A4D6-9357E567D322}"/>
              </a:ext>
            </a:extLst>
          </p:cNvPr>
          <p:cNvSpPr/>
          <p:nvPr/>
        </p:nvSpPr>
        <p:spPr>
          <a:xfrm>
            <a:off x="8528818" y="2762744"/>
            <a:ext cx="2974020" cy="40698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DECDC60-F0B0-4DE9-BBD1-ADCBF8A3BE6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31858" y="5107280"/>
            <a:ext cx="3571025" cy="1758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FDF0E3-BC03-4E68-9D59-2C31AE2347B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30316" y="5064029"/>
            <a:ext cx="3571024" cy="1081510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288295F-D4C0-4692-A170-D8E57AE8765C}"/>
              </a:ext>
            </a:extLst>
          </p:cNvPr>
          <p:cNvSpPr/>
          <p:nvPr/>
        </p:nvSpPr>
        <p:spPr>
          <a:xfrm>
            <a:off x="3030815" y="3919167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بُ</a:t>
            </a:r>
            <a:endParaRPr lang="en-AE" sz="6600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35B9044-FAFD-4519-A811-B82ED20072BC}"/>
              </a:ext>
            </a:extLst>
          </p:cNvPr>
          <p:cNvSpPr/>
          <p:nvPr/>
        </p:nvSpPr>
        <p:spPr>
          <a:xfrm>
            <a:off x="619140" y="3892593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بِ</a:t>
            </a:r>
            <a:endParaRPr lang="en-AE" sz="6600" dirty="0">
              <a:solidFill>
                <a:schemeClr val="tx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16FB466-5D43-40C6-9C01-5090D3DA8EAA}"/>
              </a:ext>
            </a:extLst>
          </p:cNvPr>
          <p:cNvGrpSpPr/>
          <p:nvPr/>
        </p:nvGrpSpPr>
        <p:grpSpPr>
          <a:xfrm>
            <a:off x="5521990" y="2397358"/>
            <a:ext cx="1349446" cy="1443892"/>
            <a:chOff x="4521200" y="1509725"/>
            <a:chExt cx="3149600" cy="3680178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2E47757-DB26-4882-8445-A8671543D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21200" y="1509725"/>
              <a:ext cx="3149600" cy="3680178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7604E12C-CBD9-47F4-891E-E8E36E4E47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58491" b="14248"/>
            <a:stretch/>
          </p:blipFill>
          <p:spPr>
            <a:xfrm rot="21155191">
              <a:off x="5459428" y="3012439"/>
              <a:ext cx="752464" cy="198826"/>
            </a:xfrm>
            <a:prstGeom prst="rect">
              <a:avLst/>
            </a:prstGeom>
          </p:spPr>
        </p:pic>
      </p:grp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B09FE12-44F9-4EBF-9F9B-533A448C8E4A}"/>
              </a:ext>
            </a:extLst>
          </p:cNvPr>
          <p:cNvSpPr/>
          <p:nvPr/>
        </p:nvSpPr>
        <p:spPr>
          <a:xfrm>
            <a:off x="5368811" y="3919167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بَ</a:t>
            </a:r>
            <a:endParaRPr lang="en-AE" sz="6600" dirty="0">
              <a:solidFill>
                <a:schemeClr val="tx1"/>
              </a:solidFill>
            </a:endParaRPr>
          </a:p>
        </p:txBody>
      </p:sp>
      <p:pic>
        <p:nvPicPr>
          <p:cNvPr id="35" name="Picture 10" descr="بركان قصاصات فنية مجانية ، تنزيل قصاصات فنية مجانية ، قصاصة فنية مجانية -  آخر">
            <a:extLst>
              <a:ext uri="{FF2B5EF4-FFF2-40B4-BE49-F238E27FC236}">
                <a16:creationId xmlns:a16="http://schemas.microsoft.com/office/drawing/2014/main" id="{5CAD00D7-2138-4D65-9250-008BB709C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885" y="3316264"/>
            <a:ext cx="1511109" cy="108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ممتاز صغير">
            <a:hlinkClick r:id="" action="ppaction://media"/>
            <a:extLst>
              <a:ext uri="{FF2B5EF4-FFF2-40B4-BE49-F238E27FC236}">
                <a16:creationId xmlns:a16="http://schemas.microsoft.com/office/drawing/2014/main" id="{3AC99F00-CCEF-4EEE-82AB-4A53F50BA9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655517" y="7426152"/>
            <a:ext cx="406400" cy="406400"/>
          </a:xfrm>
          <a:prstGeom prst="rect">
            <a:avLst/>
          </a:prstGeom>
        </p:spPr>
      </p:pic>
      <p:pic>
        <p:nvPicPr>
          <p:cNvPr id="39" name="حاول من جديد">
            <a:hlinkClick r:id="" action="ppaction://media"/>
            <a:extLst>
              <a:ext uri="{FF2B5EF4-FFF2-40B4-BE49-F238E27FC236}">
                <a16:creationId xmlns:a16="http://schemas.microsoft.com/office/drawing/2014/main" id="{D99FB2A2-E66D-436B-AD26-D1243835A8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093982" y="7599279"/>
            <a:ext cx="406400" cy="406400"/>
          </a:xfrm>
          <a:prstGeom prst="rect">
            <a:avLst/>
          </a:prstGeom>
        </p:spPr>
      </p:pic>
      <p:pic>
        <p:nvPicPr>
          <p:cNvPr id="40" name="حاول من جديد">
            <a:hlinkClick r:id="" action="ppaction://media"/>
            <a:extLst>
              <a:ext uri="{FF2B5EF4-FFF2-40B4-BE49-F238E27FC236}">
                <a16:creationId xmlns:a16="http://schemas.microsoft.com/office/drawing/2014/main" id="{A0936966-96DB-40AD-AB29-30D7B5FDC9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678770" y="7635496"/>
            <a:ext cx="406400" cy="406400"/>
          </a:xfrm>
          <a:prstGeom prst="rect">
            <a:avLst/>
          </a:prstGeom>
        </p:spPr>
      </p:pic>
      <p:pic>
        <p:nvPicPr>
          <p:cNvPr id="27" name="Graphic 26">
            <a:hlinkClick r:id="rId21" action="ppaction://hlinksldjump"/>
            <a:extLst>
              <a:ext uri="{FF2B5EF4-FFF2-40B4-BE49-F238E27FC236}">
                <a16:creationId xmlns:a16="http://schemas.microsoft.com/office/drawing/2014/main" id="{67DC54BE-0CC9-4BE4-B6EA-4DCC1501181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12495" y="758190"/>
            <a:ext cx="582845" cy="58284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BC585DF-D305-4C6E-A6C2-2904330987FC}"/>
              </a:ext>
            </a:extLst>
          </p:cNvPr>
          <p:cNvSpPr txBox="1"/>
          <p:nvPr/>
        </p:nvSpPr>
        <p:spPr>
          <a:xfrm>
            <a:off x="7047979" y="1049612"/>
            <a:ext cx="48301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حدد الصوت الذي تبدأ به الصورة  :</a:t>
            </a:r>
            <a:endParaRPr lang="en-AE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0D13014-972D-42C5-AD12-62EC1DA1191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5400000">
            <a:off x="-1028416" y="4879183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9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xit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586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3056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05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AC7EC9-1132-4962-90B2-EAEC90761899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2E07034-DB32-441C-AE3F-399484A58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87FBBF8F-A11C-4706-A441-5C0E94A324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2B484F13-49E9-49F6-9750-43DBE4C22D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25CE360-F9C4-4C4E-B6BD-743BE7953A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99DAF93-EC95-485C-9283-61CB129386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B54F50D6-3B5E-4510-B2CC-43FE40A25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C9DAB6C-B46D-4E96-A830-83B76533E1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42795" y="2312471"/>
            <a:ext cx="1748837" cy="155102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080CFA0-80E9-4F91-8F63-3D305BA04EFB}"/>
              </a:ext>
            </a:extLst>
          </p:cNvPr>
          <p:cNvGrpSpPr/>
          <p:nvPr/>
        </p:nvGrpSpPr>
        <p:grpSpPr>
          <a:xfrm>
            <a:off x="772319" y="2370784"/>
            <a:ext cx="1349446" cy="1443892"/>
            <a:chOff x="4521200" y="1509725"/>
            <a:chExt cx="3149600" cy="368017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750775C-7A1A-45BF-8C9D-61AF3E203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21200" y="1509725"/>
              <a:ext cx="3149600" cy="3680178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0705EA4D-24AA-4E86-87EF-698D0120D2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58491" b="14248"/>
            <a:stretch/>
          </p:blipFill>
          <p:spPr>
            <a:xfrm rot="21155191">
              <a:off x="5459428" y="3012439"/>
              <a:ext cx="752464" cy="198826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F944FB7-D167-458D-A561-501B4DB3CA1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30317" y="4095256"/>
            <a:ext cx="3572566" cy="101202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81BB5CB-EF38-44EA-A4D6-9357E567D322}"/>
              </a:ext>
            </a:extLst>
          </p:cNvPr>
          <p:cNvSpPr/>
          <p:nvPr/>
        </p:nvSpPr>
        <p:spPr>
          <a:xfrm>
            <a:off x="8528818" y="2762744"/>
            <a:ext cx="2974020" cy="40698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DECDC60-F0B0-4DE9-BBD1-ADCBF8A3BE6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31858" y="5107280"/>
            <a:ext cx="3571025" cy="1758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FDF0E3-BC03-4E68-9D59-2C31AE2347B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30316" y="5064029"/>
            <a:ext cx="3571024" cy="1081510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288295F-D4C0-4692-A170-D8E57AE8765C}"/>
              </a:ext>
            </a:extLst>
          </p:cNvPr>
          <p:cNvSpPr/>
          <p:nvPr/>
        </p:nvSpPr>
        <p:spPr>
          <a:xfrm>
            <a:off x="5378656" y="3922345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بَ</a:t>
            </a:r>
            <a:endParaRPr lang="en-AE" sz="6600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35B9044-FAFD-4519-A811-B82ED20072BC}"/>
              </a:ext>
            </a:extLst>
          </p:cNvPr>
          <p:cNvSpPr/>
          <p:nvPr/>
        </p:nvSpPr>
        <p:spPr>
          <a:xfrm>
            <a:off x="619140" y="3892593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بِ</a:t>
            </a:r>
            <a:endParaRPr lang="en-AE" sz="6600" dirty="0">
              <a:solidFill>
                <a:schemeClr val="tx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16FB466-5D43-40C6-9C01-5090D3DA8EAA}"/>
              </a:ext>
            </a:extLst>
          </p:cNvPr>
          <p:cNvGrpSpPr/>
          <p:nvPr/>
        </p:nvGrpSpPr>
        <p:grpSpPr>
          <a:xfrm>
            <a:off x="3236959" y="2419604"/>
            <a:ext cx="1349446" cy="1443892"/>
            <a:chOff x="4521200" y="1509725"/>
            <a:chExt cx="3149600" cy="3680178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2E47757-DB26-4882-8445-A8671543D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21200" y="1509725"/>
              <a:ext cx="3149600" cy="3680178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7604E12C-CBD9-47F4-891E-E8E36E4E47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58491" b="14248"/>
            <a:stretch/>
          </p:blipFill>
          <p:spPr>
            <a:xfrm rot="21155191">
              <a:off x="5459428" y="3012439"/>
              <a:ext cx="752464" cy="198826"/>
            </a:xfrm>
            <a:prstGeom prst="rect">
              <a:avLst/>
            </a:prstGeom>
          </p:spPr>
        </p:pic>
      </p:grp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B09FE12-44F9-4EBF-9F9B-533A448C8E4A}"/>
              </a:ext>
            </a:extLst>
          </p:cNvPr>
          <p:cNvSpPr/>
          <p:nvPr/>
        </p:nvSpPr>
        <p:spPr>
          <a:xfrm>
            <a:off x="3039812" y="3919046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بُ</a:t>
            </a:r>
            <a:endParaRPr lang="en-AE" sz="6600" dirty="0">
              <a:solidFill>
                <a:schemeClr val="tx1"/>
              </a:solidFill>
            </a:endParaRPr>
          </a:p>
        </p:txBody>
      </p:sp>
      <p:pic>
        <p:nvPicPr>
          <p:cNvPr id="37" name="ممتاز صغير">
            <a:hlinkClick r:id="" action="ppaction://media"/>
            <a:extLst>
              <a:ext uri="{FF2B5EF4-FFF2-40B4-BE49-F238E27FC236}">
                <a16:creationId xmlns:a16="http://schemas.microsoft.com/office/drawing/2014/main" id="{3AC99F00-CCEF-4EEE-82AB-4A53F50BA9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655517" y="7426152"/>
            <a:ext cx="406400" cy="406400"/>
          </a:xfrm>
          <a:prstGeom prst="rect">
            <a:avLst/>
          </a:prstGeom>
        </p:spPr>
      </p:pic>
      <p:pic>
        <p:nvPicPr>
          <p:cNvPr id="39" name="حاول من جديد">
            <a:hlinkClick r:id="" action="ppaction://media"/>
            <a:extLst>
              <a:ext uri="{FF2B5EF4-FFF2-40B4-BE49-F238E27FC236}">
                <a16:creationId xmlns:a16="http://schemas.microsoft.com/office/drawing/2014/main" id="{D99FB2A2-E66D-436B-AD26-D1243835A8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93982" y="7599279"/>
            <a:ext cx="406400" cy="406400"/>
          </a:xfrm>
          <a:prstGeom prst="rect">
            <a:avLst/>
          </a:prstGeom>
        </p:spPr>
      </p:pic>
      <p:pic>
        <p:nvPicPr>
          <p:cNvPr id="40" name="حاول من جديد">
            <a:hlinkClick r:id="" action="ppaction://media"/>
            <a:extLst>
              <a:ext uri="{FF2B5EF4-FFF2-40B4-BE49-F238E27FC236}">
                <a16:creationId xmlns:a16="http://schemas.microsoft.com/office/drawing/2014/main" id="{A0936966-96DB-40AD-AB29-30D7B5FDC9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678770" y="7635496"/>
            <a:ext cx="406400" cy="40640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B3C6103E-4DC2-4C36-A20D-8BA086ACE9A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154840" y="2820193"/>
            <a:ext cx="1646154" cy="1553674"/>
          </a:xfrm>
          <a:prstGeom prst="rect">
            <a:avLst/>
          </a:prstGeom>
        </p:spPr>
      </p:pic>
      <p:pic>
        <p:nvPicPr>
          <p:cNvPr id="28" name="Graphic 27">
            <a:hlinkClick r:id="rId22" action="ppaction://hlinksldjump"/>
            <a:extLst>
              <a:ext uri="{FF2B5EF4-FFF2-40B4-BE49-F238E27FC236}">
                <a16:creationId xmlns:a16="http://schemas.microsoft.com/office/drawing/2014/main" id="{F6D06B85-1726-4C19-932F-6DF992E1A25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2495" y="758190"/>
            <a:ext cx="582845" cy="58284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55F4AF5-3C03-4327-B6B8-3896D51A0AA4}"/>
              </a:ext>
            </a:extLst>
          </p:cNvPr>
          <p:cNvSpPr txBox="1"/>
          <p:nvPr/>
        </p:nvSpPr>
        <p:spPr>
          <a:xfrm>
            <a:off x="7047979" y="1049612"/>
            <a:ext cx="48301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حدد الصوت الذي تبدأ به الصورة  :</a:t>
            </a:r>
            <a:endParaRPr lang="en-AE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A31FCDF-379A-426D-9B64-988B132F853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5400000">
            <a:off x="-1028416" y="4879183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5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xit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586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3056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05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AC7EC9-1132-4962-90B2-EAEC90761899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2E07034-DB32-441C-AE3F-399484A58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87FBBF8F-A11C-4706-A441-5C0E94A324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2B484F13-49E9-49F6-9750-43DBE4C22D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25CE360-F9C4-4C4E-B6BD-743BE7953A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99DAF93-EC95-485C-9283-61CB129386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B54F50D6-3B5E-4510-B2CC-43FE40A25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C9DAB6C-B46D-4E96-A830-83B76533E1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4151" y="2113207"/>
            <a:ext cx="1748837" cy="155102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080CFA0-80E9-4F91-8F63-3D305BA04EFB}"/>
              </a:ext>
            </a:extLst>
          </p:cNvPr>
          <p:cNvGrpSpPr/>
          <p:nvPr/>
        </p:nvGrpSpPr>
        <p:grpSpPr>
          <a:xfrm>
            <a:off x="3218705" y="2262990"/>
            <a:ext cx="1349446" cy="1443892"/>
            <a:chOff x="4521200" y="1509725"/>
            <a:chExt cx="3149600" cy="368017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750775C-7A1A-45BF-8C9D-61AF3E203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21200" y="1509725"/>
              <a:ext cx="3149600" cy="3680178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0705EA4D-24AA-4E86-87EF-698D0120D2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58491" b="14248"/>
            <a:stretch/>
          </p:blipFill>
          <p:spPr>
            <a:xfrm rot="21155191">
              <a:off x="5459428" y="3012439"/>
              <a:ext cx="752464" cy="198826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F944FB7-D167-458D-A561-501B4DB3CA1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30317" y="4095256"/>
            <a:ext cx="3572566" cy="101202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81BB5CB-EF38-44EA-A4D6-9357E567D322}"/>
              </a:ext>
            </a:extLst>
          </p:cNvPr>
          <p:cNvSpPr/>
          <p:nvPr/>
        </p:nvSpPr>
        <p:spPr>
          <a:xfrm>
            <a:off x="8528818" y="2762744"/>
            <a:ext cx="2974020" cy="40698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DECDC60-F0B0-4DE9-BBD1-ADCBF8A3BE6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31858" y="5107280"/>
            <a:ext cx="3571025" cy="1758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FDF0E3-BC03-4E68-9D59-2C31AE2347B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30316" y="5064029"/>
            <a:ext cx="3571024" cy="1081510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288295F-D4C0-4692-A170-D8E57AE8765C}"/>
              </a:ext>
            </a:extLst>
          </p:cNvPr>
          <p:cNvSpPr/>
          <p:nvPr/>
        </p:nvSpPr>
        <p:spPr>
          <a:xfrm>
            <a:off x="701669" y="3869054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بِ</a:t>
            </a:r>
            <a:endParaRPr lang="en-AE" sz="6600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35B9044-FAFD-4519-A811-B82ED20072BC}"/>
              </a:ext>
            </a:extLst>
          </p:cNvPr>
          <p:cNvSpPr/>
          <p:nvPr/>
        </p:nvSpPr>
        <p:spPr>
          <a:xfrm>
            <a:off x="3065526" y="3784799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بُ</a:t>
            </a:r>
            <a:endParaRPr lang="en-AE" sz="6600" dirty="0">
              <a:solidFill>
                <a:schemeClr val="tx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16FB466-5D43-40C6-9C01-5090D3DA8EAA}"/>
              </a:ext>
            </a:extLst>
          </p:cNvPr>
          <p:cNvGrpSpPr/>
          <p:nvPr/>
        </p:nvGrpSpPr>
        <p:grpSpPr>
          <a:xfrm>
            <a:off x="5521990" y="2397358"/>
            <a:ext cx="1349446" cy="1443892"/>
            <a:chOff x="4521200" y="1509725"/>
            <a:chExt cx="3149600" cy="3680178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2E47757-DB26-4882-8445-A8671543D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21200" y="1509725"/>
              <a:ext cx="3149600" cy="3680178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7604E12C-CBD9-47F4-891E-E8E36E4E47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58491" b="14248"/>
            <a:stretch/>
          </p:blipFill>
          <p:spPr>
            <a:xfrm rot="21155191">
              <a:off x="5459428" y="3012439"/>
              <a:ext cx="752464" cy="198826"/>
            </a:xfrm>
            <a:prstGeom prst="rect">
              <a:avLst/>
            </a:prstGeom>
          </p:spPr>
        </p:pic>
      </p:grp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B09FE12-44F9-4EBF-9F9B-533A448C8E4A}"/>
              </a:ext>
            </a:extLst>
          </p:cNvPr>
          <p:cNvSpPr/>
          <p:nvPr/>
        </p:nvSpPr>
        <p:spPr>
          <a:xfrm>
            <a:off x="5368811" y="3919167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بَ</a:t>
            </a:r>
            <a:endParaRPr lang="en-AE" sz="6600" dirty="0">
              <a:solidFill>
                <a:schemeClr val="tx1"/>
              </a:solidFill>
            </a:endParaRPr>
          </a:p>
        </p:txBody>
      </p:sp>
      <p:pic>
        <p:nvPicPr>
          <p:cNvPr id="37" name="ممتاز صغير">
            <a:hlinkClick r:id="" action="ppaction://media"/>
            <a:extLst>
              <a:ext uri="{FF2B5EF4-FFF2-40B4-BE49-F238E27FC236}">
                <a16:creationId xmlns:a16="http://schemas.microsoft.com/office/drawing/2014/main" id="{3AC99F00-CCEF-4EEE-82AB-4A53F50BA9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655517" y="7426152"/>
            <a:ext cx="406400" cy="406400"/>
          </a:xfrm>
          <a:prstGeom prst="rect">
            <a:avLst/>
          </a:prstGeom>
        </p:spPr>
      </p:pic>
      <p:pic>
        <p:nvPicPr>
          <p:cNvPr id="39" name="حاول من جديد">
            <a:hlinkClick r:id="" action="ppaction://media"/>
            <a:extLst>
              <a:ext uri="{FF2B5EF4-FFF2-40B4-BE49-F238E27FC236}">
                <a16:creationId xmlns:a16="http://schemas.microsoft.com/office/drawing/2014/main" id="{D99FB2A2-E66D-436B-AD26-D1243835A8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93982" y="7599279"/>
            <a:ext cx="406400" cy="406400"/>
          </a:xfrm>
          <a:prstGeom prst="rect">
            <a:avLst/>
          </a:prstGeom>
        </p:spPr>
      </p:pic>
      <p:pic>
        <p:nvPicPr>
          <p:cNvPr id="40" name="حاول من جديد">
            <a:hlinkClick r:id="" action="ppaction://media"/>
            <a:extLst>
              <a:ext uri="{FF2B5EF4-FFF2-40B4-BE49-F238E27FC236}">
                <a16:creationId xmlns:a16="http://schemas.microsoft.com/office/drawing/2014/main" id="{A0936966-96DB-40AD-AB29-30D7B5FDC9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678770" y="7635496"/>
            <a:ext cx="406400" cy="406400"/>
          </a:xfrm>
          <a:prstGeom prst="rect">
            <a:avLst/>
          </a:prstGeom>
        </p:spPr>
      </p:pic>
      <p:pic>
        <p:nvPicPr>
          <p:cNvPr id="27" name="Picture 2" descr="Cliparts حزين png">
            <a:extLst>
              <a:ext uri="{FF2B5EF4-FFF2-40B4-BE49-F238E27FC236}">
                <a16:creationId xmlns:a16="http://schemas.microsoft.com/office/drawing/2014/main" id="{E4BC5FC6-B85E-4CB8-AF89-430D52725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8403" b="95378" l="10000" r="90000">
                        <a14:foregroundMark x1="58478" y1="10294" x2="53370" y2="1891"/>
                        <a14:foregroundMark x1="53370" y1="1891" x2="47391" y2="8193"/>
                        <a14:foregroundMark x1="47391" y1="8193" x2="54783" y2="9034"/>
                        <a14:foregroundMark x1="54783" y1="9034" x2="57391" y2="8613"/>
                        <a14:foregroundMark x1="55543" y1="83613" x2="67717" y2="85924"/>
                        <a14:foregroundMark x1="67717" y1="85924" x2="62391" y2="97689"/>
                        <a14:foregroundMark x1="62391" y1="97689" x2="43804" y2="98950"/>
                        <a14:foregroundMark x1="43804" y1="98950" x2="36630" y2="95378"/>
                        <a14:foregroundMark x1="36630" y1="95378" x2="40652" y2="86975"/>
                        <a14:foregroundMark x1="40652" y1="86975" x2="50652" y2="84034"/>
                        <a14:foregroundMark x1="50652" y1="84034" x2="56848" y2="840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553" y="2853273"/>
            <a:ext cx="2390550" cy="12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Graphic 27">
            <a:hlinkClick r:id="rId22" action="ppaction://hlinksldjump"/>
            <a:extLst>
              <a:ext uri="{FF2B5EF4-FFF2-40B4-BE49-F238E27FC236}">
                <a16:creationId xmlns:a16="http://schemas.microsoft.com/office/drawing/2014/main" id="{9C2CA7F3-CC06-40DB-B41A-3A20C088F58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2495" y="758190"/>
            <a:ext cx="582845" cy="5828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083DF6-A6C0-4C0E-9E7F-49F16EFD87FB}"/>
              </a:ext>
            </a:extLst>
          </p:cNvPr>
          <p:cNvSpPr txBox="1"/>
          <p:nvPr/>
        </p:nvSpPr>
        <p:spPr>
          <a:xfrm>
            <a:off x="7047979" y="1049612"/>
            <a:ext cx="48301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حدد الصوت الذي تبدأ به الصورة  :</a:t>
            </a:r>
            <a:endParaRPr lang="en-AE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E54C41E-6272-4C11-919A-A3AFD1592ED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5400000">
            <a:off x="-1028416" y="4879183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34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xit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586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3056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05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AC7EC9-1132-4962-90B2-EAEC90761899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2E07034-DB32-441C-AE3F-399484A58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87FBBF8F-A11C-4706-A441-5C0E94A324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2B484F13-49E9-49F6-9750-43DBE4C22D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25CE360-F9C4-4C4E-B6BD-743BE7953A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99DAF93-EC95-485C-9283-61CB129386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B54F50D6-3B5E-4510-B2CC-43FE40A25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C9DAB6C-B46D-4E96-A830-83B76533E1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4151" y="2113207"/>
            <a:ext cx="1748837" cy="155102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080CFA0-80E9-4F91-8F63-3D305BA04EFB}"/>
              </a:ext>
            </a:extLst>
          </p:cNvPr>
          <p:cNvGrpSpPr/>
          <p:nvPr/>
        </p:nvGrpSpPr>
        <p:grpSpPr>
          <a:xfrm>
            <a:off x="3218705" y="2262990"/>
            <a:ext cx="1349446" cy="1443892"/>
            <a:chOff x="4521200" y="1509725"/>
            <a:chExt cx="3149600" cy="368017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750775C-7A1A-45BF-8C9D-61AF3E203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21200" y="1509725"/>
              <a:ext cx="3149600" cy="3680178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0705EA4D-24AA-4E86-87EF-698D0120D2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58491" b="14248"/>
            <a:stretch/>
          </p:blipFill>
          <p:spPr>
            <a:xfrm rot="21155191">
              <a:off x="5459428" y="3012439"/>
              <a:ext cx="752464" cy="198826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F944FB7-D167-458D-A561-501B4DB3CA1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30317" y="4095256"/>
            <a:ext cx="3572566" cy="101202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81BB5CB-EF38-44EA-A4D6-9357E567D322}"/>
              </a:ext>
            </a:extLst>
          </p:cNvPr>
          <p:cNvSpPr/>
          <p:nvPr/>
        </p:nvSpPr>
        <p:spPr>
          <a:xfrm>
            <a:off x="8528818" y="2762744"/>
            <a:ext cx="2974020" cy="40698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DECDC60-F0B0-4DE9-BBD1-ADCBF8A3BE6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31858" y="5107280"/>
            <a:ext cx="3571025" cy="1758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FDF0E3-BC03-4E68-9D59-2C31AE2347B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30316" y="5064029"/>
            <a:ext cx="3571024" cy="1081510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288295F-D4C0-4692-A170-D8E57AE8765C}"/>
              </a:ext>
            </a:extLst>
          </p:cNvPr>
          <p:cNvSpPr/>
          <p:nvPr/>
        </p:nvSpPr>
        <p:spPr>
          <a:xfrm>
            <a:off x="701669" y="3869054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بِ</a:t>
            </a:r>
            <a:endParaRPr lang="en-AE" sz="6600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35B9044-FAFD-4519-A811-B82ED20072BC}"/>
              </a:ext>
            </a:extLst>
          </p:cNvPr>
          <p:cNvSpPr/>
          <p:nvPr/>
        </p:nvSpPr>
        <p:spPr>
          <a:xfrm>
            <a:off x="3065526" y="3784799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بُ</a:t>
            </a:r>
            <a:endParaRPr lang="en-AE" sz="6600" dirty="0">
              <a:solidFill>
                <a:schemeClr val="tx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16FB466-5D43-40C6-9C01-5090D3DA8EAA}"/>
              </a:ext>
            </a:extLst>
          </p:cNvPr>
          <p:cNvGrpSpPr/>
          <p:nvPr/>
        </p:nvGrpSpPr>
        <p:grpSpPr>
          <a:xfrm>
            <a:off x="5521990" y="2397358"/>
            <a:ext cx="1349446" cy="1443892"/>
            <a:chOff x="4521200" y="1509725"/>
            <a:chExt cx="3149600" cy="3680178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2E47757-DB26-4882-8445-A8671543D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21200" y="1509725"/>
              <a:ext cx="3149600" cy="3680178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7604E12C-CBD9-47F4-891E-E8E36E4E47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58491" b="14248"/>
            <a:stretch/>
          </p:blipFill>
          <p:spPr>
            <a:xfrm rot="21155191">
              <a:off x="5459428" y="3012439"/>
              <a:ext cx="752464" cy="198826"/>
            </a:xfrm>
            <a:prstGeom prst="rect">
              <a:avLst/>
            </a:prstGeom>
          </p:spPr>
        </p:pic>
      </p:grp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B09FE12-44F9-4EBF-9F9B-533A448C8E4A}"/>
              </a:ext>
            </a:extLst>
          </p:cNvPr>
          <p:cNvSpPr/>
          <p:nvPr/>
        </p:nvSpPr>
        <p:spPr>
          <a:xfrm>
            <a:off x="5368811" y="3919167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بَ</a:t>
            </a:r>
            <a:endParaRPr lang="en-AE" sz="6600" dirty="0">
              <a:solidFill>
                <a:schemeClr val="tx1"/>
              </a:solidFill>
            </a:endParaRPr>
          </a:p>
        </p:txBody>
      </p:sp>
      <p:pic>
        <p:nvPicPr>
          <p:cNvPr id="37" name="ممتاز صغير">
            <a:hlinkClick r:id="" action="ppaction://media"/>
            <a:extLst>
              <a:ext uri="{FF2B5EF4-FFF2-40B4-BE49-F238E27FC236}">
                <a16:creationId xmlns:a16="http://schemas.microsoft.com/office/drawing/2014/main" id="{3AC99F00-CCEF-4EEE-82AB-4A53F50BA9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655517" y="7426152"/>
            <a:ext cx="406400" cy="406400"/>
          </a:xfrm>
          <a:prstGeom prst="rect">
            <a:avLst/>
          </a:prstGeom>
        </p:spPr>
      </p:pic>
      <p:pic>
        <p:nvPicPr>
          <p:cNvPr id="39" name="حاول من جديد">
            <a:hlinkClick r:id="" action="ppaction://media"/>
            <a:extLst>
              <a:ext uri="{FF2B5EF4-FFF2-40B4-BE49-F238E27FC236}">
                <a16:creationId xmlns:a16="http://schemas.microsoft.com/office/drawing/2014/main" id="{D99FB2A2-E66D-436B-AD26-D1243835A8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93982" y="7599279"/>
            <a:ext cx="406400" cy="406400"/>
          </a:xfrm>
          <a:prstGeom prst="rect">
            <a:avLst/>
          </a:prstGeom>
        </p:spPr>
      </p:pic>
      <p:pic>
        <p:nvPicPr>
          <p:cNvPr id="40" name="حاول من جديد">
            <a:hlinkClick r:id="" action="ppaction://media"/>
            <a:extLst>
              <a:ext uri="{FF2B5EF4-FFF2-40B4-BE49-F238E27FC236}">
                <a16:creationId xmlns:a16="http://schemas.microsoft.com/office/drawing/2014/main" id="{A0936966-96DB-40AD-AB29-30D7B5FDC9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678770" y="7635496"/>
            <a:ext cx="406400" cy="406400"/>
          </a:xfrm>
          <a:prstGeom prst="rect">
            <a:avLst/>
          </a:prstGeom>
        </p:spPr>
      </p:pic>
      <p:pic>
        <p:nvPicPr>
          <p:cNvPr id="28" name="Picture 2" descr="Barrel | Animal Crossing Wiki | Fandom">
            <a:extLst>
              <a:ext uri="{FF2B5EF4-FFF2-40B4-BE49-F238E27FC236}">
                <a16:creationId xmlns:a16="http://schemas.microsoft.com/office/drawing/2014/main" id="{A9AAA694-B046-49EB-B16E-62E7D89FF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360" y="2789963"/>
            <a:ext cx="1458187" cy="145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Graphic 34">
            <a:hlinkClick r:id="rId21" action="ppaction://hlinksldjump"/>
            <a:extLst>
              <a:ext uri="{FF2B5EF4-FFF2-40B4-BE49-F238E27FC236}">
                <a16:creationId xmlns:a16="http://schemas.microsoft.com/office/drawing/2014/main" id="{97B9F785-FABE-43E9-A4C1-A87F392F60A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12495" y="758190"/>
            <a:ext cx="582845" cy="58284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771A896-D62B-442E-AB26-49522B4C44A5}"/>
              </a:ext>
            </a:extLst>
          </p:cNvPr>
          <p:cNvSpPr txBox="1"/>
          <p:nvPr/>
        </p:nvSpPr>
        <p:spPr>
          <a:xfrm>
            <a:off x="7047979" y="1049612"/>
            <a:ext cx="48301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حدد الصوت الذي تبدأ به الصورة  :</a:t>
            </a:r>
            <a:endParaRPr lang="en-AE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2AA21CC-4E08-4DFD-9805-46102F555C9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5400000">
            <a:off x="-1028416" y="4879183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6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xit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586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3056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05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AC7EC9-1132-4962-90B2-EAEC90761899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2E07034-DB32-441C-AE3F-399484A58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87FBBF8F-A11C-4706-A441-5C0E94A324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2B484F13-49E9-49F6-9750-43DBE4C22D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25CE360-F9C4-4C4E-B6BD-743BE7953A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99DAF93-EC95-485C-9283-61CB129386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B54F50D6-3B5E-4510-B2CC-43FE40A25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C9DAB6C-B46D-4E96-A830-83B76533E1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93297" y="2163320"/>
            <a:ext cx="1748837" cy="155102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080CFA0-80E9-4F91-8F63-3D305BA04EFB}"/>
              </a:ext>
            </a:extLst>
          </p:cNvPr>
          <p:cNvGrpSpPr/>
          <p:nvPr/>
        </p:nvGrpSpPr>
        <p:grpSpPr>
          <a:xfrm>
            <a:off x="772319" y="2370784"/>
            <a:ext cx="1349446" cy="1443892"/>
            <a:chOff x="4521200" y="1509725"/>
            <a:chExt cx="3149600" cy="368017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750775C-7A1A-45BF-8C9D-61AF3E203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21200" y="1509725"/>
              <a:ext cx="3149600" cy="3680178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0705EA4D-24AA-4E86-87EF-698D0120D2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58491" b="14248"/>
            <a:stretch/>
          </p:blipFill>
          <p:spPr>
            <a:xfrm rot="21155191">
              <a:off x="5459428" y="3012439"/>
              <a:ext cx="752464" cy="198826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F944FB7-D167-458D-A561-501B4DB3CA1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30317" y="4095256"/>
            <a:ext cx="3572566" cy="101202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81BB5CB-EF38-44EA-A4D6-9357E567D322}"/>
              </a:ext>
            </a:extLst>
          </p:cNvPr>
          <p:cNvSpPr/>
          <p:nvPr/>
        </p:nvSpPr>
        <p:spPr>
          <a:xfrm>
            <a:off x="8528818" y="2762744"/>
            <a:ext cx="2974020" cy="40698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DECDC60-F0B0-4DE9-BBD1-ADCBF8A3BE6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31858" y="5107280"/>
            <a:ext cx="3571025" cy="1758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FDF0E3-BC03-4E68-9D59-2C31AE2347B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30316" y="5064029"/>
            <a:ext cx="3571024" cy="1081510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288295F-D4C0-4692-A170-D8E57AE8765C}"/>
              </a:ext>
            </a:extLst>
          </p:cNvPr>
          <p:cNvSpPr/>
          <p:nvPr/>
        </p:nvSpPr>
        <p:spPr>
          <a:xfrm>
            <a:off x="3030815" y="3919167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بُ</a:t>
            </a:r>
            <a:endParaRPr lang="en-AE" sz="6600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35B9044-FAFD-4519-A811-B82ED20072BC}"/>
              </a:ext>
            </a:extLst>
          </p:cNvPr>
          <p:cNvSpPr/>
          <p:nvPr/>
        </p:nvSpPr>
        <p:spPr>
          <a:xfrm>
            <a:off x="619140" y="3892593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بِ</a:t>
            </a:r>
            <a:endParaRPr lang="en-AE" sz="6600" dirty="0">
              <a:solidFill>
                <a:schemeClr val="tx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16FB466-5D43-40C6-9C01-5090D3DA8EAA}"/>
              </a:ext>
            </a:extLst>
          </p:cNvPr>
          <p:cNvGrpSpPr/>
          <p:nvPr/>
        </p:nvGrpSpPr>
        <p:grpSpPr>
          <a:xfrm>
            <a:off x="5521990" y="2397358"/>
            <a:ext cx="1349446" cy="1443892"/>
            <a:chOff x="4521200" y="1509725"/>
            <a:chExt cx="3149600" cy="3680178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2E47757-DB26-4882-8445-A8671543D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21200" y="1509725"/>
              <a:ext cx="3149600" cy="3680178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7604E12C-CBD9-47F4-891E-E8E36E4E47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r="58491" b="14248"/>
            <a:stretch/>
          </p:blipFill>
          <p:spPr>
            <a:xfrm rot="21155191">
              <a:off x="5459428" y="3012439"/>
              <a:ext cx="752464" cy="198826"/>
            </a:xfrm>
            <a:prstGeom prst="rect">
              <a:avLst/>
            </a:prstGeom>
          </p:spPr>
        </p:pic>
      </p:grp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B09FE12-44F9-4EBF-9F9B-533A448C8E4A}"/>
              </a:ext>
            </a:extLst>
          </p:cNvPr>
          <p:cNvSpPr/>
          <p:nvPr/>
        </p:nvSpPr>
        <p:spPr>
          <a:xfrm>
            <a:off x="5368811" y="3919167"/>
            <a:ext cx="1655805" cy="1443892"/>
          </a:xfrm>
          <a:custGeom>
            <a:avLst/>
            <a:gdLst>
              <a:gd name="connsiteX0" fmla="*/ 0 w 1655805"/>
              <a:gd name="connsiteY0" fmla="*/ 240653 h 1443892"/>
              <a:gd name="connsiteX1" fmla="*/ 240653 w 1655805"/>
              <a:gd name="connsiteY1" fmla="*/ 0 h 1443892"/>
              <a:gd name="connsiteX2" fmla="*/ 1415152 w 1655805"/>
              <a:gd name="connsiteY2" fmla="*/ 0 h 1443892"/>
              <a:gd name="connsiteX3" fmla="*/ 1655805 w 1655805"/>
              <a:gd name="connsiteY3" fmla="*/ 240653 h 1443892"/>
              <a:gd name="connsiteX4" fmla="*/ 1655805 w 1655805"/>
              <a:gd name="connsiteY4" fmla="*/ 1203239 h 1443892"/>
              <a:gd name="connsiteX5" fmla="*/ 1415152 w 1655805"/>
              <a:gd name="connsiteY5" fmla="*/ 1443892 h 1443892"/>
              <a:gd name="connsiteX6" fmla="*/ 240653 w 1655805"/>
              <a:gd name="connsiteY6" fmla="*/ 1443892 h 1443892"/>
              <a:gd name="connsiteX7" fmla="*/ 0 w 1655805"/>
              <a:gd name="connsiteY7" fmla="*/ 1203239 h 1443892"/>
              <a:gd name="connsiteX8" fmla="*/ 0 w 1655805"/>
              <a:gd name="connsiteY8" fmla="*/ 240653 h 14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805" h="1443892" fill="none" extrusionOk="0">
                <a:moveTo>
                  <a:pt x="0" y="240653"/>
                </a:moveTo>
                <a:cubicBezTo>
                  <a:pt x="18048" y="120206"/>
                  <a:pt x="116582" y="11644"/>
                  <a:pt x="240653" y="0"/>
                </a:cubicBezTo>
                <a:cubicBezTo>
                  <a:pt x="785867" y="-27726"/>
                  <a:pt x="1029525" y="-98990"/>
                  <a:pt x="1415152" y="0"/>
                </a:cubicBezTo>
                <a:cubicBezTo>
                  <a:pt x="1557146" y="3951"/>
                  <a:pt x="1652043" y="108628"/>
                  <a:pt x="1655805" y="240653"/>
                </a:cubicBezTo>
                <a:cubicBezTo>
                  <a:pt x="1692551" y="566170"/>
                  <a:pt x="1595784" y="791885"/>
                  <a:pt x="1655805" y="1203239"/>
                </a:cubicBezTo>
                <a:cubicBezTo>
                  <a:pt x="1669881" y="1314003"/>
                  <a:pt x="1553103" y="1445845"/>
                  <a:pt x="1415152" y="1443892"/>
                </a:cubicBezTo>
                <a:cubicBezTo>
                  <a:pt x="1171410" y="1357904"/>
                  <a:pt x="695203" y="1351495"/>
                  <a:pt x="240653" y="1443892"/>
                </a:cubicBezTo>
                <a:cubicBezTo>
                  <a:pt x="113936" y="1446453"/>
                  <a:pt x="14037" y="1328942"/>
                  <a:pt x="0" y="1203239"/>
                </a:cubicBezTo>
                <a:cubicBezTo>
                  <a:pt x="-60468" y="897847"/>
                  <a:pt x="72690" y="495586"/>
                  <a:pt x="0" y="240653"/>
                </a:cubicBezTo>
                <a:close/>
              </a:path>
              <a:path w="1655805" h="1443892" stroke="0" extrusionOk="0">
                <a:moveTo>
                  <a:pt x="0" y="240653"/>
                </a:moveTo>
                <a:cubicBezTo>
                  <a:pt x="6824" y="110092"/>
                  <a:pt x="101202" y="-24"/>
                  <a:pt x="240653" y="0"/>
                </a:cubicBezTo>
                <a:cubicBezTo>
                  <a:pt x="370119" y="-68343"/>
                  <a:pt x="1232230" y="75555"/>
                  <a:pt x="1415152" y="0"/>
                </a:cubicBezTo>
                <a:cubicBezTo>
                  <a:pt x="1541645" y="22193"/>
                  <a:pt x="1658550" y="103097"/>
                  <a:pt x="1655805" y="240653"/>
                </a:cubicBezTo>
                <a:cubicBezTo>
                  <a:pt x="1718209" y="406114"/>
                  <a:pt x="1675214" y="867232"/>
                  <a:pt x="1655805" y="1203239"/>
                </a:cubicBezTo>
                <a:cubicBezTo>
                  <a:pt x="1666755" y="1339993"/>
                  <a:pt x="1532039" y="1435124"/>
                  <a:pt x="1415152" y="1443892"/>
                </a:cubicBezTo>
                <a:cubicBezTo>
                  <a:pt x="1069251" y="1522405"/>
                  <a:pt x="627384" y="1382849"/>
                  <a:pt x="240653" y="1443892"/>
                </a:cubicBezTo>
                <a:cubicBezTo>
                  <a:pt x="105227" y="1454498"/>
                  <a:pt x="-4928" y="1330700"/>
                  <a:pt x="0" y="1203239"/>
                </a:cubicBezTo>
                <a:cubicBezTo>
                  <a:pt x="-37594" y="760079"/>
                  <a:pt x="63624" y="410120"/>
                  <a:pt x="0" y="240653"/>
                </a:cubicBezTo>
                <a:close/>
              </a:path>
            </a:pathLst>
          </a:custGeom>
          <a:solidFill>
            <a:srgbClr val="F3A7B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88687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solidFill>
                  <a:schemeClr val="tx1"/>
                </a:solidFill>
              </a:rPr>
              <a:t>بَ</a:t>
            </a:r>
            <a:endParaRPr lang="en-AE" sz="6600" dirty="0">
              <a:solidFill>
                <a:schemeClr val="tx1"/>
              </a:solidFill>
            </a:endParaRPr>
          </a:p>
        </p:txBody>
      </p:sp>
      <p:pic>
        <p:nvPicPr>
          <p:cNvPr id="37" name="ممتاز صغير">
            <a:hlinkClick r:id="" action="ppaction://media"/>
            <a:extLst>
              <a:ext uri="{FF2B5EF4-FFF2-40B4-BE49-F238E27FC236}">
                <a16:creationId xmlns:a16="http://schemas.microsoft.com/office/drawing/2014/main" id="{3AC99F00-CCEF-4EEE-82AB-4A53F50BA9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655517" y="7426152"/>
            <a:ext cx="406400" cy="406400"/>
          </a:xfrm>
          <a:prstGeom prst="rect">
            <a:avLst/>
          </a:prstGeom>
        </p:spPr>
      </p:pic>
      <p:pic>
        <p:nvPicPr>
          <p:cNvPr id="39" name="حاول من جديد">
            <a:hlinkClick r:id="" action="ppaction://media"/>
            <a:extLst>
              <a:ext uri="{FF2B5EF4-FFF2-40B4-BE49-F238E27FC236}">
                <a16:creationId xmlns:a16="http://schemas.microsoft.com/office/drawing/2014/main" id="{D99FB2A2-E66D-436B-AD26-D1243835A8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93982" y="7599279"/>
            <a:ext cx="406400" cy="406400"/>
          </a:xfrm>
          <a:prstGeom prst="rect">
            <a:avLst/>
          </a:prstGeom>
        </p:spPr>
      </p:pic>
      <p:pic>
        <p:nvPicPr>
          <p:cNvPr id="40" name="حاول من جديد">
            <a:hlinkClick r:id="" action="ppaction://media"/>
            <a:extLst>
              <a:ext uri="{FF2B5EF4-FFF2-40B4-BE49-F238E27FC236}">
                <a16:creationId xmlns:a16="http://schemas.microsoft.com/office/drawing/2014/main" id="{A0936966-96DB-40AD-AB29-30D7B5FDC9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678770" y="7635496"/>
            <a:ext cx="406400" cy="406400"/>
          </a:xfrm>
          <a:prstGeom prst="rect">
            <a:avLst/>
          </a:prstGeom>
        </p:spPr>
      </p:pic>
      <p:pic>
        <p:nvPicPr>
          <p:cNvPr id="1026" name="Picture 2" descr="ثونغ المضيق الحار يتوقف عند بستان كرتون - viewonlinetraining.com">
            <a:extLst>
              <a:ext uri="{FF2B5EF4-FFF2-40B4-BE49-F238E27FC236}">
                <a16:creationId xmlns:a16="http://schemas.microsoft.com/office/drawing/2014/main" id="{758A0F14-C637-44DB-9841-DF96FCEB3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981" y="2823045"/>
            <a:ext cx="1648540" cy="166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Graphic 27">
            <a:hlinkClick r:id="rId21" action="ppaction://hlinksldjump"/>
            <a:extLst>
              <a:ext uri="{FF2B5EF4-FFF2-40B4-BE49-F238E27FC236}">
                <a16:creationId xmlns:a16="http://schemas.microsoft.com/office/drawing/2014/main" id="{281B8F7C-41A3-4A47-A49C-074A1230BE6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12495" y="758190"/>
            <a:ext cx="582845" cy="58284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F986E9B-28D2-41A5-802A-721FBDC949EE}"/>
              </a:ext>
            </a:extLst>
          </p:cNvPr>
          <p:cNvSpPr txBox="1"/>
          <p:nvPr/>
        </p:nvSpPr>
        <p:spPr>
          <a:xfrm>
            <a:off x="7047979" y="1049612"/>
            <a:ext cx="48301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حدد الصوت الذي تبدأ به الصورة  :</a:t>
            </a:r>
            <a:endParaRPr lang="en-AE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E1C3DFD-63C9-46D1-B5F0-547CBACA71A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5400000">
            <a:off x="-1028416" y="4879183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45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xit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586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3056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05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48D4EA5-9D85-478B-B285-F648BF7CFD9E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32A17FB5-E262-42C3-A250-B4974F593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E93D5D06-B92E-4D15-BFDC-45A882E357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F5E88751-5FB1-4E3A-85BC-595DEF380F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E0639489-E862-46CF-B1BC-3CA9AFD869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8DD2872-724D-4F49-9E8C-903DE66A20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FE5FFCD7-6CCF-4357-8C7A-DDFF9E999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pic>
        <p:nvPicPr>
          <p:cNvPr id="9" name="Graphic 8">
            <a:hlinkClick r:id="rId7" action="ppaction://hlinksldjump"/>
            <a:extLst>
              <a:ext uri="{FF2B5EF4-FFF2-40B4-BE49-F238E27FC236}">
                <a16:creationId xmlns:a16="http://schemas.microsoft.com/office/drawing/2014/main" id="{DB737F94-3641-40D1-A010-11D6EC33C1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495" y="758190"/>
            <a:ext cx="582845" cy="5828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2794FB-24F5-4EB2-A264-C7B294FB9D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-1028416" y="4879183"/>
            <a:ext cx="2325330" cy="3696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757FD0-AA12-4A57-870F-7C2845AE05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36335" y="758190"/>
            <a:ext cx="4019670" cy="54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11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2B0440DA-8D30-497F-9AEA-07E789EDA6DC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التهيئة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1227A16-4D62-4025-9452-7A5501B79E0C}"/>
              </a:ext>
            </a:extLst>
          </p:cNvPr>
          <p:cNvSpPr/>
          <p:nvPr/>
        </p:nvSpPr>
        <p:spPr>
          <a:xfrm>
            <a:off x="1895825" y="1988654"/>
            <a:ext cx="1521350" cy="1295675"/>
          </a:xfrm>
          <a:custGeom>
            <a:avLst/>
            <a:gdLst>
              <a:gd name="connsiteX0" fmla="*/ 0 w 1521350"/>
              <a:gd name="connsiteY0" fmla="*/ 215950 h 1295675"/>
              <a:gd name="connsiteX1" fmla="*/ 215950 w 1521350"/>
              <a:gd name="connsiteY1" fmla="*/ 0 h 1295675"/>
              <a:gd name="connsiteX2" fmla="*/ 760675 w 1521350"/>
              <a:gd name="connsiteY2" fmla="*/ 0 h 1295675"/>
              <a:gd name="connsiteX3" fmla="*/ 1305400 w 1521350"/>
              <a:gd name="connsiteY3" fmla="*/ 0 h 1295675"/>
              <a:gd name="connsiteX4" fmla="*/ 1521350 w 1521350"/>
              <a:gd name="connsiteY4" fmla="*/ 215950 h 1295675"/>
              <a:gd name="connsiteX5" fmla="*/ 1521350 w 1521350"/>
              <a:gd name="connsiteY5" fmla="*/ 621924 h 1295675"/>
              <a:gd name="connsiteX6" fmla="*/ 1521350 w 1521350"/>
              <a:gd name="connsiteY6" fmla="*/ 1079725 h 1295675"/>
              <a:gd name="connsiteX7" fmla="*/ 1305400 w 1521350"/>
              <a:gd name="connsiteY7" fmla="*/ 1295675 h 1295675"/>
              <a:gd name="connsiteX8" fmla="*/ 738886 w 1521350"/>
              <a:gd name="connsiteY8" fmla="*/ 1295675 h 1295675"/>
              <a:gd name="connsiteX9" fmla="*/ 215950 w 1521350"/>
              <a:gd name="connsiteY9" fmla="*/ 1295675 h 1295675"/>
              <a:gd name="connsiteX10" fmla="*/ 0 w 1521350"/>
              <a:gd name="connsiteY10" fmla="*/ 1079725 h 1295675"/>
              <a:gd name="connsiteX11" fmla="*/ 0 w 1521350"/>
              <a:gd name="connsiteY11" fmla="*/ 647838 h 1295675"/>
              <a:gd name="connsiteX12" fmla="*/ 0 w 1521350"/>
              <a:gd name="connsiteY12" fmla="*/ 215950 h 129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1350" h="1295675" fill="none" extrusionOk="0">
                <a:moveTo>
                  <a:pt x="0" y="215950"/>
                </a:moveTo>
                <a:cubicBezTo>
                  <a:pt x="15825" y="100479"/>
                  <a:pt x="97578" y="-7128"/>
                  <a:pt x="215950" y="0"/>
                </a:cubicBezTo>
                <a:cubicBezTo>
                  <a:pt x="329207" y="-23380"/>
                  <a:pt x="584243" y="3783"/>
                  <a:pt x="760675" y="0"/>
                </a:cubicBezTo>
                <a:cubicBezTo>
                  <a:pt x="937107" y="-3783"/>
                  <a:pt x="1140088" y="46154"/>
                  <a:pt x="1305400" y="0"/>
                </a:cubicBezTo>
                <a:cubicBezTo>
                  <a:pt x="1442485" y="-14553"/>
                  <a:pt x="1550973" y="97831"/>
                  <a:pt x="1521350" y="215950"/>
                </a:cubicBezTo>
                <a:cubicBezTo>
                  <a:pt x="1528321" y="395914"/>
                  <a:pt x="1505264" y="512601"/>
                  <a:pt x="1521350" y="621924"/>
                </a:cubicBezTo>
                <a:cubicBezTo>
                  <a:pt x="1537436" y="731247"/>
                  <a:pt x="1469589" y="898174"/>
                  <a:pt x="1521350" y="1079725"/>
                </a:cubicBezTo>
                <a:cubicBezTo>
                  <a:pt x="1518170" y="1207875"/>
                  <a:pt x="1428725" y="1280692"/>
                  <a:pt x="1305400" y="1295675"/>
                </a:cubicBezTo>
                <a:cubicBezTo>
                  <a:pt x="1095720" y="1323297"/>
                  <a:pt x="926516" y="1278305"/>
                  <a:pt x="738886" y="1295675"/>
                </a:cubicBezTo>
                <a:cubicBezTo>
                  <a:pt x="551256" y="1313045"/>
                  <a:pt x="378066" y="1272535"/>
                  <a:pt x="215950" y="1295675"/>
                </a:cubicBezTo>
                <a:cubicBezTo>
                  <a:pt x="115086" y="1289604"/>
                  <a:pt x="-21093" y="1185565"/>
                  <a:pt x="0" y="1079725"/>
                </a:cubicBezTo>
                <a:cubicBezTo>
                  <a:pt x="-46872" y="948627"/>
                  <a:pt x="38600" y="769674"/>
                  <a:pt x="0" y="647838"/>
                </a:cubicBezTo>
                <a:cubicBezTo>
                  <a:pt x="-38600" y="526002"/>
                  <a:pt x="26998" y="325754"/>
                  <a:pt x="0" y="215950"/>
                </a:cubicBezTo>
                <a:close/>
              </a:path>
              <a:path w="1521350" h="1295675" stroke="0" extrusionOk="0">
                <a:moveTo>
                  <a:pt x="0" y="215950"/>
                </a:moveTo>
                <a:cubicBezTo>
                  <a:pt x="-10777" y="84831"/>
                  <a:pt x="111615" y="7402"/>
                  <a:pt x="215950" y="0"/>
                </a:cubicBezTo>
                <a:cubicBezTo>
                  <a:pt x="458271" y="-35315"/>
                  <a:pt x="624369" y="8131"/>
                  <a:pt x="771570" y="0"/>
                </a:cubicBezTo>
                <a:cubicBezTo>
                  <a:pt x="918771" y="-8131"/>
                  <a:pt x="1075736" y="40589"/>
                  <a:pt x="1305400" y="0"/>
                </a:cubicBezTo>
                <a:cubicBezTo>
                  <a:pt x="1430797" y="1607"/>
                  <a:pt x="1505110" y="70356"/>
                  <a:pt x="1521350" y="215950"/>
                </a:cubicBezTo>
                <a:cubicBezTo>
                  <a:pt x="1540053" y="316083"/>
                  <a:pt x="1512843" y="445311"/>
                  <a:pt x="1521350" y="621924"/>
                </a:cubicBezTo>
                <a:cubicBezTo>
                  <a:pt x="1529857" y="798537"/>
                  <a:pt x="1507757" y="904705"/>
                  <a:pt x="1521350" y="1079725"/>
                </a:cubicBezTo>
                <a:cubicBezTo>
                  <a:pt x="1551351" y="1205005"/>
                  <a:pt x="1401233" y="1310672"/>
                  <a:pt x="1305400" y="1295675"/>
                </a:cubicBezTo>
                <a:cubicBezTo>
                  <a:pt x="1108411" y="1346969"/>
                  <a:pt x="958639" y="1236314"/>
                  <a:pt x="771570" y="1295675"/>
                </a:cubicBezTo>
                <a:cubicBezTo>
                  <a:pt x="584501" y="1355036"/>
                  <a:pt x="342471" y="1236011"/>
                  <a:pt x="215950" y="1295675"/>
                </a:cubicBezTo>
                <a:cubicBezTo>
                  <a:pt x="93723" y="1319653"/>
                  <a:pt x="4636" y="1205669"/>
                  <a:pt x="0" y="1079725"/>
                </a:cubicBezTo>
                <a:cubicBezTo>
                  <a:pt x="-30403" y="911685"/>
                  <a:pt x="19142" y="803477"/>
                  <a:pt x="0" y="673751"/>
                </a:cubicBezTo>
                <a:cubicBezTo>
                  <a:pt x="-19142" y="544025"/>
                  <a:pt x="3280" y="444298"/>
                  <a:pt x="0" y="215950"/>
                </a:cubicBezTo>
                <a:close/>
              </a:path>
            </a:pathLst>
          </a:custGeom>
          <a:solidFill>
            <a:srgbClr val="F4A7BA"/>
          </a:solidFill>
          <a:ln>
            <a:extLst>
              <a:ext uri="{C807C97D-BFC1-408E-A445-0C87EB9F89A2}">
                <ask:lineSketchStyleProps xmlns:ask="http://schemas.microsoft.com/office/drawing/2018/sketchyshapes" sd="146260579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/>
              <a:t>بــ</a:t>
            </a:r>
            <a:endParaRPr lang="en-AE" sz="66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C3D9AB0-AD01-43AF-9F65-30619F67DE94}"/>
              </a:ext>
            </a:extLst>
          </p:cNvPr>
          <p:cNvSpPr/>
          <p:nvPr/>
        </p:nvSpPr>
        <p:spPr>
          <a:xfrm>
            <a:off x="8581469" y="1950392"/>
            <a:ext cx="1521350" cy="1295675"/>
          </a:xfrm>
          <a:custGeom>
            <a:avLst/>
            <a:gdLst>
              <a:gd name="connsiteX0" fmla="*/ 0 w 1521350"/>
              <a:gd name="connsiteY0" fmla="*/ 215950 h 1295675"/>
              <a:gd name="connsiteX1" fmla="*/ 215950 w 1521350"/>
              <a:gd name="connsiteY1" fmla="*/ 0 h 1295675"/>
              <a:gd name="connsiteX2" fmla="*/ 760675 w 1521350"/>
              <a:gd name="connsiteY2" fmla="*/ 0 h 1295675"/>
              <a:gd name="connsiteX3" fmla="*/ 1305400 w 1521350"/>
              <a:gd name="connsiteY3" fmla="*/ 0 h 1295675"/>
              <a:gd name="connsiteX4" fmla="*/ 1521350 w 1521350"/>
              <a:gd name="connsiteY4" fmla="*/ 215950 h 1295675"/>
              <a:gd name="connsiteX5" fmla="*/ 1521350 w 1521350"/>
              <a:gd name="connsiteY5" fmla="*/ 621924 h 1295675"/>
              <a:gd name="connsiteX6" fmla="*/ 1521350 w 1521350"/>
              <a:gd name="connsiteY6" fmla="*/ 1079725 h 1295675"/>
              <a:gd name="connsiteX7" fmla="*/ 1305400 w 1521350"/>
              <a:gd name="connsiteY7" fmla="*/ 1295675 h 1295675"/>
              <a:gd name="connsiteX8" fmla="*/ 738886 w 1521350"/>
              <a:gd name="connsiteY8" fmla="*/ 1295675 h 1295675"/>
              <a:gd name="connsiteX9" fmla="*/ 215950 w 1521350"/>
              <a:gd name="connsiteY9" fmla="*/ 1295675 h 1295675"/>
              <a:gd name="connsiteX10" fmla="*/ 0 w 1521350"/>
              <a:gd name="connsiteY10" fmla="*/ 1079725 h 1295675"/>
              <a:gd name="connsiteX11" fmla="*/ 0 w 1521350"/>
              <a:gd name="connsiteY11" fmla="*/ 647838 h 1295675"/>
              <a:gd name="connsiteX12" fmla="*/ 0 w 1521350"/>
              <a:gd name="connsiteY12" fmla="*/ 215950 h 129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1350" h="1295675" fill="none" extrusionOk="0">
                <a:moveTo>
                  <a:pt x="0" y="215950"/>
                </a:moveTo>
                <a:cubicBezTo>
                  <a:pt x="15825" y="100479"/>
                  <a:pt x="97578" y="-7128"/>
                  <a:pt x="215950" y="0"/>
                </a:cubicBezTo>
                <a:cubicBezTo>
                  <a:pt x="329207" y="-23380"/>
                  <a:pt x="584243" y="3783"/>
                  <a:pt x="760675" y="0"/>
                </a:cubicBezTo>
                <a:cubicBezTo>
                  <a:pt x="937107" y="-3783"/>
                  <a:pt x="1140088" y="46154"/>
                  <a:pt x="1305400" y="0"/>
                </a:cubicBezTo>
                <a:cubicBezTo>
                  <a:pt x="1442485" y="-14553"/>
                  <a:pt x="1550973" y="97831"/>
                  <a:pt x="1521350" y="215950"/>
                </a:cubicBezTo>
                <a:cubicBezTo>
                  <a:pt x="1528321" y="395914"/>
                  <a:pt x="1505264" y="512601"/>
                  <a:pt x="1521350" y="621924"/>
                </a:cubicBezTo>
                <a:cubicBezTo>
                  <a:pt x="1537436" y="731247"/>
                  <a:pt x="1469589" y="898174"/>
                  <a:pt x="1521350" y="1079725"/>
                </a:cubicBezTo>
                <a:cubicBezTo>
                  <a:pt x="1518170" y="1207875"/>
                  <a:pt x="1428725" y="1280692"/>
                  <a:pt x="1305400" y="1295675"/>
                </a:cubicBezTo>
                <a:cubicBezTo>
                  <a:pt x="1095720" y="1323297"/>
                  <a:pt x="926516" y="1278305"/>
                  <a:pt x="738886" y="1295675"/>
                </a:cubicBezTo>
                <a:cubicBezTo>
                  <a:pt x="551256" y="1313045"/>
                  <a:pt x="378066" y="1272535"/>
                  <a:pt x="215950" y="1295675"/>
                </a:cubicBezTo>
                <a:cubicBezTo>
                  <a:pt x="115086" y="1289604"/>
                  <a:pt x="-21093" y="1185565"/>
                  <a:pt x="0" y="1079725"/>
                </a:cubicBezTo>
                <a:cubicBezTo>
                  <a:pt x="-46872" y="948627"/>
                  <a:pt x="38600" y="769674"/>
                  <a:pt x="0" y="647838"/>
                </a:cubicBezTo>
                <a:cubicBezTo>
                  <a:pt x="-38600" y="526002"/>
                  <a:pt x="26998" y="325754"/>
                  <a:pt x="0" y="215950"/>
                </a:cubicBezTo>
                <a:close/>
              </a:path>
              <a:path w="1521350" h="1295675" stroke="0" extrusionOk="0">
                <a:moveTo>
                  <a:pt x="0" y="215950"/>
                </a:moveTo>
                <a:cubicBezTo>
                  <a:pt x="-10777" y="84831"/>
                  <a:pt x="111615" y="7402"/>
                  <a:pt x="215950" y="0"/>
                </a:cubicBezTo>
                <a:cubicBezTo>
                  <a:pt x="458271" y="-35315"/>
                  <a:pt x="624369" y="8131"/>
                  <a:pt x="771570" y="0"/>
                </a:cubicBezTo>
                <a:cubicBezTo>
                  <a:pt x="918771" y="-8131"/>
                  <a:pt x="1075736" y="40589"/>
                  <a:pt x="1305400" y="0"/>
                </a:cubicBezTo>
                <a:cubicBezTo>
                  <a:pt x="1430797" y="1607"/>
                  <a:pt x="1505110" y="70356"/>
                  <a:pt x="1521350" y="215950"/>
                </a:cubicBezTo>
                <a:cubicBezTo>
                  <a:pt x="1540053" y="316083"/>
                  <a:pt x="1512843" y="445311"/>
                  <a:pt x="1521350" y="621924"/>
                </a:cubicBezTo>
                <a:cubicBezTo>
                  <a:pt x="1529857" y="798537"/>
                  <a:pt x="1507757" y="904705"/>
                  <a:pt x="1521350" y="1079725"/>
                </a:cubicBezTo>
                <a:cubicBezTo>
                  <a:pt x="1551351" y="1205005"/>
                  <a:pt x="1401233" y="1310672"/>
                  <a:pt x="1305400" y="1295675"/>
                </a:cubicBezTo>
                <a:cubicBezTo>
                  <a:pt x="1108411" y="1346969"/>
                  <a:pt x="958639" y="1236314"/>
                  <a:pt x="771570" y="1295675"/>
                </a:cubicBezTo>
                <a:cubicBezTo>
                  <a:pt x="584501" y="1355036"/>
                  <a:pt x="342471" y="1236011"/>
                  <a:pt x="215950" y="1295675"/>
                </a:cubicBezTo>
                <a:cubicBezTo>
                  <a:pt x="93723" y="1319653"/>
                  <a:pt x="4636" y="1205669"/>
                  <a:pt x="0" y="1079725"/>
                </a:cubicBezTo>
                <a:cubicBezTo>
                  <a:pt x="-30403" y="911685"/>
                  <a:pt x="19142" y="803477"/>
                  <a:pt x="0" y="673751"/>
                </a:cubicBezTo>
                <a:cubicBezTo>
                  <a:pt x="-19142" y="544025"/>
                  <a:pt x="3280" y="444298"/>
                  <a:pt x="0" y="215950"/>
                </a:cubicBezTo>
                <a:close/>
              </a:path>
            </a:pathLst>
          </a:custGeom>
          <a:solidFill>
            <a:srgbClr val="5BC5F2"/>
          </a:solidFill>
          <a:ln>
            <a:extLst>
              <a:ext uri="{C807C97D-BFC1-408E-A445-0C87EB9F89A2}">
                <ask:lineSketchStyleProps xmlns:ask="http://schemas.microsoft.com/office/drawing/2018/sketchyshapes" sd="146260579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/>
              <a:t>ب</a:t>
            </a:r>
            <a:endParaRPr lang="en-AE" sz="66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7C37EF4-0CD9-4D84-8932-9FF3859E236C}"/>
              </a:ext>
            </a:extLst>
          </p:cNvPr>
          <p:cNvSpPr/>
          <p:nvPr/>
        </p:nvSpPr>
        <p:spPr>
          <a:xfrm>
            <a:off x="6894407" y="1950393"/>
            <a:ext cx="1521350" cy="1295675"/>
          </a:xfrm>
          <a:custGeom>
            <a:avLst/>
            <a:gdLst>
              <a:gd name="connsiteX0" fmla="*/ 0 w 1521350"/>
              <a:gd name="connsiteY0" fmla="*/ 215950 h 1295675"/>
              <a:gd name="connsiteX1" fmla="*/ 215950 w 1521350"/>
              <a:gd name="connsiteY1" fmla="*/ 0 h 1295675"/>
              <a:gd name="connsiteX2" fmla="*/ 760675 w 1521350"/>
              <a:gd name="connsiteY2" fmla="*/ 0 h 1295675"/>
              <a:gd name="connsiteX3" fmla="*/ 1305400 w 1521350"/>
              <a:gd name="connsiteY3" fmla="*/ 0 h 1295675"/>
              <a:gd name="connsiteX4" fmla="*/ 1521350 w 1521350"/>
              <a:gd name="connsiteY4" fmla="*/ 215950 h 1295675"/>
              <a:gd name="connsiteX5" fmla="*/ 1521350 w 1521350"/>
              <a:gd name="connsiteY5" fmla="*/ 621924 h 1295675"/>
              <a:gd name="connsiteX6" fmla="*/ 1521350 w 1521350"/>
              <a:gd name="connsiteY6" fmla="*/ 1079725 h 1295675"/>
              <a:gd name="connsiteX7" fmla="*/ 1305400 w 1521350"/>
              <a:gd name="connsiteY7" fmla="*/ 1295675 h 1295675"/>
              <a:gd name="connsiteX8" fmla="*/ 738886 w 1521350"/>
              <a:gd name="connsiteY8" fmla="*/ 1295675 h 1295675"/>
              <a:gd name="connsiteX9" fmla="*/ 215950 w 1521350"/>
              <a:gd name="connsiteY9" fmla="*/ 1295675 h 1295675"/>
              <a:gd name="connsiteX10" fmla="*/ 0 w 1521350"/>
              <a:gd name="connsiteY10" fmla="*/ 1079725 h 1295675"/>
              <a:gd name="connsiteX11" fmla="*/ 0 w 1521350"/>
              <a:gd name="connsiteY11" fmla="*/ 647838 h 1295675"/>
              <a:gd name="connsiteX12" fmla="*/ 0 w 1521350"/>
              <a:gd name="connsiteY12" fmla="*/ 215950 h 129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1350" h="1295675" fill="none" extrusionOk="0">
                <a:moveTo>
                  <a:pt x="0" y="215950"/>
                </a:moveTo>
                <a:cubicBezTo>
                  <a:pt x="15825" y="100479"/>
                  <a:pt x="97578" y="-7128"/>
                  <a:pt x="215950" y="0"/>
                </a:cubicBezTo>
                <a:cubicBezTo>
                  <a:pt x="329207" y="-23380"/>
                  <a:pt x="584243" y="3783"/>
                  <a:pt x="760675" y="0"/>
                </a:cubicBezTo>
                <a:cubicBezTo>
                  <a:pt x="937107" y="-3783"/>
                  <a:pt x="1140088" y="46154"/>
                  <a:pt x="1305400" y="0"/>
                </a:cubicBezTo>
                <a:cubicBezTo>
                  <a:pt x="1442485" y="-14553"/>
                  <a:pt x="1550973" y="97831"/>
                  <a:pt x="1521350" y="215950"/>
                </a:cubicBezTo>
                <a:cubicBezTo>
                  <a:pt x="1528321" y="395914"/>
                  <a:pt x="1505264" y="512601"/>
                  <a:pt x="1521350" y="621924"/>
                </a:cubicBezTo>
                <a:cubicBezTo>
                  <a:pt x="1537436" y="731247"/>
                  <a:pt x="1469589" y="898174"/>
                  <a:pt x="1521350" y="1079725"/>
                </a:cubicBezTo>
                <a:cubicBezTo>
                  <a:pt x="1518170" y="1207875"/>
                  <a:pt x="1428725" y="1280692"/>
                  <a:pt x="1305400" y="1295675"/>
                </a:cubicBezTo>
                <a:cubicBezTo>
                  <a:pt x="1095720" y="1323297"/>
                  <a:pt x="926516" y="1278305"/>
                  <a:pt x="738886" y="1295675"/>
                </a:cubicBezTo>
                <a:cubicBezTo>
                  <a:pt x="551256" y="1313045"/>
                  <a:pt x="378066" y="1272535"/>
                  <a:pt x="215950" y="1295675"/>
                </a:cubicBezTo>
                <a:cubicBezTo>
                  <a:pt x="115086" y="1289604"/>
                  <a:pt x="-21093" y="1185565"/>
                  <a:pt x="0" y="1079725"/>
                </a:cubicBezTo>
                <a:cubicBezTo>
                  <a:pt x="-46872" y="948627"/>
                  <a:pt x="38600" y="769674"/>
                  <a:pt x="0" y="647838"/>
                </a:cubicBezTo>
                <a:cubicBezTo>
                  <a:pt x="-38600" y="526002"/>
                  <a:pt x="26998" y="325754"/>
                  <a:pt x="0" y="215950"/>
                </a:cubicBezTo>
                <a:close/>
              </a:path>
              <a:path w="1521350" h="1295675" stroke="0" extrusionOk="0">
                <a:moveTo>
                  <a:pt x="0" y="215950"/>
                </a:moveTo>
                <a:cubicBezTo>
                  <a:pt x="-10777" y="84831"/>
                  <a:pt x="111615" y="7402"/>
                  <a:pt x="215950" y="0"/>
                </a:cubicBezTo>
                <a:cubicBezTo>
                  <a:pt x="458271" y="-35315"/>
                  <a:pt x="624369" y="8131"/>
                  <a:pt x="771570" y="0"/>
                </a:cubicBezTo>
                <a:cubicBezTo>
                  <a:pt x="918771" y="-8131"/>
                  <a:pt x="1075736" y="40589"/>
                  <a:pt x="1305400" y="0"/>
                </a:cubicBezTo>
                <a:cubicBezTo>
                  <a:pt x="1430797" y="1607"/>
                  <a:pt x="1505110" y="70356"/>
                  <a:pt x="1521350" y="215950"/>
                </a:cubicBezTo>
                <a:cubicBezTo>
                  <a:pt x="1540053" y="316083"/>
                  <a:pt x="1512843" y="445311"/>
                  <a:pt x="1521350" y="621924"/>
                </a:cubicBezTo>
                <a:cubicBezTo>
                  <a:pt x="1529857" y="798537"/>
                  <a:pt x="1507757" y="904705"/>
                  <a:pt x="1521350" y="1079725"/>
                </a:cubicBezTo>
                <a:cubicBezTo>
                  <a:pt x="1551351" y="1205005"/>
                  <a:pt x="1401233" y="1310672"/>
                  <a:pt x="1305400" y="1295675"/>
                </a:cubicBezTo>
                <a:cubicBezTo>
                  <a:pt x="1108411" y="1346969"/>
                  <a:pt x="958639" y="1236314"/>
                  <a:pt x="771570" y="1295675"/>
                </a:cubicBezTo>
                <a:cubicBezTo>
                  <a:pt x="584501" y="1355036"/>
                  <a:pt x="342471" y="1236011"/>
                  <a:pt x="215950" y="1295675"/>
                </a:cubicBezTo>
                <a:cubicBezTo>
                  <a:pt x="93723" y="1319653"/>
                  <a:pt x="4636" y="1205669"/>
                  <a:pt x="0" y="1079725"/>
                </a:cubicBezTo>
                <a:cubicBezTo>
                  <a:pt x="-30403" y="911685"/>
                  <a:pt x="19142" y="803477"/>
                  <a:pt x="0" y="673751"/>
                </a:cubicBezTo>
                <a:cubicBezTo>
                  <a:pt x="-19142" y="544025"/>
                  <a:pt x="3280" y="444298"/>
                  <a:pt x="0" y="215950"/>
                </a:cubicBezTo>
                <a:close/>
              </a:path>
            </a:pathLst>
          </a:custGeom>
          <a:solidFill>
            <a:srgbClr val="EB585A"/>
          </a:solidFill>
          <a:ln>
            <a:extLst>
              <a:ext uri="{C807C97D-BFC1-408E-A445-0C87EB9F89A2}">
                <ask:lineSketchStyleProps xmlns:ask="http://schemas.microsoft.com/office/drawing/2018/sketchyshapes" sd="146260579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/>
              <a:t>ثـ</a:t>
            </a:r>
            <a:endParaRPr lang="en-AE" sz="66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14BEE70-E85A-425D-B156-2E5BADB9FE19}"/>
              </a:ext>
            </a:extLst>
          </p:cNvPr>
          <p:cNvSpPr/>
          <p:nvPr/>
        </p:nvSpPr>
        <p:spPr>
          <a:xfrm>
            <a:off x="5207345" y="1988652"/>
            <a:ext cx="1521350" cy="1295675"/>
          </a:xfrm>
          <a:custGeom>
            <a:avLst/>
            <a:gdLst>
              <a:gd name="connsiteX0" fmla="*/ 0 w 1521350"/>
              <a:gd name="connsiteY0" fmla="*/ 215950 h 1295675"/>
              <a:gd name="connsiteX1" fmla="*/ 215950 w 1521350"/>
              <a:gd name="connsiteY1" fmla="*/ 0 h 1295675"/>
              <a:gd name="connsiteX2" fmla="*/ 760675 w 1521350"/>
              <a:gd name="connsiteY2" fmla="*/ 0 h 1295675"/>
              <a:gd name="connsiteX3" fmla="*/ 1305400 w 1521350"/>
              <a:gd name="connsiteY3" fmla="*/ 0 h 1295675"/>
              <a:gd name="connsiteX4" fmla="*/ 1521350 w 1521350"/>
              <a:gd name="connsiteY4" fmla="*/ 215950 h 1295675"/>
              <a:gd name="connsiteX5" fmla="*/ 1521350 w 1521350"/>
              <a:gd name="connsiteY5" fmla="*/ 621924 h 1295675"/>
              <a:gd name="connsiteX6" fmla="*/ 1521350 w 1521350"/>
              <a:gd name="connsiteY6" fmla="*/ 1079725 h 1295675"/>
              <a:gd name="connsiteX7" fmla="*/ 1305400 w 1521350"/>
              <a:gd name="connsiteY7" fmla="*/ 1295675 h 1295675"/>
              <a:gd name="connsiteX8" fmla="*/ 738886 w 1521350"/>
              <a:gd name="connsiteY8" fmla="*/ 1295675 h 1295675"/>
              <a:gd name="connsiteX9" fmla="*/ 215950 w 1521350"/>
              <a:gd name="connsiteY9" fmla="*/ 1295675 h 1295675"/>
              <a:gd name="connsiteX10" fmla="*/ 0 w 1521350"/>
              <a:gd name="connsiteY10" fmla="*/ 1079725 h 1295675"/>
              <a:gd name="connsiteX11" fmla="*/ 0 w 1521350"/>
              <a:gd name="connsiteY11" fmla="*/ 647838 h 1295675"/>
              <a:gd name="connsiteX12" fmla="*/ 0 w 1521350"/>
              <a:gd name="connsiteY12" fmla="*/ 215950 h 129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1350" h="1295675" fill="none" extrusionOk="0">
                <a:moveTo>
                  <a:pt x="0" y="215950"/>
                </a:moveTo>
                <a:cubicBezTo>
                  <a:pt x="15825" y="100479"/>
                  <a:pt x="97578" y="-7128"/>
                  <a:pt x="215950" y="0"/>
                </a:cubicBezTo>
                <a:cubicBezTo>
                  <a:pt x="329207" y="-23380"/>
                  <a:pt x="584243" y="3783"/>
                  <a:pt x="760675" y="0"/>
                </a:cubicBezTo>
                <a:cubicBezTo>
                  <a:pt x="937107" y="-3783"/>
                  <a:pt x="1140088" y="46154"/>
                  <a:pt x="1305400" y="0"/>
                </a:cubicBezTo>
                <a:cubicBezTo>
                  <a:pt x="1442485" y="-14553"/>
                  <a:pt x="1550973" y="97831"/>
                  <a:pt x="1521350" y="215950"/>
                </a:cubicBezTo>
                <a:cubicBezTo>
                  <a:pt x="1528321" y="395914"/>
                  <a:pt x="1505264" y="512601"/>
                  <a:pt x="1521350" y="621924"/>
                </a:cubicBezTo>
                <a:cubicBezTo>
                  <a:pt x="1537436" y="731247"/>
                  <a:pt x="1469589" y="898174"/>
                  <a:pt x="1521350" y="1079725"/>
                </a:cubicBezTo>
                <a:cubicBezTo>
                  <a:pt x="1518170" y="1207875"/>
                  <a:pt x="1428725" y="1280692"/>
                  <a:pt x="1305400" y="1295675"/>
                </a:cubicBezTo>
                <a:cubicBezTo>
                  <a:pt x="1095720" y="1323297"/>
                  <a:pt x="926516" y="1278305"/>
                  <a:pt x="738886" y="1295675"/>
                </a:cubicBezTo>
                <a:cubicBezTo>
                  <a:pt x="551256" y="1313045"/>
                  <a:pt x="378066" y="1272535"/>
                  <a:pt x="215950" y="1295675"/>
                </a:cubicBezTo>
                <a:cubicBezTo>
                  <a:pt x="115086" y="1289604"/>
                  <a:pt x="-21093" y="1185565"/>
                  <a:pt x="0" y="1079725"/>
                </a:cubicBezTo>
                <a:cubicBezTo>
                  <a:pt x="-46872" y="948627"/>
                  <a:pt x="38600" y="769674"/>
                  <a:pt x="0" y="647838"/>
                </a:cubicBezTo>
                <a:cubicBezTo>
                  <a:pt x="-38600" y="526002"/>
                  <a:pt x="26998" y="325754"/>
                  <a:pt x="0" y="215950"/>
                </a:cubicBezTo>
                <a:close/>
              </a:path>
              <a:path w="1521350" h="1295675" stroke="0" extrusionOk="0">
                <a:moveTo>
                  <a:pt x="0" y="215950"/>
                </a:moveTo>
                <a:cubicBezTo>
                  <a:pt x="-10777" y="84831"/>
                  <a:pt x="111615" y="7402"/>
                  <a:pt x="215950" y="0"/>
                </a:cubicBezTo>
                <a:cubicBezTo>
                  <a:pt x="458271" y="-35315"/>
                  <a:pt x="624369" y="8131"/>
                  <a:pt x="771570" y="0"/>
                </a:cubicBezTo>
                <a:cubicBezTo>
                  <a:pt x="918771" y="-8131"/>
                  <a:pt x="1075736" y="40589"/>
                  <a:pt x="1305400" y="0"/>
                </a:cubicBezTo>
                <a:cubicBezTo>
                  <a:pt x="1430797" y="1607"/>
                  <a:pt x="1505110" y="70356"/>
                  <a:pt x="1521350" y="215950"/>
                </a:cubicBezTo>
                <a:cubicBezTo>
                  <a:pt x="1540053" y="316083"/>
                  <a:pt x="1512843" y="445311"/>
                  <a:pt x="1521350" y="621924"/>
                </a:cubicBezTo>
                <a:cubicBezTo>
                  <a:pt x="1529857" y="798537"/>
                  <a:pt x="1507757" y="904705"/>
                  <a:pt x="1521350" y="1079725"/>
                </a:cubicBezTo>
                <a:cubicBezTo>
                  <a:pt x="1551351" y="1205005"/>
                  <a:pt x="1401233" y="1310672"/>
                  <a:pt x="1305400" y="1295675"/>
                </a:cubicBezTo>
                <a:cubicBezTo>
                  <a:pt x="1108411" y="1346969"/>
                  <a:pt x="958639" y="1236314"/>
                  <a:pt x="771570" y="1295675"/>
                </a:cubicBezTo>
                <a:cubicBezTo>
                  <a:pt x="584501" y="1355036"/>
                  <a:pt x="342471" y="1236011"/>
                  <a:pt x="215950" y="1295675"/>
                </a:cubicBezTo>
                <a:cubicBezTo>
                  <a:pt x="93723" y="1319653"/>
                  <a:pt x="4636" y="1205669"/>
                  <a:pt x="0" y="1079725"/>
                </a:cubicBezTo>
                <a:cubicBezTo>
                  <a:pt x="-30403" y="911685"/>
                  <a:pt x="19142" y="803477"/>
                  <a:pt x="0" y="673751"/>
                </a:cubicBezTo>
                <a:cubicBezTo>
                  <a:pt x="-19142" y="544025"/>
                  <a:pt x="3280" y="444298"/>
                  <a:pt x="0" y="215950"/>
                </a:cubicBezTo>
                <a:close/>
              </a:path>
            </a:pathLst>
          </a:custGeom>
          <a:solidFill>
            <a:srgbClr val="8EB235"/>
          </a:solidFill>
          <a:ln>
            <a:extLst>
              <a:ext uri="{C807C97D-BFC1-408E-A445-0C87EB9F89A2}">
                <ask:lineSketchStyleProps xmlns:ask="http://schemas.microsoft.com/office/drawing/2018/sketchyshapes" sd="146260579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/>
              <a:t>ـبـ</a:t>
            </a:r>
            <a:endParaRPr lang="en-AE" sz="66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E674967-5066-4E07-9D69-FEE28BA27AE8}"/>
              </a:ext>
            </a:extLst>
          </p:cNvPr>
          <p:cNvSpPr/>
          <p:nvPr/>
        </p:nvSpPr>
        <p:spPr>
          <a:xfrm>
            <a:off x="242524" y="1988653"/>
            <a:ext cx="1521350" cy="1295675"/>
          </a:xfrm>
          <a:custGeom>
            <a:avLst/>
            <a:gdLst>
              <a:gd name="connsiteX0" fmla="*/ 0 w 1521350"/>
              <a:gd name="connsiteY0" fmla="*/ 215950 h 1295675"/>
              <a:gd name="connsiteX1" fmla="*/ 215950 w 1521350"/>
              <a:gd name="connsiteY1" fmla="*/ 0 h 1295675"/>
              <a:gd name="connsiteX2" fmla="*/ 760675 w 1521350"/>
              <a:gd name="connsiteY2" fmla="*/ 0 h 1295675"/>
              <a:gd name="connsiteX3" fmla="*/ 1305400 w 1521350"/>
              <a:gd name="connsiteY3" fmla="*/ 0 h 1295675"/>
              <a:gd name="connsiteX4" fmla="*/ 1521350 w 1521350"/>
              <a:gd name="connsiteY4" fmla="*/ 215950 h 1295675"/>
              <a:gd name="connsiteX5" fmla="*/ 1521350 w 1521350"/>
              <a:gd name="connsiteY5" fmla="*/ 621924 h 1295675"/>
              <a:gd name="connsiteX6" fmla="*/ 1521350 w 1521350"/>
              <a:gd name="connsiteY6" fmla="*/ 1079725 h 1295675"/>
              <a:gd name="connsiteX7" fmla="*/ 1305400 w 1521350"/>
              <a:gd name="connsiteY7" fmla="*/ 1295675 h 1295675"/>
              <a:gd name="connsiteX8" fmla="*/ 738886 w 1521350"/>
              <a:gd name="connsiteY8" fmla="*/ 1295675 h 1295675"/>
              <a:gd name="connsiteX9" fmla="*/ 215950 w 1521350"/>
              <a:gd name="connsiteY9" fmla="*/ 1295675 h 1295675"/>
              <a:gd name="connsiteX10" fmla="*/ 0 w 1521350"/>
              <a:gd name="connsiteY10" fmla="*/ 1079725 h 1295675"/>
              <a:gd name="connsiteX11" fmla="*/ 0 w 1521350"/>
              <a:gd name="connsiteY11" fmla="*/ 647838 h 1295675"/>
              <a:gd name="connsiteX12" fmla="*/ 0 w 1521350"/>
              <a:gd name="connsiteY12" fmla="*/ 215950 h 129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1350" h="1295675" fill="none" extrusionOk="0">
                <a:moveTo>
                  <a:pt x="0" y="215950"/>
                </a:moveTo>
                <a:cubicBezTo>
                  <a:pt x="15825" y="100479"/>
                  <a:pt x="97578" y="-7128"/>
                  <a:pt x="215950" y="0"/>
                </a:cubicBezTo>
                <a:cubicBezTo>
                  <a:pt x="329207" y="-23380"/>
                  <a:pt x="584243" y="3783"/>
                  <a:pt x="760675" y="0"/>
                </a:cubicBezTo>
                <a:cubicBezTo>
                  <a:pt x="937107" y="-3783"/>
                  <a:pt x="1140088" y="46154"/>
                  <a:pt x="1305400" y="0"/>
                </a:cubicBezTo>
                <a:cubicBezTo>
                  <a:pt x="1442485" y="-14553"/>
                  <a:pt x="1550973" y="97831"/>
                  <a:pt x="1521350" y="215950"/>
                </a:cubicBezTo>
                <a:cubicBezTo>
                  <a:pt x="1528321" y="395914"/>
                  <a:pt x="1505264" y="512601"/>
                  <a:pt x="1521350" y="621924"/>
                </a:cubicBezTo>
                <a:cubicBezTo>
                  <a:pt x="1537436" y="731247"/>
                  <a:pt x="1469589" y="898174"/>
                  <a:pt x="1521350" y="1079725"/>
                </a:cubicBezTo>
                <a:cubicBezTo>
                  <a:pt x="1518170" y="1207875"/>
                  <a:pt x="1428725" y="1280692"/>
                  <a:pt x="1305400" y="1295675"/>
                </a:cubicBezTo>
                <a:cubicBezTo>
                  <a:pt x="1095720" y="1323297"/>
                  <a:pt x="926516" y="1278305"/>
                  <a:pt x="738886" y="1295675"/>
                </a:cubicBezTo>
                <a:cubicBezTo>
                  <a:pt x="551256" y="1313045"/>
                  <a:pt x="378066" y="1272535"/>
                  <a:pt x="215950" y="1295675"/>
                </a:cubicBezTo>
                <a:cubicBezTo>
                  <a:pt x="115086" y="1289604"/>
                  <a:pt x="-21093" y="1185565"/>
                  <a:pt x="0" y="1079725"/>
                </a:cubicBezTo>
                <a:cubicBezTo>
                  <a:pt x="-46872" y="948627"/>
                  <a:pt x="38600" y="769674"/>
                  <a:pt x="0" y="647838"/>
                </a:cubicBezTo>
                <a:cubicBezTo>
                  <a:pt x="-38600" y="526002"/>
                  <a:pt x="26998" y="325754"/>
                  <a:pt x="0" y="215950"/>
                </a:cubicBezTo>
                <a:close/>
              </a:path>
              <a:path w="1521350" h="1295675" stroke="0" extrusionOk="0">
                <a:moveTo>
                  <a:pt x="0" y="215950"/>
                </a:moveTo>
                <a:cubicBezTo>
                  <a:pt x="-10777" y="84831"/>
                  <a:pt x="111615" y="7402"/>
                  <a:pt x="215950" y="0"/>
                </a:cubicBezTo>
                <a:cubicBezTo>
                  <a:pt x="458271" y="-35315"/>
                  <a:pt x="624369" y="8131"/>
                  <a:pt x="771570" y="0"/>
                </a:cubicBezTo>
                <a:cubicBezTo>
                  <a:pt x="918771" y="-8131"/>
                  <a:pt x="1075736" y="40589"/>
                  <a:pt x="1305400" y="0"/>
                </a:cubicBezTo>
                <a:cubicBezTo>
                  <a:pt x="1430797" y="1607"/>
                  <a:pt x="1505110" y="70356"/>
                  <a:pt x="1521350" y="215950"/>
                </a:cubicBezTo>
                <a:cubicBezTo>
                  <a:pt x="1540053" y="316083"/>
                  <a:pt x="1512843" y="445311"/>
                  <a:pt x="1521350" y="621924"/>
                </a:cubicBezTo>
                <a:cubicBezTo>
                  <a:pt x="1529857" y="798537"/>
                  <a:pt x="1507757" y="904705"/>
                  <a:pt x="1521350" y="1079725"/>
                </a:cubicBezTo>
                <a:cubicBezTo>
                  <a:pt x="1551351" y="1205005"/>
                  <a:pt x="1401233" y="1310672"/>
                  <a:pt x="1305400" y="1295675"/>
                </a:cubicBezTo>
                <a:cubicBezTo>
                  <a:pt x="1108411" y="1346969"/>
                  <a:pt x="958639" y="1236314"/>
                  <a:pt x="771570" y="1295675"/>
                </a:cubicBezTo>
                <a:cubicBezTo>
                  <a:pt x="584501" y="1355036"/>
                  <a:pt x="342471" y="1236011"/>
                  <a:pt x="215950" y="1295675"/>
                </a:cubicBezTo>
                <a:cubicBezTo>
                  <a:pt x="93723" y="1319653"/>
                  <a:pt x="4636" y="1205669"/>
                  <a:pt x="0" y="1079725"/>
                </a:cubicBezTo>
                <a:cubicBezTo>
                  <a:pt x="-30403" y="911685"/>
                  <a:pt x="19142" y="803477"/>
                  <a:pt x="0" y="673751"/>
                </a:cubicBezTo>
                <a:cubicBezTo>
                  <a:pt x="-19142" y="544025"/>
                  <a:pt x="3280" y="444298"/>
                  <a:pt x="0" y="215950"/>
                </a:cubicBezTo>
                <a:close/>
              </a:path>
            </a:pathLst>
          </a:custGeom>
          <a:solidFill>
            <a:srgbClr val="FFD332"/>
          </a:solidFill>
          <a:ln>
            <a:extLst>
              <a:ext uri="{C807C97D-BFC1-408E-A445-0C87EB9F89A2}">
                <ask:lineSketchStyleProps xmlns:ask="http://schemas.microsoft.com/office/drawing/2018/sketchyshapes" sd="146260579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/>
              <a:t>ـب</a:t>
            </a:r>
            <a:endParaRPr lang="en-AE" sz="6600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948DC5B-EA15-4F05-B02E-FF39113C445D}"/>
              </a:ext>
            </a:extLst>
          </p:cNvPr>
          <p:cNvSpPr/>
          <p:nvPr/>
        </p:nvSpPr>
        <p:spPr>
          <a:xfrm>
            <a:off x="3521679" y="1988654"/>
            <a:ext cx="1521350" cy="1295675"/>
          </a:xfrm>
          <a:custGeom>
            <a:avLst/>
            <a:gdLst>
              <a:gd name="connsiteX0" fmla="*/ 0 w 1521350"/>
              <a:gd name="connsiteY0" fmla="*/ 215950 h 1295675"/>
              <a:gd name="connsiteX1" fmla="*/ 215950 w 1521350"/>
              <a:gd name="connsiteY1" fmla="*/ 0 h 1295675"/>
              <a:gd name="connsiteX2" fmla="*/ 760675 w 1521350"/>
              <a:gd name="connsiteY2" fmla="*/ 0 h 1295675"/>
              <a:gd name="connsiteX3" fmla="*/ 1305400 w 1521350"/>
              <a:gd name="connsiteY3" fmla="*/ 0 h 1295675"/>
              <a:gd name="connsiteX4" fmla="*/ 1521350 w 1521350"/>
              <a:gd name="connsiteY4" fmla="*/ 215950 h 1295675"/>
              <a:gd name="connsiteX5" fmla="*/ 1521350 w 1521350"/>
              <a:gd name="connsiteY5" fmla="*/ 621924 h 1295675"/>
              <a:gd name="connsiteX6" fmla="*/ 1521350 w 1521350"/>
              <a:gd name="connsiteY6" fmla="*/ 1079725 h 1295675"/>
              <a:gd name="connsiteX7" fmla="*/ 1305400 w 1521350"/>
              <a:gd name="connsiteY7" fmla="*/ 1295675 h 1295675"/>
              <a:gd name="connsiteX8" fmla="*/ 738886 w 1521350"/>
              <a:gd name="connsiteY8" fmla="*/ 1295675 h 1295675"/>
              <a:gd name="connsiteX9" fmla="*/ 215950 w 1521350"/>
              <a:gd name="connsiteY9" fmla="*/ 1295675 h 1295675"/>
              <a:gd name="connsiteX10" fmla="*/ 0 w 1521350"/>
              <a:gd name="connsiteY10" fmla="*/ 1079725 h 1295675"/>
              <a:gd name="connsiteX11" fmla="*/ 0 w 1521350"/>
              <a:gd name="connsiteY11" fmla="*/ 647838 h 1295675"/>
              <a:gd name="connsiteX12" fmla="*/ 0 w 1521350"/>
              <a:gd name="connsiteY12" fmla="*/ 215950 h 129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1350" h="1295675" fill="none" extrusionOk="0">
                <a:moveTo>
                  <a:pt x="0" y="215950"/>
                </a:moveTo>
                <a:cubicBezTo>
                  <a:pt x="15825" y="100479"/>
                  <a:pt x="97578" y="-7128"/>
                  <a:pt x="215950" y="0"/>
                </a:cubicBezTo>
                <a:cubicBezTo>
                  <a:pt x="329207" y="-23380"/>
                  <a:pt x="584243" y="3783"/>
                  <a:pt x="760675" y="0"/>
                </a:cubicBezTo>
                <a:cubicBezTo>
                  <a:pt x="937107" y="-3783"/>
                  <a:pt x="1140088" y="46154"/>
                  <a:pt x="1305400" y="0"/>
                </a:cubicBezTo>
                <a:cubicBezTo>
                  <a:pt x="1442485" y="-14553"/>
                  <a:pt x="1550973" y="97831"/>
                  <a:pt x="1521350" y="215950"/>
                </a:cubicBezTo>
                <a:cubicBezTo>
                  <a:pt x="1528321" y="395914"/>
                  <a:pt x="1505264" y="512601"/>
                  <a:pt x="1521350" y="621924"/>
                </a:cubicBezTo>
                <a:cubicBezTo>
                  <a:pt x="1537436" y="731247"/>
                  <a:pt x="1469589" y="898174"/>
                  <a:pt x="1521350" y="1079725"/>
                </a:cubicBezTo>
                <a:cubicBezTo>
                  <a:pt x="1518170" y="1207875"/>
                  <a:pt x="1428725" y="1280692"/>
                  <a:pt x="1305400" y="1295675"/>
                </a:cubicBezTo>
                <a:cubicBezTo>
                  <a:pt x="1095720" y="1323297"/>
                  <a:pt x="926516" y="1278305"/>
                  <a:pt x="738886" y="1295675"/>
                </a:cubicBezTo>
                <a:cubicBezTo>
                  <a:pt x="551256" y="1313045"/>
                  <a:pt x="378066" y="1272535"/>
                  <a:pt x="215950" y="1295675"/>
                </a:cubicBezTo>
                <a:cubicBezTo>
                  <a:pt x="115086" y="1289604"/>
                  <a:pt x="-21093" y="1185565"/>
                  <a:pt x="0" y="1079725"/>
                </a:cubicBezTo>
                <a:cubicBezTo>
                  <a:pt x="-46872" y="948627"/>
                  <a:pt x="38600" y="769674"/>
                  <a:pt x="0" y="647838"/>
                </a:cubicBezTo>
                <a:cubicBezTo>
                  <a:pt x="-38600" y="526002"/>
                  <a:pt x="26998" y="325754"/>
                  <a:pt x="0" y="215950"/>
                </a:cubicBezTo>
                <a:close/>
              </a:path>
              <a:path w="1521350" h="1295675" stroke="0" extrusionOk="0">
                <a:moveTo>
                  <a:pt x="0" y="215950"/>
                </a:moveTo>
                <a:cubicBezTo>
                  <a:pt x="-10777" y="84831"/>
                  <a:pt x="111615" y="7402"/>
                  <a:pt x="215950" y="0"/>
                </a:cubicBezTo>
                <a:cubicBezTo>
                  <a:pt x="458271" y="-35315"/>
                  <a:pt x="624369" y="8131"/>
                  <a:pt x="771570" y="0"/>
                </a:cubicBezTo>
                <a:cubicBezTo>
                  <a:pt x="918771" y="-8131"/>
                  <a:pt x="1075736" y="40589"/>
                  <a:pt x="1305400" y="0"/>
                </a:cubicBezTo>
                <a:cubicBezTo>
                  <a:pt x="1430797" y="1607"/>
                  <a:pt x="1505110" y="70356"/>
                  <a:pt x="1521350" y="215950"/>
                </a:cubicBezTo>
                <a:cubicBezTo>
                  <a:pt x="1540053" y="316083"/>
                  <a:pt x="1512843" y="445311"/>
                  <a:pt x="1521350" y="621924"/>
                </a:cubicBezTo>
                <a:cubicBezTo>
                  <a:pt x="1529857" y="798537"/>
                  <a:pt x="1507757" y="904705"/>
                  <a:pt x="1521350" y="1079725"/>
                </a:cubicBezTo>
                <a:cubicBezTo>
                  <a:pt x="1551351" y="1205005"/>
                  <a:pt x="1401233" y="1310672"/>
                  <a:pt x="1305400" y="1295675"/>
                </a:cubicBezTo>
                <a:cubicBezTo>
                  <a:pt x="1108411" y="1346969"/>
                  <a:pt x="958639" y="1236314"/>
                  <a:pt x="771570" y="1295675"/>
                </a:cubicBezTo>
                <a:cubicBezTo>
                  <a:pt x="584501" y="1355036"/>
                  <a:pt x="342471" y="1236011"/>
                  <a:pt x="215950" y="1295675"/>
                </a:cubicBezTo>
                <a:cubicBezTo>
                  <a:pt x="93723" y="1319653"/>
                  <a:pt x="4636" y="1205669"/>
                  <a:pt x="0" y="1079725"/>
                </a:cubicBezTo>
                <a:cubicBezTo>
                  <a:pt x="-30403" y="911685"/>
                  <a:pt x="19142" y="803477"/>
                  <a:pt x="0" y="673751"/>
                </a:cubicBezTo>
                <a:cubicBezTo>
                  <a:pt x="-19142" y="544025"/>
                  <a:pt x="3280" y="444298"/>
                  <a:pt x="0" y="215950"/>
                </a:cubicBezTo>
                <a:close/>
              </a:path>
            </a:pathLst>
          </a:custGeom>
          <a:solidFill>
            <a:srgbClr val="FBD9B4"/>
          </a:solidFill>
          <a:ln>
            <a:extLst>
              <a:ext uri="{C807C97D-BFC1-408E-A445-0C87EB9F89A2}">
                <ask:lineSketchStyleProps xmlns:ask="http://schemas.microsoft.com/office/drawing/2018/sketchyshapes" sd="146260579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/>
              <a:t>ـتـ</a:t>
            </a:r>
            <a:endParaRPr lang="en-AE" sz="660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D7E5D5B-C33C-49ED-8DB5-B6CDB5D2025E}"/>
              </a:ext>
            </a:extLst>
          </p:cNvPr>
          <p:cNvSpPr/>
          <p:nvPr/>
        </p:nvSpPr>
        <p:spPr>
          <a:xfrm>
            <a:off x="10267135" y="1952652"/>
            <a:ext cx="1521350" cy="1295675"/>
          </a:xfrm>
          <a:custGeom>
            <a:avLst/>
            <a:gdLst>
              <a:gd name="connsiteX0" fmla="*/ 0 w 1521350"/>
              <a:gd name="connsiteY0" fmla="*/ 215950 h 1295675"/>
              <a:gd name="connsiteX1" fmla="*/ 215950 w 1521350"/>
              <a:gd name="connsiteY1" fmla="*/ 0 h 1295675"/>
              <a:gd name="connsiteX2" fmla="*/ 760675 w 1521350"/>
              <a:gd name="connsiteY2" fmla="*/ 0 h 1295675"/>
              <a:gd name="connsiteX3" fmla="*/ 1305400 w 1521350"/>
              <a:gd name="connsiteY3" fmla="*/ 0 h 1295675"/>
              <a:gd name="connsiteX4" fmla="*/ 1521350 w 1521350"/>
              <a:gd name="connsiteY4" fmla="*/ 215950 h 1295675"/>
              <a:gd name="connsiteX5" fmla="*/ 1521350 w 1521350"/>
              <a:gd name="connsiteY5" fmla="*/ 621924 h 1295675"/>
              <a:gd name="connsiteX6" fmla="*/ 1521350 w 1521350"/>
              <a:gd name="connsiteY6" fmla="*/ 1079725 h 1295675"/>
              <a:gd name="connsiteX7" fmla="*/ 1305400 w 1521350"/>
              <a:gd name="connsiteY7" fmla="*/ 1295675 h 1295675"/>
              <a:gd name="connsiteX8" fmla="*/ 738886 w 1521350"/>
              <a:gd name="connsiteY8" fmla="*/ 1295675 h 1295675"/>
              <a:gd name="connsiteX9" fmla="*/ 215950 w 1521350"/>
              <a:gd name="connsiteY9" fmla="*/ 1295675 h 1295675"/>
              <a:gd name="connsiteX10" fmla="*/ 0 w 1521350"/>
              <a:gd name="connsiteY10" fmla="*/ 1079725 h 1295675"/>
              <a:gd name="connsiteX11" fmla="*/ 0 w 1521350"/>
              <a:gd name="connsiteY11" fmla="*/ 647838 h 1295675"/>
              <a:gd name="connsiteX12" fmla="*/ 0 w 1521350"/>
              <a:gd name="connsiteY12" fmla="*/ 215950 h 129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1350" h="1295675" fill="none" extrusionOk="0">
                <a:moveTo>
                  <a:pt x="0" y="215950"/>
                </a:moveTo>
                <a:cubicBezTo>
                  <a:pt x="15825" y="100479"/>
                  <a:pt x="97578" y="-7128"/>
                  <a:pt x="215950" y="0"/>
                </a:cubicBezTo>
                <a:cubicBezTo>
                  <a:pt x="329207" y="-23380"/>
                  <a:pt x="584243" y="3783"/>
                  <a:pt x="760675" y="0"/>
                </a:cubicBezTo>
                <a:cubicBezTo>
                  <a:pt x="937107" y="-3783"/>
                  <a:pt x="1140088" y="46154"/>
                  <a:pt x="1305400" y="0"/>
                </a:cubicBezTo>
                <a:cubicBezTo>
                  <a:pt x="1442485" y="-14553"/>
                  <a:pt x="1550973" y="97831"/>
                  <a:pt x="1521350" y="215950"/>
                </a:cubicBezTo>
                <a:cubicBezTo>
                  <a:pt x="1528321" y="395914"/>
                  <a:pt x="1505264" y="512601"/>
                  <a:pt x="1521350" y="621924"/>
                </a:cubicBezTo>
                <a:cubicBezTo>
                  <a:pt x="1537436" y="731247"/>
                  <a:pt x="1469589" y="898174"/>
                  <a:pt x="1521350" y="1079725"/>
                </a:cubicBezTo>
                <a:cubicBezTo>
                  <a:pt x="1518170" y="1207875"/>
                  <a:pt x="1428725" y="1280692"/>
                  <a:pt x="1305400" y="1295675"/>
                </a:cubicBezTo>
                <a:cubicBezTo>
                  <a:pt x="1095720" y="1323297"/>
                  <a:pt x="926516" y="1278305"/>
                  <a:pt x="738886" y="1295675"/>
                </a:cubicBezTo>
                <a:cubicBezTo>
                  <a:pt x="551256" y="1313045"/>
                  <a:pt x="378066" y="1272535"/>
                  <a:pt x="215950" y="1295675"/>
                </a:cubicBezTo>
                <a:cubicBezTo>
                  <a:pt x="115086" y="1289604"/>
                  <a:pt x="-21093" y="1185565"/>
                  <a:pt x="0" y="1079725"/>
                </a:cubicBezTo>
                <a:cubicBezTo>
                  <a:pt x="-46872" y="948627"/>
                  <a:pt x="38600" y="769674"/>
                  <a:pt x="0" y="647838"/>
                </a:cubicBezTo>
                <a:cubicBezTo>
                  <a:pt x="-38600" y="526002"/>
                  <a:pt x="26998" y="325754"/>
                  <a:pt x="0" y="215950"/>
                </a:cubicBezTo>
                <a:close/>
              </a:path>
              <a:path w="1521350" h="1295675" stroke="0" extrusionOk="0">
                <a:moveTo>
                  <a:pt x="0" y="215950"/>
                </a:moveTo>
                <a:cubicBezTo>
                  <a:pt x="-10777" y="84831"/>
                  <a:pt x="111615" y="7402"/>
                  <a:pt x="215950" y="0"/>
                </a:cubicBezTo>
                <a:cubicBezTo>
                  <a:pt x="458271" y="-35315"/>
                  <a:pt x="624369" y="8131"/>
                  <a:pt x="771570" y="0"/>
                </a:cubicBezTo>
                <a:cubicBezTo>
                  <a:pt x="918771" y="-8131"/>
                  <a:pt x="1075736" y="40589"/>
                  <a:pt x="1305400" y="0"/>
                </a:cubicBezTo>
                <a:cubicBezTo>
                  <a:pt x="1430797" y="1607"/>
                  <a:pt x="1505110" y="70356"/>
                  <a:pt x="1521350" y="215950"/>
                </a:cubicBezTo>
                <a:cubicBezTo>
                  <a:pt x="1540053" y="316083"/>
                  <a:pt x="1512843" y="445311"/>
                  <a:pt x="1521350" y="621924"/>
                </a:cubicBezTo>
                <a:cubicBezTo>
                  <a:pt x="1529857" y="798537"/>
                  <a:pt x="1507757" y="904705"/>
                  <a:pt x="1521350" y="1079725"/>
                </a:cubicBezTo>
                <a:cubicBezTo>
                  <a:pt x="1551351" y="1205005"/>
                  <a:pt x="1401233" y="1310672"/>
                  <a:pt x="1305400" y="1295675"/>
                </a:cubicBezTo>
                <a:cubicBezTo>
                  <a:pt x="1108411" y="1346969"/>
                  <a:pt x="958639" y="1236314"/>
                  <a:pt x="771570" y="1295675"/>
                </a:cubicBezTo>
                <a:cubicBezTo>
                  <a:pt x="584501" y="1355036"/>
                  <a:pt x="342471" y="1236011"/>
                  <a:pt x="215950" y="1295675"/>
                </a:cubicBezTo>
                <a:cubicBezTo>
                  <a:pt x="93723" y="1319653"/>
                  <a:pt x="4636" y="1205669"/>
                  <a:pt x="0" y="1079725"/>
                </a:cubicBezTo>
                <a:cubicBezTo>
                  <a:pt x="-30403" y="911685"/>
                  <a:pt x="19142" y="803477"/>
                  <a:pt x="0" y="673751"/>
                </a:cubicBezTo>
                <a:cubicBezTo>
                  <a:pt x="-19142" y="544025"/>
                  <a:pt x="3280" y="444298"/>
                  <a:pt x="0" y="215950"/>
                </a:cubicBezTo>
                <a:close/>
              </a:path>
            </a:pathLst>
          </a:custGeom>
          <a:solidFill>
            <a:srgbClr val="DBE06F"/>
          </a:solidFill>
          <a:ln>
            <a:extLst>
              <a:ext uri="{C807C97D-BFC1-408E-A445-0C87EB9F89A2}">
                <ask:lineSketchStyleProps xmlns:ask="http://schemas.microsoft.com/office/drawing/2018/sketchyshapes" sd="146260579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/>
              <a:t>ت</a:t>
            </a:r>
            <a:endParaRPr lang="en-AE" sz="6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2D58C8-E5A3-4A28-ADB1-126395971ADC}"/>
              </a:ext>
            </a:extLst>
          </p:cNvPr>
          <p:cNvSpPr txBox="1"/>
          <p:nvPr/>
        </p:nvSpPr>
        <p:spPr>
          <a:xfrm>
            <a:off x="7467043" y="1028364"/>
            <a:ext cx="2898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لنحدد حرف الباء : </a:t>
            </a:r>
            <a:endParaRPr lang="en-AE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54EBAB-4094-4B25-BF9E-15F97707EEC7}"/>
              </a:ext>
            </a:extLst>
          </p:cNvPr>
          <p:cNvSpPr txBox="1"/>
          <p:nvPr/>
        </p:nvSpPr>
        <p:spPr>
          <a:xfrm>
            <a:off x="3852639" y="5629581"/>
            <a:ext cx="4486722" cy="400110"/>
          </a:xfrm>
          <a:custGeom>
            <a:avLst/>
            <a:gdLst>
              <a:gd name="connsiteX0" fmla="*/ 0 w 4486722"/>
              <a:gd name="connsiteY0" fmla="*/ 0 h 400110"/>
              <a:gd name="connsiteX1" fmla="*/ 605707 w 4486722"/>
              <a:gd name="connsiteY1" fmla="*/ 0 h 400110"/>
              <a:gd name="connsiteX2" fmla="*/ 1211415 w 4486722"/>
              <a:gd name="connsiteY2" fmla="*/ 0 h 400110"/>
              <a:gd name="connsiteX3" fmla="*/ 1772255 w 4486722"/>
              <a:gd name="connsiteY3" fmla="*/ 0 h 400110"/>
              <a:gd name="connsiteX4" fmla="*/ 2243361 w 4486722"/>
              <a:gd name="connsiteY4" fmla="*/ 0 h 400110"/>
              <a:gd name="connsiteX5" fmla="*/ 2849068 w 4486722"/>
              <a:gd name="connsiteY5" fmla="*/ 0 h 400110"/>
              <a:gd name="connsiteX6" fmla="*/ 3365042 w 4486722"/>
              <a:gd name="connsiteY6" fmla="*/ 0 h 400110"/>
              <a:gd name="connsiteX7" fmla="*/ 3881015 w 4486722"/>
              <a:gd name="connsiteY7" fmla="*/ 0 h 400110"/>
              <a:gd name="connsiteX8" fmla="*/ 4486722 w 4486722"/>
              <a:gd name="connsiteY8" fmla="*/ 0 h 400110"/>
              <a:gd name="connsiteX9" fmla="*/ 4486722 w 4486722"/>
              <a:gd name="connsiteY9" fmla="*/ 400110 h 400110"/>
              <a:gd name="connsiteX10" fmla="*/ 3881015 w 4486722"/>
              <a:gd name="connsiteY10" fmla="*/ 400110 h 400110"/>
              <a:gd name="connsiteX11" fmla="*/ 3320174 w 4486722"/>
              <a:gd name="connsiteY11" fmla="*/ 400110 h 400110"/>
              <a:gd name="connsiteX12" fmla="*/ 2714467 w 4486722"/>
              <a:gd name="connsiteY12" fmla="*/ 400110 h 400110"/>
              <a:gd name="connsiteX13" fmla="*/ 2063892 w 4486722"/>
              <a:gd name="connsiteY13" fmla="*/ 400110 h 400110"/>
              <a:gd name="connsiteX14" fmla="*/ 1413317 w 4486722"/>
              <a:gd name="connsiteY14" fmla="*/ 400110 h 400110"/>
              <a:gd name="connsiteX15" fmla="*/ 852477 w 4486722"/>
              <a:gd name="connsiteY15" fmla="*/ 400110 h 400110"/>
              <a:gd name="connsiteX16" fmla="*/ 0 w 4486722"/>
              <a:gd name="connsiteY16" fmla="*/ 400110 h 400110"/>
              <a:gd name="connsiteX17" fmla="*/ 0 w 4486722"/>
              <a:gd name="connsiteY17" fmla="*/ 0 h 40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86722" h="400110" fill="none" extrusionOk="0">
                <a:moveTo>
                  <a:pt x="0" y="0"/>
                </a:moveTo>
                <a:cubicBezTo>
                  <a:pt x="213533" y="-21469"/>
                  <a:pt x="364274" y="17418"/>
                  <a:pt x="605707" y="0"/>
                </a:cubicBezTo>
                <a:cubicBezTo>
                  <a:pt x="847140" y="-17418"/>
                  <a:pt x="981596" y="70043"/>
                  <a:pt x="1211415" y="0"/>
                </a:cubicBezTo>
                <a:cubicBezTo>
                  <a:pt x="1441234" y="-70043"/>
                  <a:pt x="1535241" y="41015"/>
                  <a:pt x="1772255" y="0"/>
                </a:cubicBezTo>
                <a:cubicBezTo>
                  <a:pt x="2009269" y="-41015"/>
                  <a:pt x="2126624" y="17157"/>
                  <a:pt x="2243361" y="0"/>
                </a:cubicBezTo>
                <a:cubicBezTo>
                  <a:pt x="2360098" y="-17157"/>
                  <a:pt x="2698366" y="50797"/>
                  <a:pt x="2849068" y="0"/>
                </a:cubicBezTo>
                <a:cubicBezTo>
                  <a:pt x="2999770" y="-50797"/>
                  <a:pt x="3186353" y="35665"/>
                  <a:pt x="3365042" y="0"/>
                </a:cubicBezTo>
                <a:cubicBezTo>
                  <a:pt x="3543731" y="-35665"/>
                  <a:pt x="3766545" y="27494"/>
                  <a:pt x="3881015" y="0"/>
                </a:cubicBezTo>
                <a:cubicBezTo>
                  <a:pt x="3995485" y="-27494"/>
                  <a:pt x="4201817" y="40108"/>
                  <a:pt x="4486722" y="0"/>
                </a:cubicBezTo>
                <a:cubicBezTo>
                  <a:pt x="4510023" y="89756"/>
                  <a:pt x="4461956" y="305575"/>
                  <a:pt x="4486722" y="400110"/>
                </a:cubicBezTo>
                <a:cubicBezTo>
                  <a:pt x="4335508" y="443027"/>
                  <a:pt x="4094880" y="341129"/>
                  <a:pt x="3881015" y="400110"/>
                </a:cubicBezTo>
                <a:cubicBezTo>
                  <a:pt x="3667150" y="459091"/>
                  <a:pt x="3524115" y="367830"/>
                  <a:pt x="3320174" y="400110"/>
                </a:cubicBezTo>
                <a:cubicBezTo>
                  <a:pt x="3116233" y="432390"/>
                  <a:pt x="2867645" y="347687"/>
                  <a:pt x="2714467" y="400110"/>
                </a:cubicBezTo>
                <a:cubicBezTo>
                  <a:pt x="2561289" y="452533"/>
                  <a:pt x="2232852" y="354655"/>
                  <a:pt x="2063892" y="400110"/>
                </a:cubicBezTo>
                <a:cubicBezTo>
                  <a:pt x="1894932" y="445565"/>
                  <a:pt x="1677118" y="323531"/>
                  <a:pt x="1413317" y="400110"/>
                </a:cubicBezTo>
                <a:cubicBezTo>
                  <a:pt x="1149516" y="476689"/>
                  <a:pt x="1097406" y="373660"/>
                  <a:pt x="852477" y="400110"/>
                </a:cubicBezTo>
                <a:cubicBezTo>
                  <a:pt x="607548" y="426560"/>
                  <a:pt x="235915" y="332650"/>
                  <a:pt x="0" y="400110"/>
                </a:cubicBezTo>
                <a:cubicBezTo>
                  <a:pt x="-15235" y="309324"/>
                  <a:pt x="16116" y="180979"/>
                  <a:pt x="0" y="0"/>
                </a:cubicBezTo>
                <a:close/>
              </a:path>
              <a:path w="4486722" h="400110" stroke="0" extrusionOk="0">
                <a:moveTo>
                  <a:pt x="0" y="0"/>
                </a:moveTo>
                <a:cubicBezTo>
                  <a:pt x="161830" y="-4150"/>
                  <a:pt x="292857" y="25728"/>
                  <a:pt x="426239" y="0"/>
                </a:cubicBezTo>
                <a:cubicBezTo>
                  <a:pt x="559621" y="-25728"/>
                  <a:pt x="879885" y="67354"/>
                  <a:pt x="1031946" y="0"/>
                </a:cubicBezTo>
                <a:cubicBezTo>
                  <a:pt x="1184007" y="-67354"/>
                  <a:pt x="1326482" y="39461"/>
                  <a:pt x="1592786" y="0"/>
                </a:cubicBezTo>
                <a:cubicBezTo>
                  <a:pt x="1859090" y="-39461"/>
                  <a:pt x="1998227" y="8328"/>
                  <a:pt x="2243361" y="0"/>
                </a:cubicBezTo>
                <a:cubicBezTo>
                  <a:pt x="2488496" y="-8328"/>
                  <a:pt x="2459831" y="4964"/>
                  <a:pt x="2669600" y="0"/>
                </a:cubicBezTo>
                <a:cubicBezTo>
                  <a:pt x="2879369" y="-4964"/>
                  <a:pt x="3032459" y="75103"/>
                  <a:pt x="3320174" y="0"/>
                </a:cubicBezTo>
                <a:cubicBezTo>
                  <a:pt x="3607889" y="-75103"/>
                  <a:pt x="3746414" y="23113"/>
                  <a:pt x="3881015" y="0"/>
                </a:cubicBezTo>
                <a:cubicBezTo>
                  <a:pt x="4015616" y="-23113"/>
                  <a:pt x="4321226" y="20689"/>
                  <a:pt x="4486722" y="0"/>
                </a:cubicBezTo>
                <a:cubicBezTo>
                  <a:pt x="4521221" y="157767"/>
                  <a:pt x="4475602" y="266519"/>
                  <a:pt x="4486722" y="400110"/>
                </a:cubicBezTo>
                <a:cubicBezTo>
                  <a:pt x="4337017" y="442454"/>
                  <a:pt x="4238282" y="388548"/>
                  <a:pt x="4015616" y="400110"/>
                </a:cubicBezTo>
                <a:cubicBezTo>
                  <a:pt x="3792950" y="411672"/>
                  <a:pt x="3612150" y="350270"/>
                  <a:pt x="3499643" y="400110"/>
                </a:cubicBezTo>
                <a:cubicBezTo>
                  <a:pt x="3387136" y="449950"/>
                  <a:pt x="3197418" y="388615"/>
                  <a:pt x="3073405" y="400110"/>
                </a:cubicBezTo>
                <a:cubicBezTo>
                  <a:pt x="2949392" y="411605"/>
                  <a:pt x="2836720" y="360984"/>
                  <a:pt x="2602299" y="400110"/>
                </a:cubicBezTo>
                <a:cubicBezTo>
                  <a:pt x="2367878" y="439236"/>
                  <a:pt x="2264392" y="343367"/>
                  <a:pt x="1996591" y="400110"/>
                </a:cubicBezTo>
                <a:cubicBezTo>
                  <a:pt x="1728790" y="456853"/>
                  <a:pt x="1690020" y="343003"/>
                  <a:pt x="1435751" y="400110"/>
                </a:cubicBezTo>
                <a:cubicBezTo>
                  <a:pt x="1181482" y="457217"/>
                  <a:pt x="1116855" y="368626"/>
                  <a:pt x="1009512" y="400110"/>
                </a:cubicBezTo>
                <a:cubicBezTo>
                  <a:pt x="902169" y="431594"/>
                  <a:pt x="488898" y="387119"/>
                  <a:pt x="0" y="400110"/>
                </a:cubicBezTo>
                <a:cubicBezTo>
                  <a:pt x="-44679" y="266704"/>
                  <a:pt x="13354" y="13879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9CA7"/>
            </a:solidFill>
            <a:extLst>
              <a:ext uri="{C807C97D-BFC1-408E-A445-0C87EB9F89A2}">
                <ask:lineSketchStyleProps xmlns:ask="http://schemas.microsoft.com/office/drawing/2018/sketchyshapes" sd="424509354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هل تتشابه أشكال حرف الباء ؟ </a:t>
            </a:r>
            <a:endParaRPr lang="en-US" sz="9600" b="1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7E2B67B-54A4-47E7-ACBF-BEAAC7ED19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-0.13282 0.30509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1" y="1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L -0.00013 0.29074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0.12773 0.2831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0" y="1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7.40741E-7 L 0.12774 0.283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0" y="1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EE0E2F13-54C3-4C55-B9D5-DD9F71908940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الأهـداف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39E177-EA37-4162-9720-E3044C2DA811}"/>
              </a:ext>
            </a:extLst>
          </p:cNvPr>
          <p:cNvSpPr txBox="1"/>
          <p:nvPr/>
        </p:nvSpPr>
        <p:spPr>
          <a:xfrm>
            <a:off x="1216635" y="2638121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أن يميز المتعلّم حرف الباء في مواقعه المختلفة من الكلمة. </a:t>
            </a:r>
            <a:endParaRPr lang="en-US" sz="13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5ABAF5-4FFC-4E3A-872B-AB7E35FED4AA}"/>
              </a:ext>
            </a:extLst>
          </p:cNvPr>
          <p:cNvSpPr txBox="1"/>
          <p:nvPr/>
        </p:nvSpPr>
        <p:spPr>
          <a:xfrm>
            <a:off x="1216635" y="3618657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أن يكتب المتعلّم حرف الباء في مواقعه المختلفة من الكلمة. </a:t>
            </a:r>
            <a:endParaRPr lang="en-US" sz="13800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538E41-4F17-4903-9185-E22F4B8160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11DC2487-8AE2-4EF9-B4BA-855C6680D7CA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عرض الدرس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4BB390-6D8C-4FB1-A730-7BFE9AF2030C}"/>
              </a:ext>
            </a:extLst>
          </p:cNvPr>
          <p:cNvSpPr txBox="1"/>
          <p:nvPr/>
        </p:nvSpPr>
        <p:spPr>
          <a:xfrm>
            <a:off x="1734709" y="990268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الباء :</a:t>
            </a:r>
            <a:endParaRPr lang="en-US" sz="138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998DBC-FE2E-44F8-A87B-FC5CC98BE35C}"/>
              </a:ext>
            </a:extLst>
          </p:cNvPr>
          <p:cNvSpPr/>
          <p:nvPr/>
        </p:nvSpPr>
        <p:spPr>
          <a:xfrm>
            <a:off x="4101841" y="1494844"/>
            <a:ext cx="734481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16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بَــطَــلٌ</a:t>
            </a:r>
            <a:endParaRPr lang="en-US" sz="1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FA1B017-16EF-447E-B60A-6689241317F1}"/>
              </a:ext>
            </a:extLst>
          </p:cNvPr>
          <p:cNvSpPr/>
          <p:nvPr/>
        </p:nvSpPr>
        <p:spPr>
          <a:xfrm>
            <a:off x="8864442" y="1494844"/>
            <a:ext cx="1184940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بَـ</a:t>
            </a:r>
            <a:endParaRPr 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B34628-6888-4BA8-9D66-1C77C6167050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أول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EF11297-BE4E-406B-99BA-ED902D8B9C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62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185 L 0.00052 0.3182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1"/>
      <p:bldP spid="12" grpId="2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11DC2487-8AE2-4EF9-B4BA-855C6680D7CA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عرض الدرس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4BB390-6D8C-4FB1-A730-7BFE9AF2030C}"/>
              </a:ext>
            </a:extLst>
          </p:cNvPr>
          <p:cNvSpPr txBox="1"/>
          <p:nvPr/>
        </p:nvSpPr>
        <p:spPr>
          <a:xfrm>
            <a:off x="1734709" y="990268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الباء :</a:t>
            </a:r>
            <a:endParaRPr lang="en-US" sz="138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998DBC-FE2E-44F8-A87B-FC5CC98BE35C}"/>
              </a:ext>
            </a:extLst>
          </p:cNvPr>
          <p:cNvSpPr/>
          <p:nvPr/>
        </p:nvSpPr>
        <p:spPr>
          <a:xfrm>
            <a:off x="4101841" y="1494844"/>
            <a:ext cx="734481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16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بِــئْــرٌ</a:t>
            </a:r>
            <a:endParaRPr lang="en-US" sz="1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FA1B017-16EF-447E-B60A-6689241317F1}"/>
              </a:ext>
            </a:extLst>
          </p:cNvPr>
          <p:cNvSpPr/>
          <p:nvPr/>
        </p:nvSpPr>
        <p:spPr>
          <a:xfrm>
            <a:off x="8552859" y="1497193"/>
            <a:ext cx="1184940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بِـ</a:t>
            </a:r>
            <a:endParaRPr 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B34628-6888-4BA8-9D66-1C77C6167050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أول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093530-0311-4505-A29F-652211457C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1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185 L 0.00052 0.3182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2" grpId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902251A3-5D73-48EE-8B40-96B48C16C569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عرض الدرس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962E8-1EE8-4EDF-BF71-D867E3087B89}"/>
              </a:ext>
            </a:extLst>
          </p:cNvPr>
          <p:cNvSpPr/>
          <p:nvPr/>
        </p:nvSpPr>
        <p:spPr>
          <a:xfrm>
            <a:off x="2525487" y="892224"/>
            <a:ext cx="6599504" cy="958468"/>
          </a:xfrm>
          <a:custGeom>
            <a:avLst/>
            <a:gdLst>
              <a:gd name="connsiteX0" fmla="*/ 0 w 6599504"/>
              <a:gd name="connsiteY0" fmla="*/ 0 h 958468"/>
              <a:gd name="connsiteX1" fmla="*/ 6599504 w 6599504"/>
              <a:gd name="connsiteY1" fmla="*/ 0 h 958468"/>
              <a:gd name="connsiteX2" fmla="*/ 6599504 w 6599504"/>
              <a:gd name="connsiteY2" fmla="*/ 958468 h 958468"/>
              <a:gd name="connsiteX3" fmla="*/ 0 w 6599504"/>
              <a:gd name="connsiteY3" fmla="*/ 958468 h 958468"/>
              <a:gd name="connsiteX4" fmla="*/ 0 w 6599504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504" h="958468" fill="none" extrusionOk="0">
                <a:moveTo>
                  <a:pt x="0" y="0"/>
                </a:moveTo>
                <a:cubicBezTo>
                  <a:pt x="1661554" y="-46341"/>
                  <a:pt x="3756079" y="-149190"/>
                  <a:pt x="6599504" y="0"/>
                </a:cubicBezTo>
                <a:cubicBezTo>
                  <a:pt x="6619603" y="335081"/>
                  <a:pt x="6524629" y="755701"/>
                  <a:pt x="6599504" y="958468"/>
                </a:cubicBezTo>
                <a:cubicBezTo>
                  <a:pt x="5834820" y="1125264"/>
                  <a:pt x="851510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6599504" h="958468" stroke="0" extrusionOk="0">
                <a:moveTo>
                  <a:pt x="0" y="0"/>
                </a:moveTo>
                <a:cubicBezTo>
                  <a:pt x="3003125" y="71242"/>
                  <a:pt x="5668692" y="-159623"/>
                  <a:pt x="6599504" y="0"/>
                </a:cubicBezTo>
                <a:cubicBezTo>
                  <a:pt x="6556253" y="132992"/>
                  <a:pt x="6599542" y="577182"/>
                  <a:pt x="6599504" y="958468"/>
                </a:cubicBezTo>
                <a:cubicBezTo>
                  <a:pt x="5356146" y="980105"/>
                  <a:pt x="1025412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هيا نكتب حرف الباء أول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9E2AB4-5F9F-4143-96CF-29F002434278}"/>
              </a:ext>
            </a:extLst>
          </p:cNvPr>
          <p:cNvCxnSpPr>
            <a:cxnSpLocks/>
          </p:cNvCxnSpPr>
          <p:nvPr/>
        </p:nvCxnSpPr>
        <p:spPr>
          <a:xfrm flipH="1">
            <a:off x="1632857" y="5467915"/>
            <a:ext cx="7866311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19B03F4-E668-4886-9C6D-4721F16222B8}"/>
              </a:ext>
            </a:extLst>
          </p:cNvPr>
          <p:cNvSpPr/>
          <p:nvPr/>
        </p:nvSpPr>
        <p:spPr>
          <a:xfrm>
            <a:off x="5932332" y="2526604"/>
            <a:ext cx="2790252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700" b="0" cap="none" spc="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بـ</a:t>
            </a:r>
            <a:endParaRPr lang="en-US" sz="287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BF767FE-838F-4BB9-B525-1D15733C6D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04444" y="3429000"/>
            <a:ext cx="2923445" cy="20389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5C008C-BF12-4851-8149-8477050D90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2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340" fill="hold">
                                          <p:stCondLst>
                                            <p:cond delay="34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340" fill="hold">
                                          <p:stCondLst>
                                            <p:cond delay="68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340" fill="hold">
                                          <p:stCondLst>
                                            <p:cond delay="102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340" fill="hold">
                                          <p:stCondLst>
                                            <p:cond delay="136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11DC2487-8AE2-4EF9-B4BA-855C6680D7CA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عرض الدرس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4BB390-6D8C-4FB1-A730-7BFE9AF2030C}"/>
              </a:ext>
            </a:extLst>
          </p:cNvPr>
          <p:cNvSpPr txBox="1"/>
          <p:nvPr/>
        </p:nvSpPr>
        <p:spPr>
          <a:xfrm>
            <a:off x="1734709" y="990268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الباء :</a:t>
            </a:r>
            <a:endParaRPr lang="en-US" sz="138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998DBC-FE2E-44F8-A87B-FC5CC98BE35C}"/>
              </a:ext>
            </a:extLst>
          </p:cNvPr>
          <p:cNvSpPr/>
          <p:nvPr/>
        </p:nvSpPr>
        <p:spPr>
          <a:xfrm>
            <a:off x="4101841" y="1494844"/>
            <a:ext cx="734481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16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طَـــبْــــلٌ</a:t>
            </a:r>
            <a:endParaRPr lang="en-US" sz="1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FA1B017-16EF-447E-B60A-6689241317F1}"/>
              </a:ext>
            </a:extLst>
          </p:cNvPr>
          <p:cNvSpPr/>
          <p:nvPr/>
        </p:nvSpPr>
        <p:spPr>
          <a:xfrm>
            <a:off x="7109982" y="1471067"/>
            <a:ext cx="2028119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ــبْـ</a:t>
            </a:r>
            <a:endParaRPr 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B34628-6888-4BA8-9D66-1C77C6167050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وسط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C61A241-6EA2-40DB-87D7-DEB8B8AAED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6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185 L 0.00052 0.3182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2" grpId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11DC2487-8AE2-4EF9-B4BA-855C6680D7CA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عرض الدرس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4BB390-6D8C-4FB1-A730-7BFE9AF2030C}"/>
              </a:ext>
            </a:extLst>
          </p:cNvPr>
          <p:cNvSpPr txBox="1"/>
          <p:nvPr/>
        </p:nvSpPr>
        <p:spPr>
          <a:xfrm>
            <a:off x="1734709" y="990268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الباء :</a:t>
            </a:r>
            <a:endParaRPr lang="en-US" sz="138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998DBC-FE2E-44F8-A87B-FC5CC98BE35C}"/>
              </a:ext>
            </a:extLst>
          </p:cNvPr>
          <p:cNvSpPr/>
          <p:nvPr/>
        </p:nvSpPr>
        <p:spPr>
          <a:xfrm>
            <a:off x="4101841" y="1494844"/>
            <a:ext cx="734481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16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طَـــبــيــبٌ</a:t>
            </a:r>
            <a:endParaRPr lang="en-US" sz="1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FA1B017-16EF-447E-B60A-6689241317F1}"/>
              </a:ext>
            </a:extLst>
          </p:cNvPr>
          <p:cNvSpPr/>
          <p:nvPr/>
        </p:nvSpPr>
        <p:spPr>
          <a:xfrm>
            <a:off x="7602165" y="1471067"/>
            <a:ext cx="2028119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ــبـ</a:t>
            </a:r>
            <a:endParaRPr 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B34628-6888-4BA8-9D66-1C77C6167050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وسط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50C2696-EFB3-49EA-8B75-1A667C4261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5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185 L 0.00052 0.3182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2" grpId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902251A3-5D73-48EE-8B40-96B48C16C569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عرض الدرس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962E8-1EE8-4EDF-BF71-D867E3087B89}"/>
              </a:ext>
            </a:extLst>
          </p:cNvPr>
          <p:cNvSpPr/>
          <p:nvPr/>
        </p:nvSpPr>
        <p:spPr>
          <a:xfrm>
            <a:off x="2525487" y="892224"/>
            <a:ext cx="6599504" cy="958468"/>
          </a:xfrm>
          <a:custGeom>
            <a:avLst/>
            <a:gdLst>
              <a:gd name="connsiteX0" fmla="*/ 0 w 6599504"/>
              <a:gd name="connsiteY0" fmla="*/ 0 h 958468"/>
              <a:gd name="connsiteX1" fmla="*/ 6599504 w 6599504"/>
              <a:gd name="connsiteY1" fmla="*/ 0 h 958468"/>
              <a:gd name="connsiteX2" fmla="*/ 6599504 w 6599504"/>
              <a:gd name="connsiteY2" fmla="*/ 958468 h 958468"/>
              <a:gd name="connsiteX3" fmla="*/ 0 w 6599504"/>
              <a:gd name="connsiteY3" fmla="*/ 958468 h 958468"/>
              <a:gd name="connsiteX4" fmla="*/ 0 w 6599504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504" h="958468" fill="none" extrusionOk="0">
                <a:moveTo>
                  <a:pt x="0" y="0"/>
                </a:moveTo>
                <a:cubicBezTo>
                  <a:pt x="1661554" y="-46341"/>
                  <a:pt x="3756079" y="-149190"/>
                  <a:pt x="6599504" y="0"/>
                </a:cubicBezTo>
                <a:cubicBezTo>
                  <a:pt x="6619603" y="335081"/>
                  <a:pt x="6524629" y="755701"/>
                  <a:pt x="6599504" y="958468"/>
                </a:cubicBezTo>
                <a:cubicBezTo>
                  <a:pt x="5834820" y="1125264"/>
                  <a:pt x="851510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6599504" h="958468" stroke="0" extrusionOk="0">
                <a:moveTo>
                  <a:pt x="0" y="0"/>
                </a:moveTo>
                <a:cubicBezTo>
                  <a:pt x="3003125" y="71242"/>
                  <a:pt x="5668692" y="-159623"/>
                  <a:pt x="6599504" y="0"/>
                </a:cubicBezTo>
                <a:cubicBezTo>
                  <a:pt x="6556253" y="132992"/>
                  <a:pt x="6599542" y="577182"/>
                  <a:pt x="6599504" y="958468"/>
                </a:cubicBezTo>
                <a:cubicBezTo>
                  <a:pt x="5356146" y="980105"/>
                  <a:pt x="1025412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هيا نكتب حرف الباء وسط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9E2AB4-5F9F-4143-96CF-29F002434278}"/>
              </a:ext>
            </a:extLst>
          </p:cNvPr>
          <p:cNvCxnSpPr>
            <a:cxnSpLocks/>
          </p:cNvCxnSpPr>
          <p:nvPr/>
        </p:nvCxnSpPr>
        <p:spPr>
          <a:xfrm flipH="1">
            <a:off x="1632857" y="5467915"/>
            <a:ext cx="7866311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19B03F4-E668-4886-9C6D-4721F16222B8}"/>
              </a:ext>
            </a:extLst>
          </p:cNvPr>
          <p:cNvSpPr/>
          <p:nvPr/>
        </p:nvSpPr>
        <p:spPr>
          <a:xfrm>
            <a:off x="5320928" y="2513541"/>
            <a:ext cx="2790252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700" b="0" cap="none" spc="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ـبـ</a:t>
            </a:r>
            <a:endParaRPr lang="en-US" sz="287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C5E9233-AF51-491B-B692-FE92553949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71728" y="3437027"/>
            <a:ext cx="2923445" cy="20389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A095B5-3B81-4111-8164-5E608252BF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6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340" fill="hold">
                                          <p:stCondLst>
                                            <p:cond delay="34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340" fill="hold">
                                          <p:stCondLst>
                                            <p:cond delay="68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340" fill="hold">
                                          <p:stCondLst>
                                            <p:cond delay="10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340" fill="hold">
                                          <p:stCondLst>
                                            <p:cond delay="136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11DC2487-8AE2-4EF9-B4BA-855C6680D7CA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عرض الدرس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4BB390-6D8C-4FB1-A730-7BFE9AF2030C}"/>
              </a:ext>
            </a:extLst>
          </p:cNvPr>
          <p:cNvSpPr txBox="1"/>
          <p:nvPr/>
        </p:nvSpPr>
        <p:spPr>
          <a:xfrm>
            <a:off x="1734709" y="990268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الباء :</a:t>
            </a:r>
            <a:endParaRPr lang="en-US" sz="138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998DBC-FE2E-44F8-A87B-FC5CC98BE35C}"/>
              </a:ext>
            </a:extLst>
          </p:cNvPr>
          <p:cNvSpPr/>
          <p:nvPr/>
        </p:nvSpPr>
        <p:spPr>
          <a:xfrm>
            <a:off x="4101841" y="1494844"/>
            <a:ext cx="734481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ذابَ</a:t>
            </a:r>
            <a:endParaRPr lang="en-US" sz="1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FA1B017-16EF-447E-B60A-6689241317F1}"/>
              </a:ext>
            </a:extLst>
          </p:cNvPr>
          <p:cNvSpPr/>
          <p:nvPr/>
        </p:nvSpPr>
        <p:spPr>
          <a:xfrm>
            <a:off x="6434727" y="1508703"/>
            <a:ext cx="1566454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بَ</a:t>
            </a:r>
            <a:endParaRPr 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B34628-6888-4BA8-9D66-1C77C6167050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آخر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980ABB5-9B7C-4747-B24A-2AC438F571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13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185 L 0.00052 0.3182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2" grpId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11DC2487-8AE2-4EF9-B4BA-855C6680D7CA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عرض الدرس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4BB390-6D8C-4FB1-A730-7BFE9AF2030C}"/>
              </a:ext>
            </a:extLst>
          </p:cNvPr>
          <p:cNvSpPr txBox="1"/>
          <p:nvPr/>
        </p:nvSpPr>
        <p:spPr>
          <a:xfrm>
            <a:off x="1734709" y="990268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الباء :</a:t>
            </a:r>
            <a:endParaRPr lang="en-US" sz="138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998DBC-FE2E-44F8-A87B-FC5CC98BE35C}"/>
              </a:ext>
            </a:extLst>
          </p:cNvPr>
          <p:cNvSpPr/>
          <p:nvPr/>
        </p:nvSpPr>
        <p:spPr>
          <a:xfrm>
            <a:off x="4101841" y="1494844"/>
            <a:ext cx="734481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دَرْبٌ</a:t>
            </a:r>
            <a:endParaRPr lang="en-US" sz="1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FA1B017-16EF-447E-B60A-6689241317F1}"/>
              </a:ext>
            </a:extLst>
          </p:cNvPr>
          <p:cNvSpPr/>
          <p:nvPr/>
        </p:nvSpPr>
        <p:spPr>
          <a:xfrm>
            <a:off x="6160404" y="1508703"/>
            <a:ext cx="1566454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بٌ</a:t>
            </a:r>
            <a:endParaRPr 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B34628-6888-4BA8-9D66-1C77C6167050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آخر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5D773AE-D054-4F4F-BC01-65BCD583F8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185 L 0.00052 0.3182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2" grpId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11DC2487-8AE2-4EF9-B4BA-855C6680D7CA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عرض الدرس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4BB390-6D8C-4FB1-A730-7BFE9AF2030C}"/>
              </a:ext>
            </a:extLst>
          </p:cNvPr>
          <p:cNvSpPr txBox="1"/>
          <p:nvPr/>
        </p:nvSpPr>
        <p:spPr>
          <a:xfrm>
            <a:off x="1734709" y="990268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الباء :</a:t>
            </a:r>
            <a:endParaRPr lang="en-US" sz="138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998DBC-FE2E-44F8-A87B-FC5CC98BE35C}"/>
              </a:ext>
            </a:extLst>
          </p:cNvPr>
          <p:cNvSpPr/>
          <p:nvPr/>
        </p:nvSpPr>
        <p:spPr>
          <a:xfrm>
            <a:off x="4101841" y="1494844"/>
            <a:ext cx="734481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كَـلْــبٌ</a:t>
            </a:r>
            <a:endParaRPr lang="en-US" sz="1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FA1B017-16EF-447E-B60A-6689241317F1}"/>
              </a:ext>
            </a:extLst>
          </p:cNvPr>
          <p:cNvSpPr/>
          <p:nvPr/>
        </p:nvSpPr>
        <p:spPr>
          <a:xfrm>
            <a:off x="5712688" y="1508703"/>
            <a:ext cx="2409634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ــبٌ</a:t>
            </a:r>
            <a:endParaRPr 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B34628-6888-4BA8-9D66-1C77C6167050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آخر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6C9A1CB-6B7D-4E74-BE56-154F38213F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4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185 L 0.00052 0.3182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2" grpId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11DC2487-8AE2-4EF9-B4BA-855C6680D7CA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عرض الدرس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4BB390-6D8C-4FB1-A730-7BFE9AF2030C}"/>
              </a:ext>
            </a:extLst>
          </p:cNvPr>
          <p:cNvSpPr txBox="1"/>
          <p:nvPr/>
        </p:nvSpPr>
        <p:spPr>
          <a:xfrm>
            <a:off x="1734709" y="990268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الباء :</a:t>
            </a:r>
            <a:endParaRPr lang="en-US" sz="138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998DBC-FE2E-44F8-A87B-FC5CC98BE35C}"/>
              </a:ext>
            </a:extLst>
          </p:cNvPr>
          <p:cNvSpPr/>
          <p:nvPr/>
        </p:nvSpPr>
        <p:spPr>
          <a:xfrm>
            <a:off x="4101841" y="1494844"/>
            <a:ext cx="734481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حَــسَــبَ</a:t>
            </a:r>
            <a:endParaRPr lang="en-US" sz="1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FA1B017-16EF-447E-B60A-6689241317F1}"/>
              </a:ext>
            </a:extLst>
          </p:cNvPr>
          <p:cNvSpPr/>
          <p:nvPr/>
        </p:nvSpPr>
        <p:spPr>
          <a:xfrm>
            <a:off x="4928184" y="1504166"/>
            <a:ext cx="2409634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ــبَ</a:t>
            </a:r>
            <a:endParaRPr 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B34628-6888-4BA8-9D66-1C77C6167050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آخر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F16C0EB-0432-4A26-B6FB-76C8022638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4 0.00185 L 0.00053 0.3182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2" grpId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902251A3-5D73-48EE-8B40-96B48C16C569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عرض الدرس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962E8-1EE8-4EDF-BF71-D867E3087B89}"/>
              </a:ext>
            </a:extLst>
          </p:cNvPr>
          <p:cNvSpPr/>
          <p:nvPr/>
        </p:nvSpPr>
        <p:spPr>
          <a:xfrm>
            <a:off x="2525487" y="892224"/>
            <a:ext cx="6599504" cy="958468"/>
          </a:xfrm>
          <a:custGeom>
            <a:avLst/>
            <a:gdLst>
              <a:gd name="connsiteX0" fmla="*/ 0 w 6599504"/>
              <a:gd name="connsiteY0" fmla="*/ 0 h 958468"/>
              <a:gd name="connsiteX1" fmla="*/ 6599504 w 6599504"/>
              <a:gd name="connsiteY1" fmla="*/ 0 h 958468"/>
              <a:gd name="connsiteX2" fmla="*/ 6599504 w 6599504"/>
              <a:gd name="connsiteY2" fmla="*/ 958468 h 958468"/>
              <a:gd name="connsiteX3" fmla="*/ 0 w 6599504"/>
              <a:gd name="connsiteY3" fmla="*/ 958468 h 958468"/>
              <a:gd name="connsiteX4" fmla="*/ 0 w 6599504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504" h="958468" fill="none" extrusionOk="0">
                <a:moveTo>
                  <a:pt x="0" y="0"/>
                </a:moveTo>
                <a:cubicBezTo>
                  <a:pt x="1661554" y="-46341"/>
                  <a:pt x="3756079" y="-149190"/>
                  <a:pt x="6599504" y="0"/>
                </a:cubicBezTo>
                <a:cubicBezTo>
                  <a:pt x="6619603" y="335081"/>
                  <a:pt x="6524629" y="755701"/>
                  <a:pt x="6599504" y="958468"/>
                </a:cubicBezTo>
                <a:cubicBezTo>
                  <a:pt x="5834820" y="1125264"/>
                  <a:pt x="851510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6599504" h="958468" stroke="0" extrusionOk="0">
                <a:moveTo>
                  <a:pt x="0" y="0"/>
                </a:moveTo>
                <a:cubicBezTo>
                  <a:pt x="3003125" y="71242"/>
                  <a:pt x="5668692" y="-159623"/>
                  <a:pt x="6599504" y="0"/>
                </a:cubicBezTo>
                <a:cubicBezTo>
                  <a:pt x="6556253" y="132992"/>
                  <a:pt x="6599542" y="577182"/>
                  <a:pt x="6599504" y="958468"/>
                </a:cubicBezTo>
                <a:cubicBezTo>
                  <a:pt x="5356146" y="980105"/>
                  <a:pt x="1025412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هيا نكتب حرف الباء آخر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9E2AB4-5F9F-4143-96CF-29F002434278}"/>
              </a:ext>
            </a:extLst>
          </p:cNvPr>
          <p:cNvCxnSpPr>
            <a:cxnSpLocks/>
          </p:cNvCxnSpPr>
          <p:nvPr/>
        </p:nvCxnSpPr>
        <p:spPr>
          <a:xfrm flipH="1">
            <a:off x="91440" y="5467915"/>
            <a:ext cx="12025746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19B03F4-E668-4886-9C6D-4721F16222B8}"/>
              </a:ext>
            </a:extLst>
          </p:cNvPr>
          <p:cNvSpPr/>
          <p:nvPr/>
        </p:nvSpPr>
        <p:spPr>
          <a:xfrm>
            <a:off x="6958108" y="2513956"/>
            <a:ext cx="2790252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700" b="0" cap="none" spc="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</a:t>
            </a:r>
            <a:endParaRPr lang="en-US" sz="287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F6AC05-9125-41CB-AFA0-E51CBB04D42B}"/>
              </a:ext>
            </a:extLst>
          </p:cNvPr>
          <p:cNvSpPr/>
          <p:nvPr/>
        </p:nvSpPr>
        <p:spPr>
          <a:xfrm>
            <a:off x="2751010" y="2513955"/>
            <a:ext cx="4372848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700" b="0" cap="none" spc="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ـب</a:t>
            </a:r>
            <a:endParaRPr lang="en-US" sz="287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130026D-F21C-4164-AE1A-4513C06EA3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4176" y="3429000"/>
            <a:ext cx="2923445" cy="20389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E23A61-78B9-4C5D-A9C9-4ED36D8ACF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63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340" fill="hold">
                                          <p:stCondLst>
                                            <p:cond delay="34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340" fill="hold">
                                          <p:stCondLst>
                                            <p:cond delay="68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340" fill="hold">
                                          <p:stCondLst>
                                            <p:cond delay="10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340" fill="hold">
                                          <p:stCondLst>
                                            <p:cond delay="136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E404042-FD2C-4C54-948D-BFEF222A2F81}"/>
              </a:ext>
            </a:extLst>
          </p:cNvPr>
          <p:cNvSpPr txBox="1"/>
          <p:nvPr/>
        </p:nvSpPr>
        <p:spPr>
          <a:xfrm>
            <a:off x="2080261" y="5541035"/>
            <a:ext cx="6093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https://wordwall.net/resource/4300599</a:t>
            </a:r>
            <a:endParaRPr lang="en-AE" dirty="0"/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28435387-4417-4471-BAE4-5A8AD6FA9584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</a:rPr>
              <a:t>تقويم نهائي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147D7B1-ED7F-4459-8501-9521EDEC08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350BEA-BA14-4280-88B2-BFBB065667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0261" y="758190"/>
            <a:ext cx="6952224" cy="447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55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A7DB5B-6541-47CE-9A2F-303701B2C917}"/>
              </a:ext>
            </a:extLst>
          </p:cNvPr>
          <p:cNvGrpSpPr/>
          <p:nvPr/>
        </p:nvGrpSpPr>
        <p:grpSpPr>
          <a:xfrm>
            <a:off x="0" y="8027"/>
            <a:ext cx="12192000" cy="6849973"/>
            <a:chOff x="0" y="8027"/>
            <a:chExt cx="12192000" cy="68499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B025869-FA2E-4C38-8BD2-961E0D7D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107837"/>
              <a:ext cx="6563926" cy="750163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BB101F3-6B7F-4CC9-B9C5-5C0FCAA0C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>
              <a:off x="6492289" y="6107837"/>
              <a:ext cx="5699711" cy="750163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B7E442-01EC-4A75-9134-8209A457A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3166"/>
            <a:stretch/>
          </p:blipFill>
          <p:spPr>
            <a:xfrm flipV="1">
              <a:off x="6492289" y="8027"/>
              <a:ext cx="5699711" cy="75016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732E727-BC8E-4DD1-A77C-871E8B537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22173"/>
            <a:stretch/>
          </p:blipFill>
          <p:spPr>
            <a:xfrm>
              <a:off x="9409989" y="2772770"/>
              <a:ext cx="2782011" cy="2622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3E9BF-4FA2-4CB7-BD29-2585EDD5C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81"/>
            <a:stretch/>
          </p:blipFill>
          <p:spPr>
            <a:xfrm>
              <a:off x="0" y="222956"/>
              <a:ext cx="3469418" cy="320604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6F64A-1BD1-4890-99C5-1FFA4B8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V="1">
              <a:off x="0" y="8027"/>
              <a:ext cx="6563926" cy="750163"/>
            </a:xfrm>
            <a:prstGeom prst="rect">
              <a:avLst/>
            </a:prstGeom>
          </p:spPr>
        </p:pic>
      </p:grp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28435387-4417-4471-BAE4-5A8AD6FA9584}"/>
              </a:ext>
            </a:extLst>
          </p:cNvPr>
          <p:cNvSpPr/>
          <p:nvPr/>
        </p:nvSpPr>
        <p:spPr>
          <a:xfrm flipH="1">
            <a:off x="10365593" y="877419"/>
            <a:ext cx="1816373" cy="636069"/>
          </a:xfrm>
          <a:custGeom>
            <a:avLst/>
            <a:gdLst>
              <a:gd name="connsiteX0" fmla="*/ 0 w 1816373"/>
              <a:gd name="connsiteY0" fmla="*/ 0 h 636069"/>
              <a:gd name="connsiteX1" fmla="*/ 499446 w 1816373"/>
              <a:gd name="connsiteY1" fmla="*/ 0 h 636069"/>
              <a:gd name="connsiteX2" fmla="*/ 968926 w 1816373"/>
              <a:gd name="connsiteY2" fmla="*/ 0 h 636069"/>
              <a:gd name="connsiteX3" fmla="*/ 1498339 w 1816373"/>
              <a:gd name="connsiteY3" fmla="*/ 0 h 636069"/>
              <a:gd name="connsiteX4" fmla="*/ 1816373 w 1816373"/>
              <a:gd name="connsiteY4" fmla="*/ 318035 h 636069"/>
              <a:gd name="connsiteX5" fmla="*/ 1498339 w 1816373"/>
              <a:gd name="connsiteY5" fmla="*/ 636069 h 636069"/>
              <a:gd name="connsiteX6" fmla="*/ 1028859 w 1816373"/>
              <a:gd name="connsiteY6" fmla="*/ 636069 h 636069"/>
              <a:gd name="connsiteX7" fmla="*/ 544397 w 1816373"/>
              <a:gd name="connsiteY7" fmla="*/ 636069 h 636069"/>
              <a:gd name="connsiteX8" fmla="*/ 0 w 1816373"/>
              <a:gd name="connsiteY8" fmla="*/ 636069 h 636069"/>
              <a:gd name="connsiteX9" fmla="*/ 0 w 1816373"/>
              <a:gd name="connsiteY9" fmla="*/ 324395 h 636069"/>
              <a:gd name="connsiteX10" fmla="*/ 0 w 1816373"/>
              <a:gd name="connsiteY10" fmla="*/ 0 h 6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373" h="636069" fill="none" extrusionOk="0">
                <a:moveTo>
                  <a:pt x="0" y="0"/>
                </a:moveTo>
                <a:cubicBezTo>
                  <a:pt x="128704" y="-55069"/>
                  <a:pt x="350890" y="45848"/>
                  <a:pt x="499446" y="0"/>
                </a:cubicBezTo>
                <a:cubicBezTo>
                  <a:pt x="648002" y="-45848"/>
                  <a:pt x="801217" y="43064"/>
                  <a:pt x="968926" y="0"/>
                </a:cubicBezTo>
                <a:cubicBezTo>
                  <a:pt x="1136635" y="-43064"/>
                  <a:pt x="1376811" y="47487"/>
                  <a:pt x="1498339" y="0"/>
                </a:cubicBezTo>
                <a:cubicBezTo>
                  <a:pt x="1652317" y="148819"/>
                  <a:pt x="1690742" y="241335"/>
                  <a:pt x="1816373" y="318035"/>
                </a:cubicBezTo>
                <a:cubicBezTo>
                  <a:pt x="1687295" y="453028"/>
                  <a:pt x="1618254" y="501380"/>
                  <a:pt x="1498339" y="636069"/>
                </a:cubicBezTo>
                <a:cubicBezTo>
                  <a:pt x="1284492" y="667668"/>
                  <a:pt x="1229485" y="617020"/>
                  <a:pt x="1028859" y="636069"/>
                </a:cubicBezTo>
                <a:cubicBezTo>
                  <a:pt x="828233" y="655118"/>
                  <a:pt x="764038" y="607929"/>
                  <a:pt x="544397" y="636069"/>
                </a:cubicBezTo>
                <a:cubicBezTo>
                  <a:pt x="324756" y="664209"/>
                  <a:pt x="234771" y="580897"/>
                  <a:pt x="0" y="636069"/>
                </a:cubicBezTo>
                <a:cubicBezTo>
                  <a:pt x="-22677" y="533704"/>
                  <a:pt x="31823" y="411330"/>
                  <a:pt x="0" y="324395"/>
                </a:cubicBezTo>
                <a:cubicBezTo>
                  <a:pt x="-31823" y="237460"/>
                  <a:pt x="36332" y="69663"/>
                  <a:pt x="0" y="0"/>
                </a:cubicBezTo>
                <a:close/>
              </a:path>
              <a:path w="1816373" h="636069" stroke="0" extrusionOk="0">
                <a:moveTo>
                  <a:pt x="0" y="0"/>
                </a:moveTo>
                <a:cubicBezTo>
                  <a:pt x="198932" y="-18115"/>
                  <a:pt x="275050" y="2051"/>
                  <a:pt x="499446" y="0"/>
                </a:cubicBezTo>
                <a:cubicBezTo>
                  <a:pt x="723842" y="-2051"/>
                  <a:pt x="848029" y="45381"/>
                  <a:pt x="983909" y="0"/>
                </a:cubicBezTo>
                <a:cubicBezTo>
                  <a:pt x="1119789" y="-45381"/>
                  <a:pt x="1302421" y="56929"/>
                  <a:pt x="1498339" y="0"/>
                </a:cubicBezTo>
                <a:cubicBezTo>
                  <a:pt x="1589052" y="46702"/>
                  <a:pt x="1663859" y="218538"/>
                  <a:pt x="1816373" y="318035"/>
                </a:cubicBezTo>
                <a:cubicBezTo>
                  <a:pt x="1718736" y="485922"/>
                  <a:pt x="1565955" y="559715"/>
                  <a:pt x="1498339" y="636069"/>
                </a:cubicBezTo>
                <a:cubicBezTo>
                  <a:pt x="1364243" y="688467"/>
                  <a:pt x="1129617" y="604646"/>
                  <a:pt x="1028859" y="636069"/>
                </a:cubicBezTo>
                <a:cubicBezTo>
                  <a:pt x="928101" y="667492"/>
                  <a:pt x="766984" y="630112"/>
                  <a:pt x="574363" y="636069"/>
                </a:cubicBezTo>
                <a:cubicBezTo>
                  <a:pt x="381742" y="642026"/>
                  <a:pt x="115278" y="603855"/>
                  <a:pt x="0" y="636069"/>
                </a:cubicBezTo>
                <a:cubicBezTo>
                  <a:pt x="-27754" y="526328"/>
                  <a:pt x="4543" y="386649"/>
                  <a:pt x="0" y="318035"/>
                </a:cubicBezTo>
                <a:cubicBezTo>
                  <a:pt x="-4543" y="249421"/>
                  <a:pt x="28184" y="95945"/>
                  <a:pt x="0" y="0"/>
                </a:cubicBezTo>
                <a:close/>
              </a:path>
            </a:pathLst>
          </a:custGeom>
          <a:solidFill>
            <a:srgbClr val="DBE06F"/>
          </a:solidFill>
          <a:ln>
            <a:solidFill>
              <a:srgbClr val="ADCE72"/>
            </a:solidFill>
            <a:extLst>
              <a:ext uri="{C807C97D-BFC1-408E-A445-0C87EB9F89A2}">
                <ask:lineSketchStyleProps xmlns:ask="http://schemas.microsoft.com/office/drawing/2018/sketchyshapes" sd="841495824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>
                <a:solidFill>
                  <a:schemeClr val="accent6">
                    <a:lumMod val="75000"/>
                  </a:schemeClr>
                </a:solidFill>
              </a:rPr>
              <a:t>الواجب 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147D7B1-ED7F-4459-8501-9521EDEC08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96741" y="4961917"/>
            <a:ext cx="2325330" cy="3696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CD12933-C0CF-4321-BBC7-B7E39E560D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956" y="733963"/>
            <a:ext cx="4155511" cy="557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38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266</Words>
  <Application>Microsoft Office PowerPoint</Application>
  <PresentationFormat>Widescreen</PresentationFormat>
  <Paragraphs>94</Paragraphs>
  <Slides>23</Slides>
  <Notes>0</Notes>
  <HiddenSlides>0</HiddenSlides>
  <MMClips>18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DG Bebo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مريم المسافري</dc:creator>
  <cp:lastModifiedBy>Khalifa</cp:lastModifiedBy>
  <cp:revision>27</cp:revision>
  <dcterms:created xsi:type="dcterms:W3CDTF">2021-09-12T08:08:15Z</dcterms:created>
  <dcterms:modified xsi:type="dcterms:W3CDTF">2025-09-03T07:23:15Z</dcterms:modified>
</cp:coreProperties>
</file>