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61" r:id="rId4"/>
    <p:sldId id="258" r:id="rId5"/>
    <p:sldId id="259" r:id="rId6"/>
    <p:sldId id="256" r:id="rId7"/>
    <p:sldId id="264" r:id="rId8"/>
    <p:sldId id="262" r:id="rId9"/>
    <p:sldId id="263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826"/>
    <a:srgbClr val="F29079"/>
    <a:srgbClr val="EAA542"/>
    <a:srgbClr val="9B8579"/>
    <a:srgbClr val="DEC6AC"/>
    <a:srgbClr val="E8E4D9"/>
    <a:srgbClr val="96CFFA"/>
    <a:srgbClr val="F4BE78"/>
    <a:srgbClr val="45A39A"/>
    <a:srgbClr val="A778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88" y="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7DBB2-30C9-4565-933B-39CC0C98E9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3340A-092D-4014-973C-CF8AAF33E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D5721-FC88-4180-8078-3E417AA37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4D91-6806-4F5D-9BE2-F9C369E3C13B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2D04B-8772-441D-BD66-42ECE5113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9DE9D-C34A-4116-A78A-3A6A4C81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5B6F-1E10-427A-9795-A3761CD9023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9540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FF270-F122-4DCB-AACE-ACADB4B40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126BB-9943-4D27-8A0A-0471A16D3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0A64E-6181-4992-B402-E2BC5D39C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4D91-6806-4F5D-9BE2-F9C369E3C13B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23643-BDEE-4ECC-96C3-C469926A3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F4684-9518-4AA9-B27A-281B2F858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5B6F-1E10-427A-9795-A3761CD9023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936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DDBF1-75E6-4FCB-BEAE-063AAC6D8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E95E0-4555-4BFF-8F23-9341BD8BF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AE980-D952-41EE-BC15-C86A3CBC7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4D91-6806-4F5D-9BE2-F9C369E3C13B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C9332-B02E-41A9-8381-FB16A15E7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EE8B8-5451-4F9A-8A70-8BE77C1C3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5B6F-1E10-427A-9795-A3761CD9023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00182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6BEFF-9B2A-400E-8A67-2BC52793B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1832D-F27B-4A1A-8983-10511AEC4D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E026B0-0F31-442F-A5D2-85FFDAC86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CA8E9-AA90-468F-B025-D45D24F4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4D91-6806-4F5D-9BE2-F9C369E3C13B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1E0282-CB62-415B-B477-EF7243D3F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23C82-0764-46BA-9E74-2FBAB5EA4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5B6F-1E10-427A-9795-A3761CD9023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56573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4401-66B6-4213-BAB4-262B22F63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D6649-1CDB-4CEB-8EF7-AE6420FA4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24C66-B197-4D5D-A3ED-5FCB6F273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855E5F-978E-4FDA-82A2-AFCB05C7A3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E8A4B3-DC8D-4428-9152-BD3217CAF2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0CAF49-69D5-452B-A95F-D0C4766AB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4D91-6806-4F5D-9BE2-F9C369E3C13B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A3813E-56B9-476F-86A4-86B63B39F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1C5B54-2F27-4B58-8882-386EDC09C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5B6F-1E10-427A-9795-A3761CD9023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89739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533A7-7D3C-475F-9EAE-75E3BD8DD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14863F-2A40-41D6-BA06-3117325A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4D91-6806-4F5D-9BE2-F9C369E3C13B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3C64BC-6EB6-4EB8-8172-7E51217DB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E09067-2480-461A-A73B-2B4206693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5B6F-1E10-427A-9795-A3761CD9023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69101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16D3CC-690D-4399-BFE1-0CB0DF3D7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4D91-6806-4F5D-9BE2-F9C369E3C13B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07F7E9-8E6E-46D1-9458-98ED1CE49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2D75D-B689-4837-9502-401E58B66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5B6F-1E10-427A-9795-A3761CD9023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67589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74451-52D9-470C-BCA6-E32AE7639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A248F-2056-4C94-90EE-8815D8BDD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A6495-BB9F-432F-AB14-5A9857572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17C4F-0101-4726-82D2-F7EE47E08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4D91-6806-4F5D-9BE2-F9C369E3C13B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B6AAB-BA1F-461C-AC6E-2872F4F38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8FE315-2F31-41EC-9AE7-B8A5B5E65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5B6F-1E10-427A-9795-A3761CD9023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08976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DB5C7-76DB-4AFA-B16B-3E6E0A4A4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954BBF-1D57-450D-8F69-B4F8068161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7AC2F-1161-4E68-9FD8-BFAE04D5D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E821C9-80DC-4E5D-89BF-213D7B01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4D91-6806-4F5D-9BE2-F9C369E3C13B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45DBE4-F989-4991-B2F4-EF7703C33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2DEC94-03AA-4E73-B783-D0CD0DF38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5B6F-1E10-427A-9795-A3761CD9023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6318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155F0-9F1E-41BD-B33B-289800CEB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56CCDF-6A24-419A-A29B-F48EB3E91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8DDB-DB1C-4305-BAC4-6C203FB1B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4D91-6806-4F5D-9BE2-F9C369E3C13B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79D2C-D809-41B6-A6DC-905C095F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B887FB-736A-44AC-AF14-8B766D16A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5B6F-1E10-427A-9795-A3761CD9023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33549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8027BF-B8C0-4472-B596-000C2E742C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0E484A-2A2F-423B-AB21-031AFCEEB8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0F530-6451-4E8F-8C8A-F05D62723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4D91-6806-4F5D-9BE2-F9C369E3C13B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E959B-F426-4670-ACD5-9F3E66964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F0AB2-B422-4C25-BAE5-ED6A03CFB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5B6F-1E10-427A-9795-A3761CD9023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0988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C6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BAE31E-B032-4737-BCCA-81D743C11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3BE4F-3146-4365-A0D6-3EAC87E32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AD5B8-7809-4914-83EC-DC314A5F68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D4D91-6806-4F5D-9BE2-F9C369E3C13B}" type="datetimeFigureOut">
              <a:rPr lang="en-AE" smtClean="0"/>
              <a:t>03/09/2025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03A4-C760-4036-A020-3E199BECA6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FAE38-5CD1-479C-9148-DE31CF7D63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A5B6F-1E10-427A-9795-A3761CD9023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2432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emf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png"/><Relationship Id="rId7" Type="http://schemas.openxmlformats.org/officeDocument/2006/relationships/image" Target="../media/image15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20.jpg"/><Relationship Id="rId18" Type="http://schemas.openxmlformats.org/officeDocument/2006/relationships/image" Target="../media/image25.w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19.jpg"/><Relationship Id="rId17" Type="http://schemas.openxmlformats.org/officeDocument/2006/relationships/image" Target="../media/image24.png"/><Relationship Id="rId2" Type="http://schemas.openxmlformats.org/officeDocument/2006/relationships/audio" Target="../media/media1.mp3"/><Relationship Id="rId16" Type="http://schemas.openxmlformats.org/officeDocument/2006/relationships/image" Target="../media/image23.jpg"/><Relationship Id="rId20" Type="http://schemas.openxmlformats.org/officeDocument/2006/relationships/image" Target="../media/image7.png"/><Relationship Id="rId1" Type="http://schemas.microsoft.com/office/2007/relationships/media" Target="../media/media1.mp3"/><Relationship Id="rId6" Type="http://schemas.openxmlformats.org/officeDocument/2006/relationships/image" Target="../media/image3.svg"/><Relationship Id="rId11" Type="http://schemas.openxmlformats.org/officeDocument/2006/relationships/image" Target="../media/image18.png"/><Relationship Id="rId5" Type="http://schemas.openxmlformats.org/officeDocument/2006/relationships/image" Target="../media/image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.emf"/><Relationship Id="rId9" Type="http://schemas.openxmlformats.org/officeDocument/2006/relationships/image" Target="../media/image16.emf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29.png"/><Relationship Id="rId18" Type="http://schemas.openxmlformats.org/officeDocument/2006/relationships/image" Target="../media/image34.jp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36.png"/><Relationship Id="rId7" Type="http://schemas.openxmlformats.org/officeDocument/2006/relationships/image" Target="../media/image4.png"/><Relationship Id="rId12" Type="http://schemas.openxmlformats.org/officeDocument/2006/relationships/image" Target="../media/image28.emf"/><Relationship Id="rId17" Type="http://schemas.openxmlformats.org/officeDocument/2006/relationships/image" Target="../media/image33.png"/><Relationship Id="rId2" Type="http://schemas.openxmlformats.org/officeDocument/2006/relationships/audio" Target="../media/media2.WAV"/><Relationship Id="rId16" Type="http://schemas.openxmlformats.org/officeDocument/2006/relationships/image" Target="../media/image32.jpeg"/><Relationship Id="rId20" Type="http://schemas.openxmlformats.org/officeDocument/2006/relationships/image" Target="../media/image26.png"/><Relationship Id="rId1" Type="http://schemas.microsoft.com/office/2007/relationships/media" Target="../media/media2.WAV"/><Relationship Id="rId6" Type="http://schemas.openxmlformats.org/officeDocument/2006/relationships/image" Target="../media/image3.svg"/><Relationship Id="rId11" Type="http://schemas.openxmlformats.org/officeDocument/2006/relationships/image" Target="../media/image27.emf"/><Relationship Id="rId5" Type="http://schemas.openxmlformats.org/officeDocument/2006/relationships/image" Target="../media/image2.png"/><Relationship Id="rId15" Type="http://schemas.openxmlformats.org/officeDocument/2006/relationships/image" Target="../media/image31.png"/><Relationship Id="rId23" Type="http://schemas.openxmlformats.org/officeDocument/2006/relationships/image" Target="../media/image38.svg"/><Relationship Id="rId10" Type="http://schemas.openxmlformats.org/officeDocument/2006/relationships/image" Target="../media/image7.png"/><Relationship Id="rId19" Type="http://schemas.openxmlformats.org/officeDocument/2006/relationships/image" Target="../media/image35.gif"/><Relationship Id="rId4" Type="http://schemas.openxmlformats.org/officeDocument/2006/relationships/image" Target="../media/image1.emf"/><Relationship Id="rId9" Type="http://schemas.openxmlformats.org/officeDocument/2006/relationships/image" Target="../media/image6.emf"/><Relationship Id="rId14" Type="http://schemas.openxmlformats.org/officeDocument/2006/relationships/image" Target="../media/image30.png"/><Relationship Id="rId22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9.png"/><Relationship Id="rId4" Type="http://schemas.openxmlformats.org/officeDocument/2006/relationships/image" Target="../media/image3.sv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1.png"/><Relationship Id="rId4" Type="http://schemas.openxmlformats.org/officeDocument/2006/relationships/image" Target="../media/image3.sv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2.png"/><Relationship Id="rId4" Type="http://schemas.openxmlformats.org/officeDocument/2006/relationships/image" Target="../media/image3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DBAA93-6B6F-41A9-8465-8552A8F4A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54" y="186431"/>
            <a:ext cx="11709889" cy="645046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BB0C39B-BD66-4913-AEA2-8F34F01B6E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4510"/>
          <a:stretch/>
        </p:blipFill>
        <p:spPr>
          <a:xfrm>
            <a:off x="8871223" y="1521747"/>
            <a:ext cx="3078120" cy="29911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14EC68-192D-4EB3-A643-BED7EEB2D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273"/>
          <a:stretch/>
        </p:blipFill>
        <p:spPr>
          <a:xfrm>
            <a:off x="239454" y="221107"/>
            <a:ext cx="3000896" cy="279620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A20D481-4B8B-4418-9A2C-1992AC0F8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69" y="813737"/>
            <a:ext cx="4006725" cy="211466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3ED903-C3A2-4E38-B570-38C502E714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073" y="299621"/>
            <a:ext cx="1471465" cy="1622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7872A5-9F21-440D-8BBD-F6088F74E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612" y="6318607"/>
            <a:ext cx="2233507" cy="3728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A804CE-DAE4-4CC2-BA4A-326771C8D60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8193" y="299621"/>
            <a:ext cx="8393807" cy="6176059"/>
          </a:xfrm>
          <a:prstGeom prst="rect">
            <a:avLst/>
          </a:prstGeom>
        </p:spPr>
      </p:pic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7FF4E429-562A-4F07-B618-E8C357AE2F6A}"/>
              </a:ext>
            </a:extLst>
          </p:cNvPr>
          <p:cNvSpPr/>
          <p:nvPr/>
        </p:nvSpPr>
        <p:spPr>
          <a:xfrm flipH="1">
            <a:off x="9718518" y="355158"/>
            <a:ext cx="2204068" cy="596807"/>
          </a:xfrm>
          <a:custGeom>
            <a:avLst/>
            <a:gdLst>
              <a:gd name="connsiteX0" fmla="*/ 0 w 2204068"/>
              <a:gd name="connsiteY0" fmla="*/ 0 h 596807"/>
              <a:gd name="connsiteX1" fmla="*/ 438303 w 2204068"/>
              <a:gd name="connsiteY1" fmla="*/ 0 h 596807"/>
              <a:gd name="connsiteX2" fmla="*/ 952833 w 2204068"/>
              <a:gd name="connsiteY2" fmla="*/ 0 h 596807"/>
              <a:gd name="connsiteX3" fmla="*/ 1410192 w 2204068"/>
              <a:gd name="connsiteY3" fmla="*/ 0 h 596807"/>
              <a:gd name="connsiteX4" fmla="*/ 1905665 w 2204068"/>
              <a:gd name="connsiteY4" fmla="*/ 0 h 596807"/>
              <a:gd name="connsiteX5" fmla="*/ 2204068 w 2204068"/>
              <a:gd name="connsiteY5" fmla="*/ 298404 h 596807"/>
              <a:gd name="connsiteX6" fmla="*/ 1905665 w 2204068"/>
              <a:gd name="connsiteY6" fmla="*/ 596807 h 596807"/>
              <a:gd name="connsiteX7" fmla="*/ 1410192 w 2204068"/>
              <a:gd name="connsiteY7" fmla="*/ 596807 h 596807"/>
              <a:gd name="connsiteX8" fmla="*/ 971889 w 2204068"/>
              <a:gd name="connsiteY8" fmla="*/ 596807 h 596807"/>
              <a:gd name="connsiteX9" fmla="*/ 476416 w 2204068"/>
              <a:gd name="connsiteY9" fmla="*/ 596807 h 596807"/>
              <a:gd name="connsiteX10" fmla="*/ 0 w 2204068"/>
              <a:gd name="connsiteY10" fmla="*/ 596807 h 596807"/>
              <a:gd name="connsiteX11" fmla="*/ 0 w 2204068"/>
              <a:gd name="connsiteY11" fmla="*/ 0 h 5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4068" h="596807" fill="none" extrusionOk="0">
                <a:moveTo>
                  <a:pt x="0" y="0"/>
                </a:moveTo>
                <a:cubicBezTo>
                  <a:pt x="117372" y="-29338"/>
                  <a:pt x="226555" y="48181"/>
                  <a:pt x="438303" y="0"/>
                </a:cubicBezTo>
                <a:cubicBezTo>
                  <a:pt x="650051" y="-48181"/>
                  <a:pt x="755666" y="47444"/>
                  <a:pt x="952833" y="0"/>
                </a:cubicBezTo>
                <a:cubicBezTo>
                  <a:pt x="1150000" y="-47444"/>
                  <a:pt x="1302139" y="10060"/>
                  <a:pt x="1410192" y="0"/>
                </a:cubicBezTo>
                <a:cubicBezTo>
                  <a:pt x="1518245" y="-10060"/>
                  <a:pt x="1745193" y="13977"/>
                  <a:pt x="1905665" y="0"/>
                </a:cubicBezTo>
                <a:cubicBezTo>
                  <a:pt x="2011750" y="90850"/>
                  <a:pt x="2040591" y="205375"/>
                  <a:pt x="2204068" y="298404"/>
                </a:cubicBezTo>
                <a:cubicBezTo>
                  <a:pt x="2132349" y="427925"/>
                  <a:pt x="1955455" y="519508"/>
                  <a:pt x="1905665" y="596807"/>
                </a:cubicBezTo>
                <a:cubicBezTo>
                  <a:pt x="1714812" y="635247"/>
                  <a:pt x="1644743" y="595812"/>
                  <a:pt x="1410192" y="596807"/>
                </a:cubicBezTo>
                <a:cubicBezTo>
                  <a:pt x="1175641" y="597802"/>
                  <a:pt x="1070296" y="554606"/>
                  <a:pt x="971889" y="596807"/>
                </a:cubicBezTo>
                <a:cubicBezTo>
                  <a:pt x="873482" y="639008"/>
                  <a:pt x="580310" y="573159"/>
                  <a:pt x="476416" y="596807"/>
                </a:cubicBezTo>
                <a:cubicBezTo>
                  <a:pt x="372522" y="620455"/>
                  <a:pt x="180355" y="579218"/>
                  <a:pt x="0" y="596807"/>
                </a:cubicBezTo>
                <a:cubicBezTo>
                  <a:pt x="-59265" y="330049"/>
                  <a:pt x="50621" y="148262"/>
                  <a:pt x="0" y="0"/>
                </a:cubicBezTo>
                <a:close/>
              </a:path>
              <a:path w="2204068" h="596807" stroke="0" extrusionOk="0">
                <a:moveTo>
                  <a:pt x="0" y="0"/>
                </a:moveTo>
                <a:cubicBezTo>
                  <a:pt x="202866" y="-53737"/>
                  <a:pt x="275344" y="16572"/>
                  <a:pt x="495473" y="0"/>
                </a:cubicBezTo>
                <a:cubicBezTo>
                  <a:pt x="715602" y="-16572"/>
                  <a:pt x="833514" y="18070"/>
                  <a:pt x="971889" y="0"/>
                </a:cubicBezTo>
                <a:cubicBezTo>
                  <a:pt x="1110264" y="-18070"/>
                  <a:pt x="1358843" y="39021"/>
                  <a:pt x="1486419" y="0"/>
                </a:cubicBezTo>
                <a:cubicBezTo>
                  <a:pt x="1613995" y="-39021"/>
                  <a:pt x="1788662" y="5657"/>
                  <a:pt x="1905665" y="0"/>
                </a:cubicBezTo>
                <a:cubicBezTo>
                  <a:pt x="1980356" y="53237"/>
                  <a:pt x="2085705" y="212674"/>
                  <a:pt x="2204068" y="298404"/>
                </a:cubicBezTo>
                <a:cubicBezTo>
                  <a:pt x="2142786" y="389414"/>
                  <a:pt x="1975706" y="458072"/>
                  <a:pt x="1905665" y="596807"/>
                </a:cubicBezTo>
                <a:cubicBezTo>
                  <a:pt x="1758101" y="640547"/>
                  <a:pt x="1536170" y="590445"/>
                  <a:pt x="1410192" y="596807"/>
                </a:cubicBezTo>
                <a:cubicBezTo>
                  <a:pt x="1284214" y="603169"/>
                  <a:pt x="1096229" y="560137"/>
                  <a:pt x="933776" y="596807"/>
                </a:cubicBezTo>
                <a:cubicBezTo>
                  <a:pt x="771323" y="633477"/>
                  <a:pt x="560115" y="582749"/>
                  <a:pt x="419246" y="596807"/>
                </a:cubicBezTo>
                <a:cubicBezTo>
                  <a:pt x="278377" y="610865"/>
                  <a:pt x="85863" y="589249"/>
                  <a:pt x="0" y="596807"/>
                </a:cubicBezTo>
                <a:cubicBezTo>
                  <a:pt x="-30023" y="463952"/>
                  <a:pt x="7891" y="220434"/>
                  <a:pt x="0" y="0"/>
                </a:cubicBezTo>
                <a:close/>
              </a:path>
            </a:pathLst>
          </a:custGeom>
          <a:solidFill>
            <a:srgbClr val="F4BE78"/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مراجعة قبلية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796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8117BBD6-7812-4DD8-9EEA-4D8BE1287D85}"/>
              </a:ext>
            </a:extLst>
          </p:cNvPr>
          <p:cNvSpPr/>
          <p:nvPr/>
        </p:nvSpPr>
        <p:spPr>
          <a:xfrm flipH="1">
            <a:off x="9987932" y="1493495"/>
            <a:ext cx="2204068" cy="596807"/>
          </a:xfrm>
          <a:custGeom>
            <a:avLst/>
            <a:gdLst>
              <a:gd name="connsiteX0" fmla="*/ 0 w 2204068"/>
              <a:gd name="connsiteY0" fmla="*/ 0 h 596807"/>
              <a:gd name="connsiteX1" fmla="*/ 438303 w 2204068"/>
              <a:gd name="connsiteY1" fmla="*/ 0 h 596807"/>
              <a:gd name="connsiteX2" fmla="*/ 952833 w 2204068"/>
              <a:gd name="connsiteY2" fmla="*/ 0 h 596807"/>
              <a:gd name="connsiteX3" fmla="*/ 1410192 w 2204068"/>
              <a:gd name="connsiteY3" fmla="*/ 0 h 596807"/>
              <a:gd name="connsiteX4" fmla="*/ 1905665 w 2204068"/>
              <a:gd name="connsiteY4" fmla="*/ 0 h 596807"/>
              <a:gd name="connsiteX5" fmla="*/ 2204068 w 2204068"/>
              <a:gd name="connsiteY5" fmla="*/ 298404 h 596807"/>
              <a:gd name="connsiteX6" fmla="*/ 1905665 w 2204068"/>
              <a:gd name="connsiteY6" fmla="*/ 596807 h 596807"/>
              <a:gd name="connsiteX7" fmla="*/ 1410192 w 2204068"/>
              <a:gd name="connsiteY7" fmla="*/ 596807 h 596807"/>
              <a:gd name="connsiteX8" fmla="*/ 971889 w 2204068"/>
              <a:gd name="connsiteY8" fmla="*/ 596807 h 596807"/>
              <a:gd name="connsiteX9" fmla="*/ 476416 w 2204068"/>
              <a:gd name="connsiteY9" fmla="*/ 596807 h 596807"/>
              <a:gd name="connsiteX10" fmla="*/ 0 w 2204068"/>
              <a:gd name="connsiteY10" fmla="*/ 596807 h 596807"/>
              <a:gd name="connsiteX11" fmla="*/ 0 w 2204068"/>
              <a:gd name="connsiteY11" fmla="*/ 0 h 5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4068" h="596807" fill="none" extrusionOk="0">
                <a:moveTo>
                  <a:pt x="0" y="0"/>
                </a:moveTo>
                <a:cubicBezTo>
                  <a:pt x="117372" y="-29338"/>
                  <a:pt x="226555" y="48181"/>
                  <a:pt x="438303" y="0"/>
                </a:cubicBezTo>
                <a:cubicBezTo>
                  <a:pt x="650051" y="-48181"/>
                  <a:pt x="755666" y="47444"/>
                  <a:pt x="952833" y="0"/>
                </a:cubicBezTo>
                <a:cubicBezTo>
                  <a:pt x="1150000" y="-47444"/>
                  <a:pt x="1302139" y="10060"/>
                  <a:pt x="1410192" y="0"/>
                </a:cubicBezTo>
                <a:cubicBezTo>
                  <a:pt x="1518245" y="-10060"/>
                  <a:pt x="1745193" y="13977"/>
                  <a:pt x="1905665" y="0"/>
                </a:cubicBezTo>
                <a:cubicBezTo>
                  <a:pt x="2011750" y="90850"/>
                  <a:pt x="2040591" y="205375"/>
                  <a:pt x="2204068" y="298404"/>
                </a:cubicBezTo>
                <a:cubicBezTo>
                  <a:pt x="2132349" y="427925"/>
                  <a:pt x="1955455" y="519508"/>
                  <a:pt x="1905665" y="596807"/>
                </a:cubicBezTo>
                <a:cubicBezTo>
                  <a:pt x="1714812" y="635247"/>
                  <a:pt x="1644743" y="595812"/>
                  <a:pt x="1410192" y="596807"/>
                </a:cubicBezTo>
                <a:cubicBezTo>
                  <a:pt x="1175641" y="597802"/>
                  <a:pt x="1070296" y="554606"/>
                  <a:pt x="971889" y="596807"/>
                </a:cubicBezTo>
                <a:cubicBezTo>
                  <a:pt x="873482" y="639008"/>
                  <a:pt x="580310" y="573159"/>
                  <a:pt x="476416" y="596807"/>
                </a:cubicBezTo>
                <a:cubicBezTo>
                  <a:pt x="372522" y="620455"/>
                  <a:pt x="180355" y="579218"/>
                  <a:pt x="0" y="596807"/>
                </a:cubicBezTo>
                <a:cubicBezTo>
                  <a:pt x="-59265" y="330049"/>
                  <a:pt x="50621" y="148262"/>
                  <a:pt x="0" y="0"/>
                </a:cubicBezTo>
                <a:close/>
              </a:path>
              <a:path w="2204068" h="596807" stroke="0" extrusionOk="0">
                <a:moveTo>
                  <a:pt x="0" y="0"/>
                </a:moveTo>
                <a:cubicBezTo>
                  <a:pt x="202866" y="-53737"/>
                  <a:pt x="275344" y="16572"/>
                  <a:pt x="495473" y="0"/>
                </a:cubicBezTo>
                <a:cubicBezTo>
                  <a:pt x="715602" y="-16572"/>
                  <a:pt x="833514" y="18070"/>
                  <a:pt x="971889" y="0"/>
                </a:cubicBezTo>
                <a:cubicBezTo>
                  <a:pt x="1110264" y="-18070"/>
                  <a:pt x="1358843" y="39021"/>
                  <a:pt x="1486419" y="0"/>
                </a:cubicBezTo>
                <a:cubicBezTo>
                  <a:pt x="1613995" y="-39021"/>
                  <a:pt x="1788662" y="5657"/>
                  <a:pt x="1905665" y="0"/>
                </a:cubicBezTo>
                <a:cubicBezTo>
                  <a:pt x="1980356" y="53237"/>
                  <a:pt x="2085705" y="212674"/>
                  <a:pt x="2204068" y="298404"/>
                </a:cubicBezTo>
                <a:cubicBezTo>
                  <a:pt x="2142786" y="389414"/>
                  <a:pt x="1975706" y="458072"/>
                  <a:pt x="1905665" y="596807"/>
                </a:cubicBezTo>
                <a:cubicBezTo>
                  <a:pt x="1758101" y="640547"/>
                  <a:pt x="1536170" y="590445"/>
                  <a:pt x="1410192" y="596807"/>
                </a:cubicBezTo>
                <a:cubicBezTo>
                  <a:pt x="1284214" y="603169"/>
                  <a:pt x="1096229" y="560137"/>
                  <a:pt x="933776" y="596807"/>
                </a:cubicBezTo>
                <a:cubicBezTo>
                  <a:pt x="771323" y="633477"/>
                  <a:pt x="560115" y="582749"/>
                  <a:pt x="419246" y="596807"/>
                </a:cubicBezTo>
                <a:cubicBezTo>
                  <a:pt x="278377" y="610865"/>
                  <a:pt x="85863" y="589249"/>
                  <a:pt x="0" y="596807"/>
                </a:cubicBezTo>
                <a:cubicBezTo>
                  <a:pt x="-30023" y="463952"/>
                  <a:pt x="7891" y="220434"/>
                  <a:pt x="0" y="0"/>
                </a:cubicBezTo>
                <a:close/>
              </a:path>
            </a:pathLst>
          </a:custGeom>
          <a:solidFill>
            <a:srgbClr val="F4BE78"/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مراجعة قبلية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9DCAA5-3062-412B-8116-00D6340C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0518"/>
          <a:stretch/>
        </p:blipFill>
        <p:spPr>
          <a:xfrm>
            <a:off x="0" y="4150311"/>
            <a:ext cx="10577593" cy="27076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C40B4C-9A98-489A-9DB7-921625040A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629" r="37990" b="60518"/>
          <a:stretch/>
        </p:blipFill>
        <p:spPr>
          <a:xfrm>
            <a:off x="10262586" y="4159188"/>
            <a:ext cx="1944221" cy="27076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107A90-830B-48EA-B387-647490D03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8382" y="250314"/>
            <a:ext cx="2460978" cy="1174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3DDFC0-149A-4366-BC5D-D89B6BA8E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678" y="1692633"/>
            <a:ext cx="2460978" cy="11740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36D969-F620-41A3-B534-6081D80AD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364" y="141043"/>
            <a:ext cx="2460978" cy="11740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1BCD7D-7FBA-471E-9B88-14699D992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964" y="141043"/>
            <a:ext cx="2460978" cy="11740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C6ED94-CB66-48EA-A2CD-7543215E1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738" y="2757086"/>
            <a:ext cx="2460978" cy="11740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08E1649-912C-4E1B-841B-16F8DF099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98" y="1583042"/>
            <a:ext cx="2460978" cy="117404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4A4ECF0-2E04-4F64-9179-B50399CEC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618" y="2881581"/>
            <a:ext cx="2460978" cy="1174044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3F004B0-CF7D-4439-BEA2-81413E71AC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28782" y="250314"/>
            <a:ext cx="771525" cy="77152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BA970E14-70D7-43E2-9D7E-67D24FFB4C1F}"/>
              </a:ext>
            </a:extLst>
          </p:cNvPr>
          <p:cNvGrpSpPr/>
          <p:nvPr/>
        </p:nvGrpSpPr>
        <p:grpSpPr>
          <a:xfrm>
            <a:off x="7573857" y="3838180"/>
            <a:ext cx="4437478" cy="2987545"/>
            <a:chOff x="6248085" y="2756352"/>
            <a:chExt cx="4437478" cy="298754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9DAD84D-CD43-4A4A-BE7F-BBEF7674A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82913" y="3451492"/>
              <a:ext cx="2002650" cy="2292405"/>
            </a:xfrm>
            <a:prstGeom prst="rect">
              <a:avLst/>
            </a:prstGeom>
          </p:spPr>
        </p:pic>
        <p:pic>
          <p:nvPicPr>
            <p:cNvPr id="25" name="Picture 2" descr="أيقونات الكمبيوتر رسومات قابلة للتحجيم الرسوم التوضيحية ، عدسة مكبرة الكرتون,  التصوير الفوتوغرافي, الآخرين png">
              <a:extLst>
                <a:ext uri="{FF2B5EF4-FFF2-40B4-BE49-F238E27FC236}">
                  <a16:creationId xmlns:a16="http://schemas.microsoft.com/office/drawing/2014/main" id="{615AD658-7225-4DAE-956C-4D585E9CE7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758" b="99023" l="10000" r="90000">
                          <a14:foregroundMark x1="47111" y1="10547" x2="51556" y2="3906"/>
                          <a14:foregroundMark x1="51556" y1="3906" x2="61111" y2="195"/>
                          <a14:foregroundMark x1="61111" y1="195" x2="72778" y2="8008"/>
                          <a14:foregroundMark x1="72778" y1="8008" x2="60000" y2="17383"/>
                          <a14:foregroundMark x1="60000" y1="17383" x2="50667" y2="14063"/>
                          <a14:foregroundMark x1="50667" y1="14063" x2="47556" y2="10156"/>
                          <a14:foregroundMark x1="65000" y1="1953" x2="56444" y2="4688"/>
                          <a14:foregroundMark x1="56444" y1="4688" x2="62889" y2="1172"/>
                          <a14:foregroundMark x1="62889" y1="1172" x2="56444" y2="1758"/>
                          <a14:foregroundMark x1="56444" y1="1758" x2="65111" y2="1953"/>
                          <a14:foregroundMark x1="23889" y1="87891" x2="21556" y2="97852"/>
                          <a14:foregroundMark x1="21556" y1="97852" x2="27222" y2="97852"/>
                          <a14:foregroundMark x1="27222" y1="97852" x2="31111" y2="90039"/>
                          <a14:foregroundMark x1="31111" y1="90039" x2="24444" y2="89258"/>
                          <a14:foregroundMark x1="24444" y1="89258" x2="25444" y2="99219"/>
                          <a14:foregroundMark x1="25444" y1="99219" x2="30556" y2="90039"/>
                          <a14:foregroundMark x1="30556" y1="90039" x2="24889" y2="96094"/>
                          <a14:foregroundMark x1="24889" y1="96094" x2="29889" y2="91211"/>
                          <a14:foregroundMark x1="29889" y1="91211" x2="24222" y2="95898"/>
                          <a14:foregroundMark x1="24222" y1="95898" x2="24333" y2="990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91" r="20847"/>
            <a:stretch/>
          </p:blipFill>
          <p:spPr bwMode="auto">
            <a:xfrm rot="15186119">
              <a:off x="6218015" y="2786422"/>
              <a:ext cx="2974879" cy="2914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F05A4B8-752D-4F80-B2A8-7E3A0845BB26}"/>
              </a:ext>
            </a:extLst>
          </p:cNvPr>
          <p:cNvSpPr txBox="1"/>
          <p:nvPr/>
        </p:nvSpPr>
        <p:spPr>
          <a:xfrm>
            <a:off x="5343972" y="1964041"/>
            <a:ext cx="192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dirty="0">
                <a:cs typeface="Akhbar MT" pitchFamily="2" charset="-78"/>
              </a:rPr>
              <a:t>4. </a:t>
            </a:r>
            <a:r>
              <a:rPr lang="ar-AE" sz="4800" dirty="0">
                <a:solidFill>
                  <a:schemeClr val="bg1"/>
                </a:solidFill>
                <a:cs typeface="Akhbar MT" pitchFamily="2" charset="-78"/>
              </a:rPr>
              <a:t>بوبي</a:t>
            </a:r>
            <a:r>
              <a:rPr lang="ar-AE" sz="3200" dirty="0">
                <a:solidFill>
                  <a:schemeClr val="bg1"/>
                </a:solidFill>
                <a:cs typeface="Akhbar MT" pitchFamily="2" charset="-78"/>
              </a:rPr>
              <a:t> </a:t>
            </a:r>
            <a:endParaRPr lang="en-AE" sz="3200" dirty="0">
              <a:solidFill>
                <a:schemeClr val="bg1"/>
              </a:solidFill>
              <a:cs typeface="Akhbar MT" pitchFamily="2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99467D9-B781-499E-9A04-D1F14C20D4BE}"/>
              </a:ext>
            </a:extLst>
          </p:cNvPr>
          <p:cNvSpPr txBox="1"/>
          <p:nvPr/>
        </p:nvSpPr>
        <p:spPr>
          <a:xfrm>
            <a:off x="4585242" y="359712"/>
            <a:ext cx="192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dirty="0">
                <a:cs typeface="Akhbar MT" pitchFamily="2" charset="-78"/>
              </a:rPr>
              <a:t>2. </a:t>
            </a:r>
            <a:r>
              <a:rPr lang="ar-AE" sz="4800" dirty="0">
                <a:solidFill>
                  <a:schemeClr val="bg1"/>
                </a:solidFill>
                <a:cs typeface="Akhbar MT" pitchFamily="2" charset="-78"/>
              </a:rPr>
              <a:t>مَعَ</a:t>
            </a:r>
            <a:endParaRPr lang="en-AE" sz="3200" dirty="0">
              <a:solidFill>
                <a:schemeClr val="bg1"/>
              </a:solidFill>
              <a:cs typeface="Akhbar MT" pitchFamily="2" charset="-7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E526E6-3B88-4EC5-B4E7-6917BF42AF2C}"/>
              </a:ext>
            </a:extLst>
          </p:cNvPr>
          <p:cNvSpPr txBox="1"/>
          <p:nvPr/>
        </p:nvSpPr>
        <p:spPr>
          <a:xfrm>
            <a:off x="7865932" y="593361"/>
            <a:ext cx="192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dirty="0">
                <a:cs typeface="Akhbar MT" pitchFamily="2" charset="-78"/>
              </a:rPr>
              <a:t>1. </a:t>
            </a:r>
            <a:r>
              <a:rPr lang="ar-AE" sz="4800" dirty="0">
                <a:solidFill>
                  <a:schemeClr val="bg1"/>
                </a:solidFill>
                <a:cs typeface="Akhbar MT" pitchFamily="2" charset="-78"/>
              </a:rPr>
              <a:t>بَطّةٌ</a:t>
            </a:r>
            <a:r>
              <a:rPr lang="ar-AE" sz="3200" dirty="0">
                <a:solidFill>
                  <a:schemeClr val="bg1"/>
                </a:solidFill>
                <a:cs typeface="Akhbar MT" pitchFamily="2" charset="-78"/>
              </a:rPr>
              <a:t> </a:t>
            </a:r>
            <a:endParaRPr lang="en-AE" sz="3200" dirty="0">
              <a:solidFill>
                <a:schemeClr val="bg1"/>
              </a:solidFill>
              <a:cs typeface="Akhbar MT" pitchFamily="2" charset="-7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66F62B-8C25-4835-B6B1-B8A9BB275610}"/>
              </a:ext>
            </a:extLst>
          </p:cNvPr>
          <p:cNvSpPr txBox="1"/>
          <p:nvPr/>
        </p:nvSpPr>
        <p:spPr>
          <a:xfrm>
            <a:off x="1504545" y="462971"/>
            <a:ext cx="192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dirty="0">
                <a:cs typeface="Akhbar MT" pitchFamily="2" charset="-78"/>
              </a:rPr>
              <a:t>3. </a:t>
            </a:r>
            <a:r>
              <a:rPr lang="ar-AE" sz="4800" dirty="0">
                <a:solidFill>
                  <a:schemeClr val="bg1"/>
                </a:solidFill>
                <a:cs typeface="Akhbar MT" pitchFamily="2" charset="-78"/>
              </a:rPr>
              <a:t>بومَةٌ</a:t>
            </a:r>
            <a:r>
              <a:rPr lang="ar-AE" sz="3200" dirty="0">
                <a:solidFill>
                  <a:schemeClr val="bg1"/>
                </a:solidFill>
                <a:cs typeface="Akhbar MT" pitchFamily="2" charset="-78"/>
              </a:rPr>
              <a:t> </a:t>
            </a:r>
            <a:endParaRPr lang="en-AE" sz="3200" dirty="0">
              <a:solidFill>
                <a:schemeClr val="bg1"/>
              </a:solidFill>
              <a:cs typeface="Akhbar MT" pitchFamily="2" charset="-7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2D5E20-0931-42E5-AAE4-C47185B33061}"/>
              </a:ext>
            </a:extLst>
          </p:cNvPr>
          <p:cNvSpPr txBox="1"/>
          <p:nvPr/>
        </p:nvSpPr>
        <p:spPr>
          <a:xfrm>
            <a:off x="815798" y="1864156"/>
            <a:ext cx="192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dirty="0">
                <a:cs typeface="Akhbar MT" pitchFamily="2" charset="-78"/>
              </a:rPr>
              <a:t>5. </a:t>
            </a:r>
            <a:r>
              <a:rPr lang="ar-AE" sz="4800" dirty="0">
                <a:solidFill>
                  <a:schemeClr val="bg1"/>
                </a:solidFill>
                <a:cs typeface="Akhbar MT" pitchFamily="2" charset="-78"/>
              </a:rPr>
              <a:t>أبْيَض</a:t>
            </a:r>
            <a:r>
              <a:rPr lang="ar-AE" sz="3200" dirty="0">
                <a:solidFill>
                  <a:schemeClr val="bg1"/>
                </a:solidFill>
                <a:cs typeface="Akhbar MT" pitchFamily="2" charset="-78"/>
              </a:rPr>
              <a:t> </a:t>
            </a:r>
            <a:endParaRPr lang="en-AE" sz="3200" dirty="0">
              <a:solidFill>
                <a:schemeClr val="bg1"/>
              </a:solidFill>
              <a:cs typeface="Akhbar MT" pitchFamily="2" charset="-7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34B02F-EF78-443D-9C29-93B757088370}"/>
              </a:ext>
            </a:extLst>
          </p:cNvPr>
          <p:cNvSpPr txBox="1"/>
          <p:nvPr/>
        </p:nvSpPr>
        <p:spPr>
          <a:xfrm>
            <a:off x="3091435" y="3038200"/>
            <a:ext cx="192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dirty="0">
                <a:cs typeface="Akhbar MT" pitchFamily="2" charset="-78"/>
              </a:rPr>
              <a:t>7. </a:t>
            </a:r>
            <a:r>
              <a:rPr lang="ar-AE" sz="4800" dirty="0">
                <a:solidFill>
                  <a:schemeClr val="bg1"/>
                </a:solidFill>
                <a:cs typeface="Akhbar MT" pitchFamily="2" charset="-78"/>
              </a:rPr>
              <a:t>تَلْعبُ</a:t>
            </a:r>
            <a:r>
              <a:rPr lang="ar-AE" sz="3200" dirty="0">
                <a:solidFill>
                  <a:schemeClr val="bg1"/>
                </a:solidFill>
                <a:cs typeface="Akhbar MT" pitchFamily="2" charset="-78"/>
              </a:rPr>
              <a:t> </a:t>
            </a:r>
            <a:endParaRPr lang="en-AE" sz="3200" dirty="0">
              <a:solidFill>
                <a:schemeClr val="bg1"/>
              </a:solidFill>
              <a:cs typeface="Akhbar MT" pitchFamily="2" charset="-78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0902374-C51B-4ADB-819B-E2168F7D695E}"/>
              </a:ext>
            </a:extLst>
          </p:cNvPr>
          <p:cNvSpPr txBox="1"/>
          <p:nvPr/>
        </p:nvSpPr>
        <p:spPr>
          <a:xfrm>
            <a:off x="7479255" y="3260972"/>
            <a:ext cx="192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dirty="0">
                <a:cs typeface="Akhbar MT" pitchFamily="2" charset="-78"/>
              </a:rPr>
              <a:t>6. </a:t>
            </a:r>
            <a:r>
              <a:rPr lang="ar-AE" sz="4800" dirty="0">
                <a:solidFill>
                  <a:schemeClr val="bg1"/>
                </a:solidFill>
                <a:cs typeface="Akhbar MT" pitchFamily="2" charset="-78"/>
              </a:rPr>
              <a:t>الطَّبيب</a:t>
            </a:r>
            <a:r>
              <a:rPr lang="ar-AE" sz="3200" dirty="0">
                <a:solidFill>
                  <a:schemeClr val="bg1"/>
                </a:solidFill>
                <a:cs typeface="Akhbar MT" pitchFamily="2" charset="-78"/>
              </a:rPr>
              <a:t> </a:t>
            </a:r>
            <a:endParaRPr lang="en-AE" sz="3200" dirty="0">
              <a:solidFill>
                <a:schemeClr val="bg1"/>
              </a:solidFill>
              <a:cs typeface="Akhbar MT" pitchFamily="2" charset="-78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FA2B066-FB14-44D8-BA49-F88B7A541476}"/>
              </a:ext>
            </a:extLst>
          </p:cNvPr>
          <p:cNvSpPr/>
          <p:nvPr/>
        </p:nvSpPr>
        <p:spPr>
          <a:xfrm>
            <a:off x="252796" y="5662396"/>
            <a:ext cx="751974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36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اختر رقماً لنقرأ الكلمة بعدسة بوبي </a:t>
            </a:r>
            <a:r>
              <a:rPr lang="ar-AE" sz="3600" b="1" spc="50" dirty="0">
                <a:ln w="9525" cmpd="sng">
                  <a:solidFill>
                    <a:schemeClr val="tx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القارئة</a:t>
            </a:r>
            <a:endParaRPr lang="en-US" sz="3600" b="1" cap="none" spc="50" dirty="0">
              <a:ln w="9525" cmpd="sng">
                <a:solidFill>
                  <a:schemeClr val="tx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8DB94A1-9F5D-4F49-B561-1E61A9CCB3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573309"/>
            <a:ext cx="2233507" cy="37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3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16928 -0.384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4" y="-1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C -0.01693 3.7037E-6 -0.03073 0.03819 -0.03073 0.08541 C -0.03073 0.1324 -0.01693 0.17083 5E-6 0.17083 C 0.01706 0.17083 0.03086 0.1324 0.03086 0.08541 C 0.03086 0.03819 0.01706 3.7037E-6 5E-6 3.7037E-6 Z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20678 -0.5888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39" y="-2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0.05196 -0.5634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1" y="-2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46902 -0.5900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51" y="-2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52396 -0.3916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98" y="-19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33542 -0.2182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71" y="-1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0.00013 -0.204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DBAA93-6B6F-41A9-8465-8552A8F4A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54" y="186431"/>
            <a:ext cx="11709889" cy="645046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BB0C39B-BD66-4913-AEA2-8F34F01B6E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4510"/>
          <a:stretch/>
        </p:blipFill>
        <p:spPr>
          <a:xfrm>
            <a:off x="8871223" y="1521747"/>
            <a:ext cx="3078120" cy="29911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14EC68-192D-4EB3-A643-BED7EEB2D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273"/>
          <a:stretch/>
        </p:blipFill>
        <p:spPr>
          <a:xfrm>
            <a:off x="239454" y="221107"/>
            <a:ext cx="3000896" cy="279620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A20D481-4B8B-4418-9A2C-1992AC0F8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69" y="813737"/>
            <a:ext cx="4006725" cy="21146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FA48B1-9A3E-4783-981A-8B6D076857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5625" y="3267181"/>
            <a:ext cx="1117744" cy="4794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19537E-0BD2-4F70-BD2C-FEA7AD7A24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6106" y="4656227"/>
            <a:ext cx="1117744" cy="47948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F75B1E-A994-40CC-B109-C48916B639FE}"/>
              </a:ext>
            </a:extLst>
          </p:cNvPr>
          <p:cNvCxnSpPr/>
          <p:nvPr/>
        </p:nvCxnSpPr>
        <p:spPr>
          <a:xfrm>
            <a:off x="8979614" y="3298003"/>
            <a:ext cx="0" cy="1571947"/>
          </a:xfrm>
          <a:prstGeom prst="line">
            <a:avLst/>
          </a:prstGeom>
          <a:ln w="101600">
            <a:solidFill>
              <a:srgbClr val="EAA5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4B3C7C89-66DF-4207-BAFF-713E5B2139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895" y="4656227"/>
            <a:ext cx="1117744" cy="4794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C2D6F1-BF3A-433F-AAEB-B168E26A3B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232" y="3327461"/>
            <a:ext cx="1117744" cy="479487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BE4835-1AC9-4AF9-BE2A-B6553868EF7F}"/>
              </a:ext>
            </a:extLst>
          </p:cNvPr>
          <p:cNvCxnSpPr>
            <a:cxnSpLocks/>
          </p:cNvCxnSpPr>
          <p:nvPr/>
        </p:nvCxnSpPr>
        <p:spPr>
          <a:xfrm flipH="1">
            <a:off x="4244767" y="4839128"/>
            <a:ext cx="4755395" cy="56842"/>
          </a:xfrm>
          <a:prstGeom prst="line">
            <a:avLst/>
          </a:prstGeom>
          <a:ln w="101600">
            <a:solidFill>
              <a:srgbClr val="EAA5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CB614E1-5FDF-48D3-B8B7-CB1A70F59642}"/>
              </a:ext>
            </a:extLst>
          </p:cNvPr>
          <p:cNvCxnSpPr/>
          <p:nvPr/>
        </p:nvCxnSpPr>
        <p:spPr>
          <a:xfrm>
            <a:off x="4292886" y="3327461"/>
            <a:ext cx="0" cy="1571947"/>
          </a:xfrm>
          <a:prstGeom prst="line">
            <a:avLst/>
          </a:prstGeom>
          <a:ln w="101600">
            <a:solidFill>
              <a:srgbClr val="EAA5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372350BF-978E-4753-9502-CCBD457233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0898" y="5748686"/>
            <a:ext cx="1117744" cy="4794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3ED903-C3A2-4E38-B570-38C502E714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073" y="299621"/>
            <a:ext cx="1471465" cy="1622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75F20DF-9562-4423-B974-B3BDAC8AB7A2}"/>
              </a:ext>
            </a:extLst>
          </p:cNvPr>
          <p:cNvSpPr txBox="1"/>
          <p:nvPr/>
        </p:nvSpPr>
        <p:spPr>
          <a:xfrm>
            <a:off x="4244767" y="612188"/>
            <a:ext cx="5511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هيا نساعد بوبي في جمع الحبوب لصنع الحساء :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3B879FB5-E069-47C3-B105-8DB669B9FAB7}"/>
              </a:ext>
            </a:extLst>
          </p:cNvPr>
          <p:cNvSpPr/>
          <p:nvPr/>
        </p:nvSpPr>
        <p:spPr>
          <a:xfrm>
            <a:off x="367841" y="3051986"/>
            <a:ext cx="2426727" cy="1604242"/>
          </a:xfrm>
          <a:custGeom>
            <a:avLst/>
            <a:gdLst>
              <a:gd name="connsiteX0" fmla="*/ 0 w 2426727"/>
              <a:gd name="connsiteY0" fmla="*/ 267379 h 1604242"/>
              <a:gd name="connsiteX1" fmla="*/ 267379 w 2426727"/>
              <a:gd name="connsiteY1" fmla="*/ 0 h 1604242"/>
              <a:gd name="connsiteX2" fmla="*/ 830003 w 2426727"/>
              <a:gd name="connsiteY2" fmla="*/ 0 h 1604242"/>
              <a:gd name="connsiteX3" fmla="*/ 1415591 w 2426727"/>
              <a:gd name="connsiteY3" fmla="*/ 0 h 1604242"/>
              <a:gd name="connsiteX4" fmla="*/ 1415591 w 2426727"/>
              <a:gd name="connsiteY4" fmla="*/ 0 h 1604242"/>
              <a:gd name="connsiteX5" fmla="*/ 1712865 w 2426727"/>
              <a:gd name="connsiteY5" fmla="*/ 0 h 1604242"/>
              <a:gd name="connsiteX6" fmla="*/ 2022273 w 2426727"/>
              <a:gd name="connsiteY6" fmla="*/ 0 h 1604242"/>
              <a:gd name="connsiteX7" fmla="*/ 2159348 w 2426727"/>
              <a:gd name="connsiteY7" fmla="*/ 0 h 1604242"/>
              <a:gd name="connsiteX8" fmla="*/ 2426727 w 2426727"/>
              <a:gd name="connsiteY8" fmla="*/ 267379 h 1604242"/>
              <a:gd name="connsiteX9" fmla="*/ 2426727 w 2426727"/>
              <a:gd name="connsiteY9" fmla="*/ 614962 h 1604242"/>
              <a:gd name="connsiteX10" fmla="*/ 2426727 w 2426727"/>
              <a:gd name="connsiteY10" fmla="*/ 935808 h 1604242"/>
              <a:gd name="connsiteX11" fmla="*/ 2426727 w 2426727"/>
              <a:gd name="connsiteY11" fmla="*/ 935808 h 1604242"/>
              <a:gd name="connsiteX12" fmla="*/ 2426727 w 2426727"/>
              <a:gd name="connsiteY12" fmla="*/ 1336868 h 1604242"/>
              <a:gd name="connsiteX13" fmla="*/ 2426727 w 2426727"/>
              <a:gd name="connsiteY13" fmla="*/ 1336863 h 1604242"/>
              <a:gd name="connsiteX14" fmla="*/ 2159348 w 2426727"/>
              <a:gd name="connsiteY14" fmla="*/ 1604242 h 1604242"/>
              <a:gd name="connsiteX15" fmla="*/ 2022273 w 2426727"/>
              <a:gd name="connsiteY15" fmla="*/ 1604242 h 1604242"/>
              <a:gd name="connsiteX16" fmla="*/ 1938081 w 2426727"/>
              <a:gd name="connsiteY16" fmla="*/ 1818681 h 1604242"/>
              <a:gd name="connsiteX17" fmla="*/ 1415591 w 2426727"/>
              <a:gd name="connsiteY17" fmla="*/ 1604242 h 1604242"/>
              <a:gd name="connsiteX18" fmla="*/ 875931 w 2426727"/>
              <a:gd name="connsiteY18" fmla="*/ 1604242 h 1604242"/>
              <a:gd name="connsiteX19" fmla="*/ 267379 w 2426727"/>
              <a:gd name="connsiteY19" fmla="*/ 1604242 h 1604242"/>
              <a:gd name="connsiteX20" fmla="*/ 0 w 2426727"/>
              <a:gd name="connsiteY20" fmla="*/ 1336863 h 1604242"/>
              <a:gd name="connsiteX21" fmla="*/ 0 w 2426727"/>
              <a:gd name="connsiteY21" fmla="*/ 1336868 h 1604242"/>
              <a:gd name="connsiteX22" fmla="*/ 0 w 2426727"/>
              <a:gd name="connsiteY22" fmla="*/ 935808 h 1604242"/>
              <a:gd name="connsiteX23" fmla="*/ 0 w 2426727"/>
              <a:gd name="connsiteY23" fmla="*/ 935808 h 1604242"/>
              <a:gd name="connsiteX24" fmla="*/ 0 w 2426727"/>
              <a:gd name="connsiteY24" fmla="*/ 588225 h 1604242"/>
              <a:gd name="connsiteX25" fmla="*/ 0 w 2426727"/>
              <a:gd name="connsiteY25" fmla="*/ 267379 h 1604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426727" h="1604242" fill="none" extrusionOk="0">
                <a:moveTo>
                  <a:pt x="0" y="267379"/>
                </a:moveTo>
                <a:cubicBezTo>
                  <a:pt x="-7268" y="122533"/>
                  <a:pt x="128076" y="24663"/>
                  <a:pt x="267379" y="0"/>
                </a:cubicBezTo>
                <a:cubicBezTo>
                  <a:pt x="498677" y="-12004"/>
                  <a:pt x="615466" y="37260"/>
                  <a:pt x="830003" y="0"/>
                </a:cubicBezTo>
                <a:cubicBezTo>
                  <a:pt x="1044540" y="-37260"/>
                  <a:pt x="1258356" y="69602"/>
                  <a:pt x="1415591" y="0"/>
                </a:cubicBezTo>
                <a:lnTo>
                  <a:pt x="1415591" y="0"/>
                </a:lnTo>
                <a:cubicBezTo>
                  <a:pt x="1507670" y="-21834"/>
                  <a:pt x="1617027" y="12036"/>
                  <a:pt x="1712865" y="0"/>
                </a:cubicBezTo>
                <a:cubicBezTo>
                  <a:pt x="1808703" y="-12036"/>
                  <a:pt x="1875157" y="24977"/>
                  <a:pt x="2022273" y="0"/>
                </a:cubicBezTo>
                <a:cubicBezTo>
                  <a:pt x="2082041" y="-3077"/>
                  <a:pt x="2120891" y="2710"/>
                  <a:pt x="2159348" y="0"/>
                </a:cubicBezTo>
                <a:cubicBezTo>
                  <a:pt x="2319002" y="27202"/>
                  <a:pt x="2450713" y="123892"/>
                  <a:pt x="2426727" y="267379"/>
                </a:cubicBezTo>
                <a:cubicBezTo>
                  <a:pt x="2448793" y="389177"/>
                  <a:pt x="2412854" y="467584"/>
                  <a:pt x="2426727" y="614962"/>
                </a:cubicBezTo>
                <a:cubicBezTo>
                  <a:pt x="2440600" y="762340"/>
                  <a:pt x="2403705" y="815377"/>
                  <a:pt x="2426727" y="935808"/>
                </a:cubicBezTo>
                <a:lnTo>
                  <a:pt x="2426727" y="935808"/>
                </a:lnTo>
                <a:cubicBezTo>
                  <a:pt x="2434260" y="1121984"/>
                  <a:pt x="2402899" y="1230009"/>
                  <a:pt x="2426727" y="1336868"/>
                </a:cubicBezTo>
                <a:lnTo>
                  <a:pt x="2426727" y="1336863"/>
                </a:lnTo>
                <a:cubicBezTo>
                  <a:pt x="2444255" y="1444128"/>
                  <a:pt x="2336862" y="1588513"/>
                  <a:pt x="2159348" y="1604242"/>
                </a:cubicBezTo>
                <a:cubicBezTo>
                  <a:pt x="2124399" y="1619661"/>
                  <a:pt x="2059795" y="1597333"/>
                  <a:pt x="2022273" y="1604242"/>
                </a:cubicBezTo>
                <a:cubicBezTo>
                  <a:pt x="2011500" y="1673438"/>
                  <a:pt x="1965854" y="1707200"/>
                  <a:pt x="1938081" y="1818681"/>
                </a:cubicBezTo>
                <a:cubicBezTo>
                  <a:pt x="1778148" y="1795011"/>
                  <a:pt x="1575711" y="1667799"/>
                  <a:pt x="1415591" y="1604242"/>
                </a:cubicBezTo>
                <a:cubicBezTo>
                  <a:pt x="1262615" y="1608872"/>
                  <a:pt x="997494" y="1583825"/>
                  <a:pt x="875931" y="1604242"/>
                </a:cubicBezTo>
                <a:cubicBezTo>
                  <a:pt x="754368" y="1624659"/>
                  <a:pt x="411966" y="1600755"/>
                  <a:pt x="267379" y="1604242"/>
                </a:cubicBezTo>
                <a:cubicBezTo>
                  <a:pt x="108745" y="1625748"/>
                  <a:pt x="-4944" y="1481025"/>
                  <a:pt x="0" y="1336863"/>
                </a:cubicBezTo>
                <a:lnTo>
                  <a:pt x="0" y="1336868"/>
                </a:lnTo>
                <a:cubicBezTo>
                  <a:pt x="-25274" y="1193463"/>
                  <a:pt x="8869" y="1079269"/>
                  <a:pt x="0" y="935808"/>
                </a:cubicBezTo>
                <a:lnTo>
                  <a:pt x="0" y="935808"/>
                </a:lnTo>
                <a:cubicBezTo>
                  <a:pt x="-11718" y="829327"/>
                  <a:pt x="38769" y="696602"/>
                  <a:pt x="0" y="588225"/>
                </a:cubicBezTo>
                <a:cubicBezTo>
                  <a:pt x="-38769" y="479848"/>
                  <a:pt x="28174" y="401333"/>
                  <a:pt x="0" y="267379"/>
                </a:cubicBezTo>
                <a:close/>
              </a:path>
              <a:path w="2426727" h="1604242" stroke="0" extrusionOk="0">
                <a:moveTo>
                  <a:pt x="0" y="267379"/>
                </a:moveTo>
                <a:cubicBezTo>
                  <a:pt x="32061" y="97590"/>
                  <a:pt x="150012" y="32125"/>
                  <a:pt x="267379" y="0"/>
                </a:cubicBezTo>
                <a:cubicBezTo>
                  <a:pt x="451612" y="-52098"/>
                  <a:pt x="641176" y="21555"/>
                  <a:pt x="807039" y="0"/>
                </a:cubicBezTo>
                <a:cubicBezTo>
                  <a:pt x="972902" y="-21555"/>
                  <a:pt x="1158292" y="39916"/>
                  <a:pt x="1415591" y="0"/>
                </a:cubicBezTo>
                <a:lnTo>
                  <a:pt x="1415591" y="0"/>
                </a:lnTo>
                <a:cubicBezTo>
                  <a:pt x="1552296" y="-35876"/>
                  <a:pt x="1628257" y="35304"/>
                  <a:pt x="1724999" y="0"/>
                </a:cubicBezTo>
                <a:cubicBezTo>
                  <a:pt x="1821741" y="-35304"/>
                  <a:pt x="1880351" y="24041"/>
                  <a:pt x="2022273" y="0"/>
                </a:cubicBezTo>
                <a:cubicBezTo>
                  <a:pt x="2085729" y="-2863"/>
                  <a:pt x="2102987" y="11256"/>
                  <a:pt x="2159348" y="0"/>
                </a:cubicBezTo>
                <a:cubicBezTo>
                  <a:pt x="2324055" y="-12169"/>
                  <a:pt x="2443896" y="85886"/>
                  <a:pt x="2426727" y="267379"/>
                </a:cubicBezTo>
                <a:cubicBezTo>
                  <a:pt x="2449847" y="411751"/>
                  <a:pt x="2393317" y="508222"/>
                  <a:pt x="2426727" y="588225"/>
                </a:cubicBezTo>
                <a:cubicBezTo>
                  <a:pt x="2460137" y="668228"/>
                  <a:pt x="2402414" y="767939"/>
                  <a:pt x="2426727" y="935808"/>
                </a:cubicBezTo>
                <a:lnTo>
                  <a:pt x="2426727" y="935808"/>
                </a:lnTo>
                <a:cubicBezTo>
                  <a:pt x="2445091" y="1050473"/>
                  <a:pt x="2411601" y="1199472"/>
                  <a:pt x="2426727" y="1336868"/>
                </a:cubicBezTo>
                <a:lnTo>
                  <a:pt x="2426727" y="1336863"/>
                </a:lnTo>
                <a:cubicBezTo>
                  <a:pt x="2431440" y="1487531"/>
                  <a:pt x="2316508" y="1610816"/>
                  <a:pt x="2159348" y="1604242"/>
                </a:cubicBezTo>
                <a:cubicBezTo>
                  <a:pt x="2112669" y="1613953"/>
                  <a:pt x="2090556" y="1599246"/>
                  <a:pt x="2022273" y="1604242"/>
                </a:cubicBezTo>
                <a:cubicBezTo>
                  <a:pt x="2026772" y="1658021"/>
                  <a:pt x="1948721" y="1740445"/>
                  <a:pt x="1938081" y="1818681"/>
                </a:cubicBezTo>
                <a:cubicBezTo>
                  <a:pt x="1682189" y="1730101"/>
                  <a:pt x="1616415" y="1673453"/>
                  <a:pt x="1415591" y="1604242"/>
                </a:cubicBezTo>
                <a:cubicBezTo>
                  <a:pt x="1229808" y="1670196"/>
                  <a:pt x="1045477" y="1576746"/>
                  <a:pt x="852967" y="1604242"/>
                </a:cubicBezTo>
                <a:cubicBezTo>
                  <a:pt x="660457" y="1631738"/>
                  <a:pt x="491031" y="1581257"/>
                  <a:pt x="267379" y="1604242"/>
                </a:cubicBezTo>
                <a:cubicBezTo>
                  <a:pt x="139566" y="1606711"/>
                  <a:pt x="-33480" y="1485140"/>
                  <a:pt x="0" y="1336863"/>
                </a:cubicBezTo>
                <a:lnTo>
                  <a:pt x="0" y="1336868"/>
                </a:lnTo>
                <a:cubicBezTo>
                  <a:pt x="-19871" y="1213948"/>
                  <a:pt x="26485" y="1033812"/>
                  <a:pt x="0" y="935808"/>
                </a:cubicBezTo>
                <a:lnTo>
                  <a:pt x="0" y="935808"/>
                </a:lnTo>
                <a:cubicBezTo>
                  <a:pt x="-34636" y="863158"/>
                  <a:pt x="17883" y="673832"/>
                  <a:pt x="0" y="608278"/>
                </a:cubicBezTo>
                <a:cubicBezTo>
                  <a:pt x="-17883" y="542724"/>
                  <a:pt x="29466" y="369038"/>
                  <a:pt x="0" y="267379"/>
                </a:cubicBezTo>
                <a:close/>
              </a:path>
            </a:pathLst>
          </a:custGeom>
          <a:solidFill>
            <a:srgbClr val="E8E4D9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298619152">
                  <a:prstGeom prst="wedgeRoundRectCallout">
                    <a:avLst>
                      <a:gd name="adj1" fmla="val 29864"/>
                      <a:gd name="adj2" fmla="val 63367"/>
                      <a:gd name="adj3" fmla="val 1666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شكراً أصدقائي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AE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لمساعدتي .. </a:t>
            </a:r>
          </a:p>
          <a:p>
            <a:pPr algn="ctr"/>
            <a:r>
              <a:rPr lang="ar-AE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أصبح لدينا حرف جديد هل ترونه ؟ </a:t>
            </a:r>
            <a:endParaRPr lang="en-AE" sz="2400" b="1" dirty="0">
              <a:solidFill>
                <a:schemeClr val="tx1">
                  <a:lumMod val="85000"/>
                  <a:lumOff val="1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E88BBFD1-1582-4079-8141-0A3F95CFDBB6}"/>
              </a:ext>
            </a:extLst>
          </p:cNvPr>
          <p:cNvSpPr/>
          <p:nvPr/>
        </p:nvSpPr>
        <p:spPr>
          <a:xfrm flipH="1">
            <a:off x="9745275" y="514222"/>
            <a:ext cx="2204068" cy="596807"/>
          </a:xfrm>
          <a:custGeom>
            <a:avLst/>
            <a:gdLst>
              <a:gd name="connsiteX0" fmla="*/ 0 w 2204068"/>
              <a:gd name="connsiteY0" fmla="*/ 0 h 596807"/>
              <a:gd name="connsiteX1" fmla="*/ 438303 w 2204068"/>
              <a:gd name="connsiteY1" fmla="*/ 0 h 596807"/>
              <a:gd name="connsiteX2" fmla="*/ 952833 w 2204068"/>
              <a:gd name="connsiteY2" fmla="*/ 0 h 596807"/>
              <a:gd name="connsiteX3" fmla="*/ 1410192 w 2204068"/>
              <a:gd name="connsiteY3" fmla="*/ 0 h 596807"/>
              <a:gd name="connsiteX4" fmla="*/ 1905665 w 2204068"/>
              <a:gd name="connsiteY4" fmla="*/ 0 h 596807"/>
              <a:gd name="connsiteX5" fmla="*/ 2204068 w 2204068"/>
              <a:gd name="connsiteY5" fmla="*/ 298404 h 596807"/>
              <a:gd name="connsiteX6" fmla="*/ 1905665 w 2204068"/>
              <a:gd name="connsiteY6" fmla="*/ 596807 h 596807"/>
              <a:gd name="connsiteX7" fmla="*/ 1410192 w 2204068"/>
              <a:gd name="connsiteY7" fmla="*/ 596807 h 596807"/>
              <a:gd name="connsiteX8" fmla="*/ 971889 w 2204068"/>
              <a:gd name="connsiteY8" fmla="*/ 596807 h 596807"/>
              <a:gd name="connsiteX9" fmla="*/ 476416 w 2204068"/>
              <a:gd name="connsiteY9" fmla="*/ 596807 h 596807"/>
              <a:gd name="connsiteX10" fmla="*/ 0 w 2204068"/>
              <a:gd name="connsiteY10" fmla="*/ 596807 h 596807"/>
              <a:gd name="connsiteX11" fmla="*/ 0 w 2204068"/>
              <a:gd name="connsiteY11" fmla="*/ 0 h 5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4068" h="596807" fill="none" extrusionOk="0">
                <a:moveTo>
                  <a:pt x="0" y="0"/>
                </a:moveTo>
                <a:cubicBezTo>
                  <a:pt x="117372" y="-29338"/>
                  <a:pt x="226555" y="48181"/>
                  <a:pt x="438303" y="0"/>
                </a:cubicBezTo>
                <a:cubicBezTo>
                  <a:pt x="650051" y="-48181"/>
                  <a:pt x="755666" y="47444"/>
                  <a:pt x="952833" y="0"/>
                </a:cubicBezTo>
                <a:cubicBezTo>
                  <a:pt x="1150000" y="-47444"/>
                  <a:pt x="1302139" y="10060"/>
                  <a:pt x="1410192" y="0"/>
                </a:cubicBezTo>
                <a:cubicBezTo>
                  <a:pt x="1518245" y="-10060"/>
                  <a:pt x="1745193" y="13977"/>
                  <a:pt x="1905665" y="0"/>
                </a:cubicBezTo>
                <a:cubicBezTo>
                  <a:pt x="2011750" y="90850"/>
                  <a:pt x="2040591" y="205375"/>
                  <a:pt x="2204068" y="298404"/>
                </a:cubicBezTo>
                <a:cubicBezTo>
                  <a:pt x="2132349" y="427925"/>
                  <a:pt x="1955455" y="519508"/>
                  <a:pt x="1905665" y="596807"/>
                </a:cubicBezTo>
                <a:cubicBezTo>
                  <a:pt x="1714812" y="635247"/>
                  <a:pt x="1644743" y="595812"/>
                  <a:pt x="1410192" y="596807"/>
                </a:cubicBezTo>
                <a:cubicBezTo>
                  <a:pt x="1175641" y="597802"/>
                  <a:pt x="1070296" y="554606"/>
                  <a:pt x="971889" y="596807"/>
                </a:cubicBezTo>
                <a:cubicBezTo>
                  <a:pt x="873482" y="639008"/>
                  <a:pt x="580310" y="573159"/>
                  <a:pt x="476416" y="596807"/>
                </a:cubicBezTo>
                <a:cubicBezTo>
                  <a:pt x="372522" y="620455"/>
                  <a:pt x="180355" y="579218"/>
                  <a:pt x="0" y="596807"/>
                </a:cubicBezTo>
                <a:cubicBezTo>
                  <a:pt x="-59265" y="330049"/>
                  <a:pt x="50621" y="148262"/>
                  <a:pt x="0" y="0"/>
                </a:cubicBezTo>
                <a:close/>
              </a:path>
              <a:path w="2204068" h="596807" stroke="0" extrusionOk="0">
                <a:moveTo>
                  <a:pt x="0" y="0"/>
                </a:moveTo>
                <a:cubicBezTo>
                  <a:pt x="202866" y="-53737"/>
                  <a:pt x="275344" y="16572"/>
                  <a:pt x="495473" y="0"/>
                </a:cubicBezTo>
                <a:cubicBezTo>
                  <a:pt x="715602" y="-16572"/>
                  <a:pt x="833514" y="18070"/>
                  <a:pt x="971889" y="0"/>
                </a:cubicBezTo>
                <a:cubicBezTo>
                  <a:pt x="1110264" y="-18070"/>
                  <a:pt x="1358843" y="39021"/>
                  <a:pt x="1486419" y="0"/>
                </a:cubicBezTo>
                <a:cubicBezTo>
                  <a:pt x="1613995" y="-39021"/>
                  <a:pt x="1788662" y="5657"/>
                  <a:pt x="1905665" y="0"/>
                </a:cubicBezTo>
                <a:cubicBezTo>
                  <a:pt x="1980356" y="53237"/>
                  <a:pt x="2085705" y="212674"/>
                  <a:pt x="2204068" y="298404"/>
                </a:cubicBezTo>
                <a:cubicBezTo>
                  <a:pt x="2142786" y="389414"/>
                  <a:pt x="1975706" y="458072"/>
                  <a:pt x="1905665" y="596807"/>
                </a:cubicBezTo>
                <a:cubicBezTo>
                  <a:pt x="1758101" y="640547"/>
                  <a:pt x="1536170" y="590445"/>
                  <a:pt x="1410192" y="596807"/>
                </a:cubicBezTo>
                <a:cubicBezTo>
                  <a:pt x="1284214" y="603169"/>
                  <a:pt x="1096229" y="560137"/>
                  <a:pt x="933776" y="596807"/>
                </a:cubicBezTo>
                <a:cubicBezTo>
                  <a:pt x="771323" y="633477"/>
                  <a:pt x="560115" y="582749"/>
                  <a:pt x="419246" y="596807"/>
                </a:cubicBezTo>
                <a:cubicBezTo>
                  <a:pt x="278377" y="610865"/>
                  <a:pt x="85863" y="589249"/>
                  <a:pt x="0" y="596807"/>
                </a:cubicBezTo>
                <a:cubicBezTo>
                  <a:pt x="-30023" y="463952"/>
                  <a:pt x="7891" y="220434"/>
                  <a:pt x="0" y="0"/>
                </a:cubicBezTo>
                <a:close/>
              </a:path>
            </a:pathLst>
          </a:custGeom>
          <a:solidFill>
            <a:srgbClr val="F4BE78"/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التــهيـئــة</a:t>
            </a:r>
            <a:endParaRPr lang="en-AE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211E160-3D55-401F-A469-7D7C9EE89D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612" y="6318607"/>
            <a:ext cx="2233507" cy="37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8 0.05208 L 0.0448 0.05231 C 0.05508 0.04004 0.06511 0.02708 0.07592 0.01597 C 0.07787 0.01412 0.07982 0.0118 0.08178 0.00995 C 0.08321 0.00879 0.08464 0.0081 0.08607 0.00717 C 0.0905 0.02315 0.08803 0.01111 0.08946 0.03703 C 0.09037 0.05532 0.09024 0.06597 0.09532 0.08194 C 0.09623 0.08495 0.09805 0.08703 0.09948 0.08935 C 0.1004 0.0875 0.10131 0.08565 0.10209 0.08356 C 0.10274 0.08102 0.10274 0.07801 0.10378 0.07592 C 0.10639 0.0699 0.11485 0.05347 0.1198 0.04745 C 0.12331 0.04305 0.12657 0.04213 0.13073 0.04004 C 0.13347 0.04305 0.13685 0.04467 0.13907 0.04907 C 0.14154 0.05347 0.14219 0.06041 0.14415 0.06551 C 0.14506 0.06759 0.14883 0.0743 0.15092 0.07592 C 0.15196 0.07685 0.15313 0.07708 0.1543 0.07754 C 0.15599 0.07708 0.15782 0.07754 0.15938 0.07592 C 0.1629 0.07245 0.17058 0.06088 0.17448 0.05509 C 0.17709 0.05602 0.17995 0.05555 0.18217 0.0581 C 0.2112 0.09051 0.1862 0.07384 0.20482 0.08495 C 0.21185 0.08356 0.21889 0.08125 0.22592 0.08055 C 0.22813 0.08032 0.2306 0.08032 0.23269 0.08194 C 0.23607 0.08449 0.23894 0.08865 0.24193 0.09236 C 0.25196 0.10486 0.24597 0.10092 0.25209 0.1044 C 0.2543 0.10139 0.25625 0.09745 0.25886 0.09537 C 0.26485 0.09097 0.27019 0.09537 0.27566 0.1 C 0.278 0.10208 0.27982 0.10602 0.28243 0.1074 C 0.28503 0.10902 0.28803 0.10833 0.29089 0.10902 C 0.29506 0.1125 0.29909 0.11643 0.30352 0.11944 C 0.30482 0.12037 0.30625 0.12083 0.30769 0.12083 C 0.31524 0.12083 0.32279 0.1199 0.33047 0.11944 C 0.33803 0.12152 0.34571 0.12291 0.35313 0.12546 C 0.35443 0.12592 0.35573 0.12685 0.35652 0.12847 C 0.35834 0.13148 0.35951 0.13518 0.36081 0.13889 C 0.36146 0.14074 0.36185 0.14282 0.3625 0.1449 C 0.3681 0.14282 0.37383 0.14166 0.3793 0.13889 C 0.39154 0.13264 0.38086 0.13148 0.39115 0.13449 C 0.39362 0.1375 0.39636 0.13981 0.3987 0.14352 C 0.40352 0.15069 0.40027 0.15162 0.40625 0.15694 C 0.40756 0.1581 0.40912 0.15787 0.41055 0.15833 C 0.42136 0.15463 0.40678 0.16088 0.4198 0.1493 C 0.42136 0.14815 0.42318 0.14838 0.42487 0.14791 C 0.43529 0.15324 0.4293 0.14838 0.44089 0.16898 L 0.44428 0.17477 C 0.45782 0.1669 0.44909 0.17083 0.47709 0.17338 C 0.48412 0.17407 0.49115 0.17546 0.49818 0.17639 C 0.50261 0.18194 0.50756 0.18634 0.51159 0.19282 C 0.51329 0.1956 0.51303 0.20139 0.51498 0.20324 C 0.51745 0.20578 0.52058 0.2044 0.52344 0.20486 C 0.53386 0.20879 0.5448 0.20949 0.55456 0.2169 C 0.55769 0.21898 0.55769 0.22708 0.55964 0.23171 C 0.56081 0.23472 0.56237 0.23703 0.56394 0.23935 C 0.56576 0.24213 0.56758 0.24514 0.5698 0.24676 C 0.57188 0.24838 0.57435 0.24768 0.57657 0.24838 C 0.58165 0.24977 0.58659 0.25139 0.59167 0.25277 C 0.59831 0.26157 0.59258 0.25324 0.60092 0.27083 C 0.60196 0.27291 0.60287 0.27592 0.6043 0.27685 C 0.60821 0.2787 0.61224 0.27777 0.61615 0.27824 C 0.61758 0.27986 0.61889 0.28171 0.62032 0.28264 C 0.62709 0.2875 0.62891 0.28727 0.63555 0.28865 C 0.63633 0.29074 0.63737 0.29259 0.63803 0.29467 C 0.63946 0.29907 0.63894 0.30347 0.63894 0.3081 L 0.63894 0.30833 " pathEditMode="relative" rAng="0" ptsTypes="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01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894 0.30833 L 0.6431 0.5629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273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31 0.56296 L 0.24545 0.5645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83" y="6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545 0.56458 L 0.24545 0.32315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8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545 0.32315 L 0.14428 0.6678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5" y="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DBAA93-6B6F-41A9-8465-8552A8F4A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54" y="186431"/>
            <a:ext cx="11709889" cy="645046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BB0C39B-BD66-4913-AEA2-8F34F01B6E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4510"/>
          <a:stretch/>
        </p:blipFill>
        <p:spPr>
          <a:xfrm>
            <a:off x="8871223" y="1521747"/>
            <a:ext cx="3078120" cy="29911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14EC68-192D-4EB3-A643-BED7EEB2D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273"/>
          <a:stretch/>
        </p:blipFill>
        <p:spPr>
          <a:xfrm>
            <a:off x="239454" y="221107"/>
            <a:ext cx="3000896" cy="279620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A20D481-4B8B-4418-9A2C-1992AC0F8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69" y="813737"/>
            <a:ext cx="4006725" cy="211466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3ED903-C3A2-4E38-B570-38C502E714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073" y="299621"/>
            <a:ext cx="1471465" cy="1622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803B23-B8AA-43C2-96EA-05FD5D5A2D56}"/>
              </a:ext>
            </a:extLst>
          </p:cNvPr>
          <p:cNvSpPr/>
          <p:nvPr/>
        </p:nvSpPr>
        <p:spPr>
          <a:xfrm>
            <a:off x="5296027" y="1543868"/>
            <a:ext cx="2371162" cy="377026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39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</a:t>
            </a:r>
            <a:endParaRPr lang="en-US" sz="23900" b="0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7872A5-9F21-440D-8BBD-F6088F74E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612" y="6318607"/>
            <a:ext cx="2233507" cy="37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" dur="17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40" fill="hold">
                                          <p:stCondLst>
                                            <p:cond delay="3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340" fill="hold">
                                          <p:stCondLst>
                                            <p:cond delay="68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340" fill="hold">
                                          <p:stCondLst>
                                            <p:cond delay="10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340" fill="hold">
                                          <p:stCondLst>
                                            <p:cond delay="136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DBAA93-6B6F-41A9-8465-8552A8F4A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54" y="186431"/>
            <a:ext cx="11709889" cy="645046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BB0C39B-BD66-4913-AEA2-8F34F01B6E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4510"/>
          <a:stretch/>
        </p:blipFill>
        <p:spPr>
          <a:xfrm>
            <a:off x="8871223" y="1521747"/>
            <a:ext cx="3078120" cy="29911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14EC68-192D-4EB3-A643-BED7EEB2D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273"/>
          <a:stretch/>
        </p:blipFill>
        <p:spPr>
          <a:xfrm>
            <a:off x="239454" y="221107"/>
            <a:ext cx="3000896" cy="279620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A20D481-4B8B-4418-9A2C-1992AC0F8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69" y="813737"/>
            <a:ext cx="4006725" cy="2114661"/>
          </a:xfrm>
          <a:prstGeom prst="rect">
            <a:avLst/>
          </a:prstGeom>
        </p:spPr>
      </p:pic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CAE47117-B013-4D53-BFD0-366502FEE5D5}"/>
              </a:ext>
            </a:extLst>
          </p:cNvPr>
          <p:cNvSpPr/>
          <p:nvPr/>
        </p:nvSpPr>
        <p:spPr>
          <a:xfrm flipH="1">
            <a:off x="9745275" y="514222"/>
            <a:ext cx="2204068" cy="596807"/>
          </a:xfrm>
          <a:custGeom>
            <a:avLst/>
            <a:gdLst>
              <a:gd name="connsiteX0" fmla="*/ 0 w 2204068"/>
              <a:gd name="connsiteY0" fmla="*/ 0 h 596807"/>
              <a:gd name="connsiteX1" fmla="*/ 438303 w 2204068"/>
              <a:gd name="connsiteY1" fmla="*/ 0 h 596807"/>
              <a:gd name="connsiteX2" fmla="*/ 952833 w 2204068"/>
              <a:gd name="connsiteY2" fmla="*/ 0 h 596807"/>
              <a:gd name="connsiteX3" fmla="*/ 1410192 w 2204068"/>
              <a:gd name="connsiteY3" fmla="*/ 0 h 596807"/>
              <a:gd name="connsiteX4" fmla="*/ 1905665 w 2204068"/>
              <a:gd name="connsiteY4" fmla="*/ 0 h 596807"/>
              <a:gd name="connsiteX5" fmla="*/ 2204068 w 2204068"/>
              <a:gd name="connsiteY5" fmla="*/ 298404 h 596807"/>
              <a:gd name="connsiteX6" fmla="*/ 1905665 w 2204068"/>
              <a:gd name="connsiteY6" fmla="*/ 596807 h 596807"/>
              <a:gd name="connsiteX7" fmla="*/ 1410192 w 2204068"/>
              <a:gd name="connsiteY7" fmla="*/ 596807 h 596807"/>
              <a:gd name="connsiteX8" fmla="*/ 971889 w 2204068"/>
              <a:gd name="connsiteY8" fmla="*/ 596807 h 596807"/>
              <a:gd name="connsiteX9" fmla="*/ 476416 w 2204068"/>
              <a:gd name="connsiteY9" fmla="*/ 596807 h 596807"/>
              <a:gd name="connsiteX10" fmla="*/ 0 w 2204068"/>
              <a:gd name="connsiteY10" fmla="*/ 596807 h 596807"/>
              <a:gd name="connsiteX11" fmla="*/ 0 w 2204068"/>
              <a:gd name="connsiteY11" fmla="*/ 0 h 5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4068" h="596807" fill="none" extrusionOk="0">
                <a:moveTo>
                  <a:pt x="0" y="0"/>
                </a:moveTo>
                <a:cubicBezTo>
                  <a:pt x="117372" y="-29338"/>
                  <a:pt x="226555" y="48181"/>
                  <a:pt x="438303" y="0"/>
                </a:cubicBezTo>
                <a:cubicBezTo>
                  <a:pt x="650051" y="-48181"/>
                  <a:pt x="755666" y="47444"/>
                  <a:pt x="952833" y="0"/>
                </a:cubicBezTo>
                <a:cubicBezTo>
                  <a:pt x="1150000" y="-47444"/>
                  <a:pt x="1302139" y="10060"/>
                  <a:pt x="1410192" y="0"/>
                </a:cubicBezTo>
                <a:cubicBezTo>
                  <a:pt x="1518245" y="-10060"/>
                  <a:pt x="1745193" y="13977"/>
                  <a:pt x="1905665" y="0"/>
                </a:cubicBezTo>
                <a:cubicBezTo>
                  <a:pt x="2011750" y="90850"/>
                  <a:pt x="2040591" y="205375"/>
                  <a:pt x="2204068" y="298404"/>
                </a:cubicBezTo>
                <a:cubicBezTo>
                  <a:pt x="2132349" y="427925"/>
                  <a:pt x="1955455" y="519508"/>
                  <a:pt x="1905665" y="596807"/>
                </a:cubicBezTo>
                <a:cubicBezTo>
                  <a:pt x="1714812" y="635247"/>
                  <a:pt x="1644743" y="595812"/>
                  <a:pt x="1410192" y="596807"/>
                </a:cubicBezTo>
                <a:cubicBezTo>
                  <a:pt x="1175641" y="597802"/>
                  <a:pt x="1070296" y="554606"/>
                  <a:pt x="971889" y="596807"/>
                </a:cubicBezTo>
                <a:cubicBezTo>
                  <a:pt x="873482" y="639008"/>
                  <a:pt x="580310" y="573159"/>
                  <a:pt x="476416" y="596807"/>
                </a:cubicBezTo>
                <a:cubicBezTo>
                  <a:pt x="372522" y="620455"/>
                  <a:pt x="180355" y="579218"/>
                  <a:pt x="0" y="596807"/>
                </a:cubicBezTo>
                <a:cubicBezTo>
                  <a:pt x="-59265" y="330049"/>
                  <a:pt x="50621" y="148262"/>
                  <a:pt x="0" y="0"/>
                </a:cubicBezTo>
                <a:close/>
              </a:path>
              <a:path w="2204068" h="596807" stroke="0" extrusionOk="0">
                <a:moveTo>
                  <a:pt x="0" y="0"/>
                </a:moveTo>
                <a:cubicBezTo>
                  <a:pt x="202866" y="-53737"/>
                  <a:pt x="275344" y="16572"/>
                  <a:pt x="495473" y="0"/>
                </a:cubicBezTo>
                <a:cubicBezTo>
                  <a:pt x="715602" y="-16572"/>
                  <a:pt x="833514" y="18070"/>
                  <a:pt x="971889" y="0"/>
                </a:cubicBezTo>
                <a:cubicBezTo>
                  <a:pt x="1110264" y="-18070"/>
                  <a:pt x="1358843" y="39021"/>
                  <a:pt x="1486419" y="0"/>
                </a:cubicBezTo>
                <a:cubicBezTo>
                  <a:pt x="1613995" y="-39021"/>
                  <a:pt x="1788662" y="5657"/>
                  <a:pt x="1905665" y="0"/>
                </a:cubicBezTo>
                <a:cubicBezTo>
                  <a:pt x="1980356" y="53237"/>
                  <a:pt x="2085705" y="212674"/>
                  <a:pt x="2204068" y="298404"/>
                </a:cubicBezTo>
                <a:cubicBezTo>
                  <a:pt x="2142786" y="389414"/>
                  <a:pt x="1975706" y="458072"/>
                  <a:pt x="1905665" y="596807"/>
                </a:cubicBezTo>
                <a:cubicBezTo>
                  <a:pt x="1758101" y="640547"/>
                  <a:pt x="1536170" y="590445"/>
                  <a:pt x="1410192" y="596807"/>
                </a:cubicBezTo>
                <a:cubicBezTo>
                  <a:pt x="1284214" y="603169"/>
                  <a:pt x="1096229" y="560137"/>
                  <a:pt x="933776" y="596807"/>
                </a:cubicBezTo>
                <a:cubicBezTo>
                  <a:pt x="771323" y="633477"/>
                  <a:pt x="560115" y="582749"/>
                  <a:pt x="419246" y="596807"/>
                </a:cubicBezTo>
                <a:cubicBezTo>
                  <a:pt x="278377" y="610865"/>
                  <a:pt x="85863" y="589249"/>
                  <a:pt x="0" y="596807"/>
                </a:cubicBezTo>
                <a:cubicBezTo>
                  <a:pt x="-30023" y="463952"/>
                  <a:pt x="7891" y="220434"/>
                  <a:pt x="0" y="0"/>
                </a:cubicBezTo>
                <a:close/>
              </a:path>
            </a:pathLst>
          </a:custGeom>
          <a:solidFill>
            <a:srgbClr val="F4BE78"/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A3ED903-C3A2-4E38-B570-38C502E714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073" y="299621"/>
            <a:ext cx="1471465" cy="1622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EF9BCE-0166-4D4F-BC98-4DE55CF64B2E}"/>
              </a:ext>
            </a:extLst>
          </p:cNvPr>
          <p:cNvSpPr txBox="1"/>
          <p:nvPr/>
        </p:nvSpPr>
        <p:spPr>
          <a:xfrm>
            <a:off x="2406473" y="2823539"/>
            <a:ext cx="65451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أن يميز المتعلم صوت الحرف ب. </a:t>
            </a:r>
            <a:endParaRPr lang="en-AE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C4FD9A-6C6B-4117-B28F-75C2FF96B3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612" y="6318607"/>
            <a:ext cx="2233507" cy="37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5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4BAB69-C274-4F7A-8627-BDF18F91F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54" y="186431"/>
            <a:ext cx="11709889" cy="645046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442BC8C-3E34-42AB-B705-7654866FAA6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24510"/>
          <a:stretch/>
        </p:blipFill>
        <p:spPr>
          <a:xfrm>
            <a:off x="8871223" y="1521747"/>
            <a:ext cx="3078120" cy="299112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A94D770-54AD-4577-879A-CD9BF181F9AA}"/>
              </a:ext>
            </a:extLst>
          </p:cNvPr>
          <p:cNvSpPr txBox="1"/>
          <p:nvPr/>
        </p:nvSpPr>
        <p:spPr>
          <a:xfrm>
            <a:off x="2813369" y="1716271"/>
            <a:ext cx="9187305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AE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أحب أصدقاء بوبي ان يحتفلوا بها  </a:t>
            </a:r>
          </a:p>
          <a:p>
            <a:pPr algn="ctr">
              <a:lnSpc>
                <a:spcPct val="150000"/>
              </a:lnSpc>
            </a:pPr>
            <a:r>
              <a:rPr lang="ar-AE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ولأنهم يعلمون بأن بوبي تحب حرف الباء كثيراً </a:t>
            </a:r>
          </a:p>
          <a:p>
            <a:pPr algn="ctr">
              <a:lnSpc>
                <a:spcPct val="150000"/>
              </a:lnSpc>
            </a:pPr>
            <a:r>
              <a:rPr lang="ar-AE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قرروا تزين الغابة بصور تبدأ بحرف الباء </a:t>
            </a:r>
          </a:p>
          <a:p>
            <a:pPr algn="ctr">
              <a:lnSpc>
                <a:spcPct val="150000"/>
              </a:lnSpc>
            </a:pPr>
            <a:r>
              <a:rPr lang="ar-AE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هل يمكنكم مساعدتهم باختيار الزينة المناسبة ؟ </a:t>
            </a:r>
            <a:endParaRPr lang="en-AE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01B0FF5-6AFC-4A13-BDD7-6C4496D37E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1273"/>
          <a:stretch/>
        </p:blipFill>
        <p:spPr>
          <a:xfrm>
            <a:off x="239454" y="221107"/>
            <a:ext cx="3000896" cy="279620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C6320C68-63B2-438A-90BD-B80F6A25FD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9454" y="4743339"/>
            <a:ext cx="4006725" cy="21146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269A3F-4DFE-4FBC-8BCF-21C6BD6E29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613" y="3406329"/>
            <a:ext cx="2543756" cy="242968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3AC738C-7534-4AB3-A920-AB4161CAADF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69647"/>
          <a:stretch/>
        </p:blipFill>
        <p:spPr>
          <a:xfrm>
            <a:off x="-295207" y="176437"/>
            <a:ext cx="12770986" cy="768573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7EE4A6A6-144F-4190-AB45-6F4B4C43C866}"/>
              </a:ext>
            </a:extLst>
          </p:cNvPr>
          <p:cNvGrpSpPr/>
          <p:nvPr/>
        </p:nvGrpSpPr>
        <p:grpSpPr>
          <a:xfrm>
            <a:off x="5056116" y="3955835"/>
            <a:ext cx="2489263" cy="2209260"/>
            <a:chOff x="5056116" y="3955835"/>
            <a:chExt cx="2489263" cy="2209260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E369206B-8ACA-4B4B-A3AC-7B3A2570A6E9}"/>
                </a:ext>
              </a:extLst>
            </p:cNvPr>
            <p:cNvSpPr/>
            <p:nvPr/>
          </p:nvSpPr>
          <p:spPr>
            <a:xfrm rot="20824307" flipV="1">
              <a:off x="5056116" y="3961587"/>
              <a:ext cx="2489263" cy="2203508"/>
            </a:xfrm>
            <a:prstGeom prst="triangle">
              <a:avLst/>
            </a:prstGeom>
            <a:solidFill>
              <a:srgbClr val="F29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pic>
          <p:nvPicPr>
            <p:cNvPr id="1026" name="Picture 2" descr="Transparent Background Cartoon House Png, Png Download , Transparent Png  Image - PNGitem">
              <a:extLst>
                <a:ext uri="{FF2B5EF4-FFF2-40B4-BE49-F238E27FC236}">
                  <a16:creationId xmlns:a16="http://schemas.microsoft.com/office/drawing/2014/main" id="{4DC893DB-B026-42A4-AA51-E804D0E3BC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6670" y="3955835"/>
              <a:ext cx="2078436" cy="12180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369C7FA-124A-4529-8EBE-E664EEA9EA14}"/>
              </a:ext>
            </a:extLst>
          </p:cNvPr>
          <p:cNvSpPr txBox="1"/>
          <p:nvPr/>
        </p:nvSpPr>
        <p:spPr>
          <a:xfrm>
            <a:off x="7590501" y="5336253"/>
            <a:ext cx="14157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  <a:cs typeface="Akhbar MT" pitchFamily="2" charset="-78"/>
              </a:rPr>
              <a:t>بَـ</a:t>
            </a:r>
            <a:r>
              <a:rPr lang="ar-AE" sz="4400" b="1" dirty="0">
                <a:cs typeface="Akhbar MT" pitchFamily="2" charset="-78"/>
              </a:rPr>
              <a:t>ــيْــتٌ</a:t>
            </a:r>
            <a:endParaRPr lang="en-AE" sz="4400" b="1" dirty="0">
              <a:cs typeface="Akhbar MT" pitchFamily="2" charset="-78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3B2B777-417F-46B3-96EA-EBB4EFBBC63F}"/>
              </a:ext>
            </a:extLst>
          </p:cNvPr>
          <p:cNvGrpSpPr/>
          <p:nvPr/>
        </p:nvGrpSpPr>
        <p:grpSpPr>
          <a:xfrm>
            <a:off x="5073990" y="3945464"/>
            <a:ext cx="2489263" cy="2203508"/>
            <a:chOff x="5073990" y="3945464"/>
            <a:chExt cx="2489263" cy="2203508"/>
          </a:xfrm>
        </p:grpSpPr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49E51A7B-DAB1-4D66-8D36-CEFD110E1152}"/>
                </a:ext>
              </a:extLst>
            </p:cNvPr>
            <p:cNvSpPr/>
            <p:nvPr/>
          </p:nvSpPr>
          <p:spPr>
            <a:xfrm rot="20824307" flipV="1">
              <a:off x="5073990" y="3945464"/>
              <a:ext cx="2489263" cy="2203508"/>
            </a:xfrm>
            <a:prstGeom prst="triangle">
              <a:avLst/>
            </a:prstGeom>
            <a:solidFill>
              <a:srgbClr val="F29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1CFC8A8-7E85-48E7-B61E-9FB45E2D20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898"/>
            <a:stretch/>
          </p:blipFill>
          <p:spPr>
            <a:xfrm>
              <a:off x="5589833" y="3964776"/>
              <a:ext cx="1369229" cy="1343347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2747EAB-A13C-4B80-B689-A4094C31B06F}"/>
              </a:ext>
            </a:extLst>
          </p:cNvPr>
          <p:cNvGrpSpPr/>
          <p:nvPr/>
        </p:nvGrpSpPr>
        <p:grpSpPr>
          <a:xfrm>
            <a:off x="5058911" y="3931548"/>
            <a:ext cx="2489263" cy="2203508"/>
            <a:chOff x="5058911" y="3931548"/>
            <a:chExt cx="2489263" cy="2203508"/>
          </a:xfrm>
        </p:grpSpPr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B8EBA4D8-5CA0-479B-AB05-344014A5EBE2}"/>
                </a:ext>
              </a:extLst>
            </p:cNvPr>
            <p:cNvSpPr/>
            <p:nvPr/>
          </p:nvSpPr>
          <p:spPr>
            <a:xfrm rot="21356434" flipV="1">
              <a:off x="5058911" y="3931548"/>
              <a:ext cx="2489263" cy="2203508"/>
            </a:xfrm>
            <a:prstGeom prst="triangle">
              <a:avLst/>
            </a:prstGeom>
            <a:solidFill>
              <a:srgbClr val="BAD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257B75B-8050-452D-9EDD-D37539D90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0920" y="3949308"/>
              <a:ext cx="1373807" cy="1114033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4F0A49D-C0DE-4A3F-A31D-96066EAC5080}"/>
              </a:ext>
            </a:extLst>
          </p:cNvPr>
          <p:cNvGrpSpPr/>
          <p:nvPr/>
        </p:nvGrpSpPr>
        <p:grpSpPr>
          <a:xfrm>
            <a:off x="5007579" y="3982529"/>
            <a:ext cx="2489263" cy="2242080"/>
            <a:chOff x="5007579" y="3982529"/>
            <a:chExt cx="2489263" cy="2242080"/>
          </a:xfrm>
        </p:grpSpPr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82E5E27E-E31C-4A00-A01F-56779E2CB33D}"/>
                </a:ext>
              </a:extLst>
            </p:cNvPr>
            <p:cNvSpPr/>
            <p:nvPr/>
          </p:nvSpPr>
          <p:spPr>
            <a:xfrm rot="21356434" flipV="1">
              <a:off x="5007579" y="4021101"/>
              <a:ext cx="2489263" cy="2203508"/>
            </a:xfrm>
            <a:prstGeom prst="triangle">
              <a:avLst/>
            </a:prstGeom>
            <a:solidFill>
              <a:srgbClr val="BAD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pic>
          <p:nvPicPr>
            <p:cNvPr id="1028" name="Picture 4" descr="Clipart Big Girl - Cartoon Girl No Background, HD Png Download ,  Transparent Png Image - PNGitem">
              <a:extLst>
                <a:ext uri="{FF2B5EF4-FFF2-40B4-BE49-F238E27FC236}">
                  <a16:creationId xmlns:a16="http://schemas.microsoft.com/office/drawing/2014/main" id="{5318F7C3-2E24-4DB6-8461-33E42F701E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4255" y="3982529"/>
              <a:ext cx="1503265" cy="1641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C9D82BB-AF22-4EBF-8FC0-48C37683B9C3}"/>
              </a:ext>
            </a:extLst>
          </p:cNvPr>
          <p:cNvSpPr txBox="1"/>
          <p:nvPr/>
        </p:nvSpPr>
        <p:spPr>
          <a:xfrm>
            <a:off x="7662482" y="5895664"/>
            <a:ext cx="1181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  <a:cs typeface="Akhbar MT" pitchFamily="2" charset="-78"/>
              </a:rPr>
              <a:t>بِ</a:t>
            </a:r>
            <a:r>
              <a:rPr lang="ar-AE" sz="4400" b="1" dirty="0">
                <a:cs typeface="Akhbar MT" pitchFamily="2" charset="-78"/>
              </a:rPr>
              <a:t>ــنْـتٌ</a:t>
            </a:r>
            <a:endParaRPr lang="en-AE" sz="4400" b="1" dirty="0">
              <a:cs typeface="Akhbar MT" pitchFamily="2" charset="-78"/>
            </a:endParaRPr>
          </a:p>
        </p:txBody>
      </p:sp>
      <p:sp>
        <p:nvSpPr>
          <p:cNvPr id="41" name="AutoShape 6" descr="Cartoon Cow Face - Cow Cartoon Png PNG Image | Transparent PNG Free  Download on SeekPNG">
            <a:extLst>
              <a:ext uri="{FF2B5EF4-FFF2-40B4-BE49-F238E27FC236}">
                <a16:creationId xmlns:a16="http://schemas.microsoft.com/office/drawing/2014/main" id="{E7B5F68D-5FD7-4A6C-9508-7745E4A0E0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E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2541F90-2F66-4750-BB92-E1F95C6EA646}"/>
              </a:ext>
            </a:extLst>
          </p:cNvPr>
          <p:cNvGrpSpPr/>
          <p:nvPr/>
        </p:nvGrpSpPr>
        <p:grpSpPr>
          <a:xfrm>
            <a:off x="4987583" y="3919633"/>
            <a:ext cx="2489263" cy="2203508"/>
            <a:chOff x="4987583" y="3919633"/>
            <a:chExt cx="2489263" cy="2203508"/>
          </a:xfrm>
        </p:grpSpPr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4596537D-2674-4F6D-AF9C-F5D08DF53FD7}"/>
                </a:ext>
              </a:extLst>
            </p:cNvPr>
            <p:cNvSpPr/>
            <p:nvPr/>
          </p:nvSpPr>
          <p:spPr>
            <a:xfrm flipV="1">
              <a:off x="4987583" y="3919633"/>
              <a:ext cx="2489263" cy="2203508"/>
            </a:xfrm>
            <a:prstGeom prst="triangle">
              <a:avLst/>
            </a:prstGeom>
            <a:solidFill>
              <a:srgbClr val="F4BE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0D077316-22F3-4F05-B9FE-109FBE441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40370" y="3933645"/>
              <a:ext cx="1732664" cy="1276255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0B3C712D-1979-4B82-AC8D-1BA256E16A89}"/>
              </a:ext>
            </a:extLst>
          </p:cNvPr>
          <p:cNvSpPr txBox="1"/>
          <p:nvPr/>
        </p:nvSpPr>
        <p:spPr>
          <a:xfrm>
            <a:off x="7413194" y="5309169"/>
            <a:ext cx="10663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  <a:cs typeface="Akhbar MT" pitchFamily="2" charset="-78"/>
              </a:rPr>
              <a:t>بَ</a:t>
            </a:r>
            <a:r>
              <a:rPr lang="ar-AE" sz="4400" b="1" dirty="0">
                <a:cs typeface="Akhbar MT" pitchFamily="2" charset="-78"/>
              </a:rPr>
              <a:t>ــقَرةٌ</a:t>
            </a:r>
            <a:endParaRPr lang="en-AE" sz="4400" b="1" dirty="0">
              <a:cs typeface="Akhbar MT" pitchFamily="2" charset="-78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59DA523-1363-4D1D-8A0E-75E2338A2051}"/>
              </a:ext>
            </a:extLst>
          </p:cNvPr>
          <p:cNvGrpSpPr/>
          <p:nvPr/>
        </p:nvGrpSpPr>
        <p:grpSpPr>
          <a:xfrm>
            <a:off x="4985040" y="3801167"/>
            <a:ext cx="2489263" cy="2210058"/>
            <a:chOff x="4985040" y="3801167"/>
            <a:chExt cx="2489263" cy="2210058"/>
          </a:xfrm>
        </p:grpSpPr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14B335CF-4D82-4528-A279-8194CEACA581}"/>
                </a:ext>
              </a:extLst>
            </p:cNvPr>
            <p:cNvSpPr/>
            <p:nvPr/>
          </p:nvSpPr>
          <p:spPr>
            <a:xfrm rot="381860" flipV="1">
              <a:off x="4985040" y="3807717"/>
              <a:ext cx="2489263" cy="2203508"/>
            </a:xfrm>
            <a:prstGeom prst="triangle">
              <a:avLst/>
            </a:prstGeom>
            <a:solidFill>
              <a:srgbClr val="A778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pic>
          <p:nvPicPr>
            <p:cNvPr id="48" name="Picture 47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9C1700EE-4877-4B6E-825A-8442C673D5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541"/>
            <a:stretch/>
          </p:blipFill>
          <p:spPr>
            <a:xfrm>
              <a:off x="5623754" y="3801167"/>
              <a:ext cx="1138207" cy="1327310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ACDD67F-F260-4E78-BE21-9A59FA5496D0}"/>
              </a:ext>
            </a:extLst>
          </p:cNvPr>
          <p:cNvGrpSpPr/>
          <p:nvPr/>
        </p:nvGrpSpPr>
        <p:grpSpPr>
          <a:xfrm>
            <a:off x="5039042" y="3831433"/>
            <a:ext cx="2489263" cy="2203508"/>
            <a:chOff x="5039042" y="3831433"/>
            <a:chExt cx="2489263" cy="2203508"/>
          </a:xfrm>
        </p:grpSpPr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2438EFB9-6759-43CB-8F8B-9FF8A8EBDCD9}"/>
                </a:ext>
              </a:extLst>
            </p:cNvPr>
            <p:cNvSpPr/>
            <p:nvPr/>
          </p:nvSpPr>
          <p:spPr>
            <a:xfrm rot="381860" flipV="1">
              <a:off x="5039042" y="3831433"/>
              <a:ext cx="2489263" cy="2203508"/>
            </a:xfrm>
            <a:prstGeom prst="triangle">
              <a:avLst/>
            </a:prstGeom>
            <a:solidFill>
              <a:srgbClr val="A778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pic>
          <p:nvPicPr>
            <p:cNvPr id="55" name="Picture 2" descr="Open door. Cartoon style. stock vector. Illustration of input - 40473222">
              <a:extLst>
                <a:ext uri="{FF2B5EF4-FFF2-40B4-BE49-F238E27FC236}">
                  <a16:creationId xmlns:a16="http://schemas.microsoft.com/office/drawing/2014/main" id="{EDDB5CAB-E3D4-4012-A894-73ED3BB87A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0397" y="3963266"/>
              <a:ext cx="1360397" cy="1360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CEEFFF73-EC6B-4572-BDBA-9C75DE7BE068}"/>
              </a:ext>
            </a:extLst>
          </p:cNvPr>
          <p:cNvSpPr txBox="1"/>
          <p:nvPr/>
        </p:nvSpPr>
        <p:spPr>
          <a:xfrm>
            <a:off x="7242053" y="5327523"/>
            <a:ext cx="7841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  <a:cs typeface="Akhbar MT" pitchFamily="2" charset="-78"/>
              </a:rPr>
              <a:t>با</a:t>
            </a:r>
            <a:r>
              <a:rPr lang="ar-AE" sz="4400" b="1" dirty="0">
                <a:cs typeface="Akhbar MT" pitchFamily="2" charset="-78"/>
              </a:rPr>
              <a:t>بٌ</a:t>
            </a:r>
            <a:endParaRPr lang="en-AE" sz="4400" b="1" dirty="0">
              <a:cs typeface="Akhbar MT" pitchFamily="2" charset="-78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A0986B2-67BF-4E55-90A5-889F3C55BC28}"/>
              </a:ext>
            </a:extLst>
          </p:cNvPr>
          <p:cNvGrpSpPr/>
          <p:nvPr/>
        </p:nvGrpSpPr>
        <p:grpSpPr>
          <a:xfrm>
            <a:off x="4947027" y="3817771"/>
            <a:ext cx="2489263" cy="2203508"/>
            <a:chOff x="4947027" y="3817771"/>
            <a:chExt cx="2489263" cy="2203508"/>
          </a:xfrm>
        </p:grpSpPr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33CD34ED-EA09-40D4-A5C4-026C2F50A45D}"/>
                </a:ext>
              </a:extLst>
            </p:cNvPr>
            <p:cNvSpPr/>
            <p:nvPr/>
          </p:nvSpPr>
          <p:spPr>
            <a:xfrm rot="691228" flipV="1">
              <a:off x="4947027" y="3817771"/>
              <a:ext cx="2489263" cy="2203508"/>
            </a:xfrm>
            <a:prstGeom prst="triangle">
              <a:avLst/>
            </a:prstGeom>
            <a:solidFill>
              <a:srgbClr val="F29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pic>
          <p:nvPicPr>
            <p:cNvPr id="59" name="Picture 4" descr="j0088382">
              <a:extLst>
                <a:ext uri="{FF2B5EF4-FFF2-40B4-BE49-F238E27FC236}">
                  <a16:creationId xmlns:a16="http://schemas.microsoft.com/office/drawing/2014/main" id="{A624140D-FFBB-45AC-AE59-E67D00F885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5788838" y="4017799"/>
              <a:ext cx="1204424" cy="1072236"/>
            </a:xfrm>
            <a:prstGeom prst="rect">
              <a:avLst/>
            </a:prstGeom>
            <a:noFill/>
          </p:spPr>
        </p:pic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CDC357A9-AFB9-4E79-B5DD-1B63CBA8AA80}"/>
              </a:ext>
            </a:extLst>
          </p:cNvPr>
          <p:cNvSpPr txBox="1"/>
          <p:nvPr/>
        </p:nvSpPr>
        <p:spPr>
          <a:xfrm>
            <a:off x="6972533" y="5270645"/>
            <a:ext cx="13067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  <a:cs typeface="Akhbar MT" pitchFamily="2" charset="-78"/>
              </a:rPr>
              <a:t>بُ</a:t>
            </a:r>
            <a:r>
              <a:rPr lang="ar-AE" sz="4400" b="1" dirty="0">
                <a:cs typeface="Akhbar MT" pitchFamily="2" charset="-78"/>
              </a:rPr>
              <a:t>ـرْتُقالٌ</a:t>
            </a:r>
            <a:endParaRPr lang="en-AE" sz="4400" b="1" dirty="0">
              <a:cs typeface="Akhbar MT" pitchFamily="2" charset="-78"/>
            </a:endParaRPr>
          </a:p>
        </p:txBody>
      </p:sp>
      <p:pic>
        <p:nvPicPr>
          <p:cNvPr id="56" name="تصفيق">
            <a:hlinkClick r:id="" action="ppaction://media"/>
            <a:extLst>
              <a:ext uri="{FF2B5EF4-FFF2-40B4-BE49-F238E27FC236}">
                <a16:creationId xmlns:a16="http://schemas.microsoft.com/office/drawing/2014/main" id="{82BCDB85-FCCE-4328-9DC0-317E1EE441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541491" y="7358846"/>
            <a:ext cx="406400" cy="406400"/>
          </a:xfrm>
          <a:prstGeom prst="rect">
            <a:avLst/>
          </a:prstGeom>
        </p:spPr>
      </p:pic>
      <p:sp>
        <p:nvSpPr>
          <p:cNvPr id="60" name="Arrow: Pentagon 59">
            <a:extLst>
              <a:ext uri="{FF2B5EF4-FFF2-40B4-BE49-F238E27FC236}">
                <a16:creationId xmlns:a16="http://schemas.microsoft.com/office/drawing/2014/main" id="{0EA3DEE5-5FC4-494E-B9A7-5725D5986A0B}"/>
              </a:ext>
            </a:extLst>
          </p:cNvPr>
          <p:cNvSpPr/>
          <p:nvPr/>
        </p:nvSpPr>
        <p:spPr>
          <a:xfrm flipH="1">
            <a:off x="9718319" y="5623594"/>
            <a:ext cx="2204068" cy="596807"/>
          </a:xfrm>
          <a:custGeom>
            <a:avLst/>
            <a:gdLst>
              <a:gd name="connsiteX0" fmla="*/ 0 w 2204068"/>
              <a:gd name="connsiteY0" fmla="*/ 0 h 596807"/>
              <a:gd name="connsiteX1" fmla="*/ 438303 w 2204068"/>
              <a:gd name="connsiteY1" fmla="*/ 0 h 596807"/>
              <a:gd name="connsiteX2" fmla="*/ 952833 w 2204068"/>
              <a:gd name="connsiteY2" fmla="*/ 0 h 596807"/>
              <a:gd name="connsiteX3" fmla="*/ 1410192 w 2204068"/>
              <a:gd name="connsiteY3" fmla="*/ 0 h 596807"/>
              <a:gd name="connsiteX4" fmla="*/ 1905665 w 2204068"/>
              <a:gd name="connsiteY4" fmla="*/ 0 h 596807"/>
              <a:gd name="connsiteX5" fmla="*/ 2204068 w 2204068"/>
              <a:gd name="connsiteY5" fmla="*/ 298404 h 596807"/>
              <a:gd name="connsiteX6" fmla="*/ 1905665 w 2204068"/>
              <a:gd name="connsiteY6" fmla="*/ 596807 h 596807"/>
              <a:gd name="connsiteX7" fmla="*/ 1410192 w 2204068"/>
              <a:gd name="connsiteY7" fmla="*/ 596807 h 596807"/>
              <a:gd name="connsiteX8" fmla="*/ 971889 w 2204068"/>
              <a:gd name="connsiteY8" fmla="*/ 596807 h 596807"/>
              <a:gd name="connsiteX9" fmla="*/ 476416 w 2204068"/>
              <a:gd name="connsiteY9" fmla="*/ 596807 h 596807"/>
              <a:gd name="connsiteX10" fmla="*/ 0 w 2204068"/>
              <a:gd name="connsiteY10" fmla="*/ 596807 h 596807"/>
              <a:gd name="connsiteX11" fmla="*/ 0 w 2204068"/>
              <a:gd name="connsiteY11" fmla="*/ 0 h 5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4068" h="596807" fill="none" extrusionOk="0">
                <a:moveTo>
                  <a:pt x="0" y="0"/>
                </a:moveTo>
                <a:cubicBezTo>
                  <a:pt x="117372" y="-29338"/>
                  <a:pt x="226555" y="48181"/>
                  <a:pt x="438303" y="0"/>
                </a:cubicBezTo>
                <a:cubicBezTo>
                  <a:pt x="650051" y="-48181"/>
                  <a:pt x="755666" y="47444"/>
                  <a:pt x="952833" y="0"/>
                </a:cubicBezTo>
                <a:cubicBezTo>
                  <a:pt x="1150000" y="-47444"/>
                  <a:pt x="1302139" y="10060"/>
                  <a:pt x="1410192" y="0"/>
                </a:cubicBezTo>
                <a:cubicBezTo>
                  <a:pt x="1518245" y="-10060"/>
                  <a:pt x="1745193" y="13977"/>
                  <a:pt x="1905665" y="0"/>
                </a:cubicBezTo>
                <a:cubicBezTo>
                  <a:pt x="2011750" y="90850"/>
                  <a:pt x="2040591" y="205375"/>
                  <a:pt x="2204068" y="298404"/>
                </a:cubicBezTo>
                <a:cubicBezTo>
                  <a:pt x="2132349" y="427925"/>
                  <a:pt x="1955455" y="519508"/>
                  <a:pt x="1905665" y="596807"/>
                </a:cubicBezTo>
                <a:cubicBezTo>
                  <a:pt x="1714812" y="635247"/>
                  <a:pt x="1644743" y="595812"/>
                  <a:pt x="1410192" y="596807"/>
                </a:cubicBezTo>
                <a:cubicBezTo>
                  <a:pt x="1175641" y="597802"/>
                  <a:pt x="1070296" y="554606"/>
                  <a:pt x="971889" y="596807"/>
                </a:cubicBezTo>
                <a:cubicBezTo>
                  <a:pt x="873482" y="639008"/>
                  <a:pt x="580310" y="573159"/>
                  <a:pt x="476416" y="596807"/>
                </a:cubicBezTo>
                <a:cubicBezTo>
                  <a:pt x="372522" y="620455"/>
                  <a:pt x="180355" y="579218"/>
                  <a:pt x="0" y="596807"/>
                </a:cubicBezTo>
                <a:cubicBezTo>
                  <a:pt x="-59265" y="330049"/>
                  <a:pt x="50621" y="148262"/>
                  <a:pt x="0" y="0"/>
                </a:cubicBezTo>
                <a:close/>
              </a:path>
              <a:path w="2204068" h="596807" stroke="0" extrusionOk="0">
                <a:moveTo>
                  <a:pt x="0" y="0"/>
                </a:moveTo>
                <a:cubicBezTo>
                  <a:pt x="202866" y="-53737"/>
                  <a:pt x="275344" y="16572"/>
                  <a:pt x="495473" y="0"/>
                </a:cubicBezTo>
                <a:cubicBezTo>
                  <a:pt x="715602" y="-16572"/>
                  <a:pt x="833514" y="18070"/>
                  <a:pt x="971889" y="0"/>
                </a:cubicBezTo>
                <a:cubicBezTo>
                  <a:pt x="1110264" y="-18070"/>
                  <a:pt x="1358843" y="39021"/>
                  <a:pt x="1486419" y="0"/>
                </a:cubicBezTo>
                <a:cubicBezTo>
                  <a:pt x="1613995" y="-39021"/>
                  <a:pt x="1788662" y="5657"/>
                  <a:pt x="1905665" y="0"/>
                </a:cubicBezTo>
                <a:cubicBezTo>
                  <a:pt x="1980356" y="53237"/>
                  <a:pt x="2085705" y="212674"/>
                  <a:pt x="2204068" y="298404"/>
                </a:cubicBezTo>
                <a:cubicBezTo>
                  <a:pt x="2142786" y="389414"/>
                  <a:pt x="1975706" y="458072"/>
                  <a:pt x="1905665" y="596807"/>
                </a:cubicBezTo>
                <a:cubicBezTo>
                  <a:pt x="1758101" y="640547"/>
                  <a:pt x="1536170" y="590445"/>
                  <a:pt x="1410192" y="596807"/>
                </a:cubicBezTo>
                <a:cubicBezTo>
                  <a:pt x="1284214" y="603169"/>
                  <a:pt x="1096229" y="560137"/>
                  <a:pt x="933776" y="596807"/>
                </a:cubicBezTo>
                <a:cubicBezTo>
                  <a:pt x="771323" y="633477"/>
                  <a:pt x="560115" y="582749"/>
                  <a:pt x="419246" y="596807"/>
                </a:cubicBezTo>
                <a:cubicBezTo>
                  <a:pt x="278377" y="610865"/>
                  <a:pt x="85863" y="589249"/>
                  <a:pt x="0" y="596807"/>
                </a:cubicBezTo>
                <a:cubicBezTo>
                  <a:pt x="-30023" y="463952"/>
                  <a:pt x="7891" y="220434"/>
                  <a:pt x="0" y="0"/>
                </a:cubicBezTo>
                <a:close/>
              </a:path>
            </a:pathLst>
          </a:custGeom>
          <a:solidFill>
            <a:srgbClr val="F4BE78"/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عرض الدرس 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55981368-02F0-457C-BD47-4D9BB589185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733710" y="6352801"/>
            <a:ext cx="2233507" cy="3728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5651BA-753C-47AA-C1F5-F0169CF8A4F2}"/>
              </a:ext>
            </a:extLst>
          </p:cNvPr>
          <p:cNvSpPr/>
          <p:nvPr/>
        </p:nvSpPr>
        <p:spPr>
          <a:xfrm>
            <a:off x="564159" y="1662682"/>
            <a:ext cx="4136571" cy="19467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dirty="0"/>
              <a:t>بالضغط على </a:t>
            </a:r>
            <a:r>
              <a:rPr lang="en-US" dirty="0"/>
              <a:t>enter </a:t>
            </a:r>
            <a:r>
              <a:rPr lang="ar-AE" dirty="0"/>
              <a:t>تظهر الصورة بالضغط </a:t>
            </a:r>
            <a:r>
              <a:rPr lang="ar-AE" dirty="0" err="1"/>
              <a:t>للمره</a:t>
            </a:r>
            <a:r>
              <a:rPr lang="ar-AE" dirty="0"/>
              <a:t> الثانية يظهر اسمها إذا كانت تحوي حرف الباء اضغط على الصورة لتستقر على الحبل مع اسمها إذا لم تكن تحوي حرف الباء اضغط لتختفي </a:t>
            </a:r>
          </a:p>
          <a:p>
            <a:pPr algn="ctr" rtl="1"/>
            <a:r>
              <a:rPr lang="ar-AE" dirty="0"/>
              <a:t>امسح النص 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05854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96296E-6 L 0.40677 -0.50069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9" y="-25046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0.22161 -0.37778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81" y="-1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96296E-6 L 0.19792 -0.45115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96" y="-22569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0.07917 L 0.05065 -0.44282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6" y="-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-0.0112 -0.41598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" y="-20810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07916 L -0.15169 -0.30787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91" y="-1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-0.22955 -0.42338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84" y="-21181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0.07917 L -0.36041 -0.35509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21" y="-1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11111E-6 L -0.4319 -0.48009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02" y="-24005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0.07917 L -0.55299 -0.39607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56" y="-1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"/>
                            </p:stCondLst>
                            <p:childTnLst>
                              <p:par>
                                <p:cTn id="15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9588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29" grpId="0"/>
      <p:bldP spid="29" grpId="1"/>
      <p:bldP spid="31" grpId="0"/>
      <p:bldP spid="31" grpId="1"/>
      <p:bldP spid="43" grpId="0"/>
      <p:bldP spid="43" grpId="1"/>
      <p:bldP spid="49" grpId="0"/>
      <p:bldP spid="49" grpId="1"/>
      <p:bldP spid="57" grpId="0"/>
      <p:bldP spid="57" grpId="1"/>
      <p:bldP spid="61" grpId="0"/>
      <p:bldP spid="6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DBAA93-6B6F-41A9-8465-8552A8F4A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54" y="186431"/>
            <a:ext cx="11709889" cy="645046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14EC68-192D-4EB3-A643-BED7EEB2DD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1273"/>
          <a:stretch/>
        </p:blipFill>
        <p:spPr>
          <a:xfrm>
            <a:off x="239454" y="221107"/>
            <a:ext cx="3000896" cy="279620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A20D481-4B8B-4418-9A2C-1992AC0F8B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4310" y="947720"/>
            <a:ext cx="2833931" cy="1495686"/>
          </a:xfrm>
          <a:prstGeom prst="rect">
            <a:avLst/>
          </a:prstGeom>
        </p:spPr>
      </p:pic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CAE47117-B013-4D53-BFD0-366502FEE5D5}"/>
              </a:ext>
            </a:extLst>
          </p:cNvPr>
          <p:cNvSpPr/>
          <p:nvPr/>
        </p:nvSpPr>
        <p:spPr>
          <a:xfrm flipH="1">
            <a:off x="9747898" y="173445"/>
            <a:ext cx="2204068" cy="596807"/>
          </a:xfrm>
          <a:custGeom>
            <a:avLst/>
            <a:gdLst>
              <a:gd name="connsiteX0" fmla="*/ 0 w 2204068"/>
              <a:gd name="connsiteY0" fmla="*/ 0 h 596807"/>
              <a:gd name="connsiteX1" fmla="*/ 438303 w 2204068"/>
              <a:gd name="connsiteY1" fmla="*/ 0 h 596807"/>
              <a:gd name="connsiteX2" fmla="*/ 952833 w 2204068"/>
              <a:gd name="connsiteY2" fmla="*/ 0 h 596807"/>
              <a:gd name="connsiteX3" fmla="*/ 1410192 w 2204068"/>
              <a:gd name="connsiteY3" fmla="*/ 0 h 596807"/>
              <a:gd name="connsiteX4" fmla="*/ 1905665 w 2204068"/>
              <a:gd name="connsiteY4" fmla="*/ 0 h 596807"/>
              <a:gd name="connsiteX5" fmla="*/ 2204068 w 2204068"/>
              <a:gd name="connsiteY5" fmla="*/ 298404 h 596807"/>
              <a:gd name="connsiteX6" fmla="*/ 1905665 w 2204068"/>
              <a:gd name="connsiteY6" fmla="*/ 596807 h 596807"/>
              <a:gd name="connsiteX7" fmla="*/ 1410192 w 2204068"/>
              <a:gd name="connsiteY7" fmla="*/ 596807 h 596807"/>
              <a:gd name="connsiteX8" fmla="*/ 971889 w 2204068"/>
              <a:gd name="connsiteY8" fmla="*/ 596807 h 596807"/>
              <a:gd name="connsiteX9" fmla="*/ 476416 w 2204068"/>
              <a:gd name="connsiteY9" fmla="*/ 596807 h 596807"/>
              <a:gd name="connsiteX10" fmla="*/ 0 w 2204068"/>
              <a:gd name="connsiteY10" fmla="*/ 596807 h 596807"/>
              <a:gd name="connsiteX11" fmla="*/ 0 w 2204068"/>
              <a:gd name="connsiteY11" fmla="*/ 0 h 5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4068" h="596807" fill="none" extrusionOk="0">
                <a:moveTo>
                  <a:pt x="0" y="0"/>
                </a:moveTo>
                <a:cubicBezTo>
                  <a:pt x="117372" y="-29338"/>
                  <a:pt x="226555" y="48181"/>
                  <a:pt x="438303" y="0"/>
                </a:cubicBezTo>
                <a:cubicBezTo>
                  <a:pt x="650051" y="-48181"/>
                  <a:pt x="755666" y="47444"/>
                  <a:pt x="952833" y="0"/>
                </a:cubicBezTo>
                <a:cubicBezTo>
                  <a:pt x="1150000" y="-47444"/>
                  <a:pt x="1302139" y="10060"/>
                  <a:pt x="1410192" y="0"/>
                </a:cubicBezTo>
                <a:cubicBezTo>
                  <a:pt x="1518245" y="-10060"/>
                  <a:pt x="1745193" y="13977"/>
                  <a:pt x="1905665" y="0"/>
                </a:cubicBezTo>
                <a:cubicBezTo>
                  <a:pt x="2011750" y="90850"/>
                  <a:pt x="2040591" y="205375"/>
                  <a:pt x="2204068" y="298404"/>
                </a:cubicBezTo>
                <a:cubicBezTo>
                  <a:pt x="2132349" y="427925"/>
                  <a:pt x="1955455" y="519508"/>
                  <a:pt x="1905665" y="596807"/>
                </a:cubicBezTo>
                <a:cubicBezTo>
                  <a:pt x="1714812" y="635247"/>
                  <a:pt x="1644743" y="595812"/>
                  <a:pt x="1410192" y="596807"/>
                </a:cubicBezTo>
                <a:cubicBezTo>
                  <a:pt x="1175641" y="597802"/>
                  <a:pt x="1070296" y="554606"/>
                  <a:pt x="971889" y="596807"/>
                </a:cubicBezTo>
                <a:cubicBezTo>
                  <a:pt x="873482" y="639008"/>
                  <a:pt x="580310" y="573159"/>
                  <a:pt x="476416" y="596807"/>
                </a:cubicBezTo>
                <a:cubicBezTo>
                  <a:pt x="372522" y="620455"/>
                  <a:pt x="180355" y="579218"/>
                  <a:pt x="0" y="596807"/>
                </a:cubicBezTo>
                <a:cubicBezTo>
                  <a:pt x="-59265" y="330049"/>
                  <a:pt x="50621" y="148262"/>
                  <a:pt x="0" y="0"/>
                </a:cubicBezTo>
                <a:close/>
              </a:path>
              <a:path w="2204068" h="596807" stroke="0" extrusionOk="0">
                <a:moveTo>
                  <a:pt x="0" y="0"/>
                </a:moveTo>
                <a:cubicBezTo>
                  <a:pt x="202866" y="-53737"/>
                  <a:pt x="275344" y="16572"/>
                  <a:pt x="495473" y="0"/>
                </a:cubicBezTo>
                <a:cubicBezTo>
                  <a:pt x="715602" y="-16572"/>
                  <a:pt x="833514" y="18070"/>
                  <a:pt x="971889" y="0"/>
                </a:cubicBezTo>
                <a:cubicBezTo>
                  <a:pt x="1110264" y="-18070"/>
                  <a:pt x="1358843" y="39021"/>
                  <a:pt x="1486419" y="0"/>
                </a:cubicBezTo>
                <a:cubicBezTo>
                  <a:pt x="1613995" y="-39021"/>
                  <a:pt x="1788662" y="5657"/>
                  <a:pt x="1905665" y="0"/>
                </a:cubicBezTo>
                <a:cubicBezTo>
                  <a:pt x="1980356" y="53237"/>
                  <a:pt x="2085705" y="212674"/>
                  <a:pt x="2204068" y="298404"/>
                </a:cubicBezTo>
                <a:cubicBezTo>
                  <a:pt x="2142786" y="389414"/>
                  <a:pt x="1975706" y="458072"/>
                  <a:pt x="1905665" y="596807"/>
                </a:cubicBezTo>
                <a:cubicBezTo>
                  <a:pt x="1758101" y="640547"/>
                  <a:pt x="1536170" y="590445"/>
                  <a:pt x="1410192" y="596807"/>
                </a:cubicBezTo>
                <a:cubicBezTo>
                  <a:pt x="1284214" y="603169"/>
                  <a:pt x="1096229" y="560137"/>
                  <a:pt x="933776" y="596807"/>
                </a:cubicBezTo>
                <a:cubicBezTo>
                  <a:pt x="771323" y="633477"/>
                  <a:pt x="560115" y="582749"/>
                  <a:pt x="419246" y="596807"/>
                </a:cubicBezTo>
                <a:cubicBezTo>
                  <a:pt x="278377" y="610865"/>
                  <a:pt x="85863" y="589249"/>
                  <a:pt x="0" y="596807"/>
                </a:cubicBezTo>
                <a:cubicBezTo>
                  <a:pt x="-30023" y="463952"/>
                  <a:pt x="7891" y="220434"/>
                  <a:pt x="0" y="0"/>
                </a:cubicBezTo>
                <a:close/>
              </a:path>
            </a:pathLst>
          </a:custGeom>
          <a:solidFill>
            <a:srgbClr val="F4BE78"/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عرض الدرس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A3ED903-C3A2-4E38-B570-38C502E714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010" y="633572"/>
            <a:ext cx="1040757" cy="11478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C4FD9A-6C6B-4117-B28F-75C2FF96B3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612" y="6318607"/>
            <a:ext cx="2233507" cy="3728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AA542D-D2E4-47A6-98DF-ED4983D90A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58561" y="5306291"/>
            <a:ext cx="3234947" cy="13061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859AA1F-4F1F-4AC5-B13D-B7775BCC90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001" y="245548"/>
            <a:ext cx="10362687" cy="5633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EBFCEE1-C9D2-4FA1-B0FF-7521183C6D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91533" y="508392"/>
            <a:ext cx="974727" cy="1303623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A61973-DD50-42B4-9F64-CFB1E94130B5}"/>
              </a:ext>
            </a:extLst>
          </p:cNvPr>
          <p:cNvSpPr/>
          <p:nvPr/>
        </p:nvSpPr>
        <p:spPr>
          <a:xfrm>
            <a:off x="8312727" y="4141517"/>
            <a:ext cx="1052946" cy="1656797"/>
          </a:xfrm>
          <a:custGeom>
            <a:avLst/>
            <a:gdLst>
              <a:gd name="connsiteX0" fmla="*/ 1052946 w 1052946"/>
              <a:gd name="connsiteY0" fmla="*/ 1552701 h 1656797"/>
              <a:gd name="connsiteX1" fmla="*/ 665018 w 1052946"/>
              <a:gd name="connsiteY1" fmla="*/ 1566556 h 1656797"/>
              <a:gd name="connsiteX2" fmla="*/ 443346 w 1052946"/>
              <a:gd name="connsiteY2" fmla="*/ 582883 h 1656797"/>
              <a:gd name="connsiteX3" fmla="*/ 484909 w 1052946"/>
              <a:gd name="connsiteY3" fmla="*/ 56410 h 1656797"/>
              <a:gd name="connsiteX4" fmla="*/ 0 w 1052946"/>
              <a:gd name="connsiteY4" fmla="*/ 14847 h 1656797"/>
              <a:gd name="connsiteX5" fmla="*/ 0 w 1052946"/>
              <a:gd name="connsiteY5" fmla="*/ 14847 h 165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2946" h="1656797">
                <a:moveTo>
                  <a:pt x="1052946" y="1552701"/>
                </a:moveTo>
                <a:cubicBezTo>
                  <a:pt x="909782" y="1640446"/>
                  <a:pt x="766618" y="1728192"/>
                  <a:pt x="665018" y="1566556"/>
                </a:cubicBezTo>
                <a:cubicBezTo>
                  <a:pt x="563418" y="1404920"/>
                  <a:pt x="473364" y="834574"/>
                  <a:pt x="443346" y="582883"/>
                </a:cubicBezTo>
                <a:cubicBezTo>
                  <a:pt x="413328" y="331192"/>
                  <a:pt x="558800" y="151083"/>
                  <a:pt x="484909" y="56410"/>
                </a:cubicBezTo>
                <a:cubicBezTo>
                  <a:pt x="411018" y="-38263"/>
                  <a:pt x="0" y="14847"/>
                  <a:pt x="0" y="14847"/>
                </a:cubicBezTo>
                <a:lnTo>
                  <a:pt x="0" y="14847"/>
                </a:lnTo>
              </a:path>
            </a:pathLst>
          </a:custGeom>
          <a:noFill/>
          <a:ln w="38100">
            <a:solidFill>
              <a:srgbClr val="F168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94F639F-D0B1-4C75-9EB9-5B9466870450}"/>
              </a:ext>
            </a:extLst>
          </p:cNvPr>
          <p:cNvSpPr/>
          <p:nvPr/>
        </p:nvSpPr>
        <p:spPr>
          <a:xfrm>
            <a:off x="6278526" y="4104819"/>
            <a:ext cx="2057400" cy="1381057"/>
          </a:xfrm>
          <a:custGeom>
            <a:avLst/>
            <a:gdLst>
              <a:gd name="connsiteX0" fmla="*/ 2057400 w 2057400"/>
              <a:gd name="connsiteY0" fmla="*/ 47195 h 1381057"/>
              <a:gd name="connsiteX1" fmla="*/ 1924493 w 2057400"/>
              <a:gd name="connsiteY1" fmla="*/ 100358 h 1381057"/>
              <a:gd name="connsiteX2" fmla="*/ 1866014 w 2057400"/>
              <a:gd name="connsiteY2" fmla="*/ 940330 h 1381057"/>
              <a:gd name="connsiteX3" fmla="*/ 760227 w 2057400"/>
              <a:gd name="connsiteY3" fmla="*/ 1355000 h 1381057"/>
              <a:gd name="connsiteX4" fmla="*/ 382772 w 2057400"/>
              <a:gd name="connsiteY4" fmla="*/ 1339051 h 1381057"/>
              <a:gd name="connsiteX5" fmla="*/ 0 w 2057400"/>
              <a:gd name="connsiteY5" fmla="*/ 1349683 h 138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7400" h="1381057">
                <a:moveTo>
                  <a:pt x="2057400" y="47195"/>
                </a:moveTo>
                <a:cubicBezTo>
                  <a:pt x="2006895" y="-652"/>
                  <a:pt x="1956391" y="-48498"/>
                  <a:pt x="1924493" y="100358"/>
                </a:cubicBezTo>
                <a:cubicBezTo>
                  <a:pt x="1892595" y="249214"/>
                  <a:pt x="2060058" y="731223"/>
                  <a:pt x="1866014" y="940330"/>
                </a:cubicBezTo>
                <a:cubicBezTo>
                  <a:pt x="1671970" y="1149437"/>
                  <a:pt x="1007434" y="1288547"/>
                  <a:pt x="760227" y="1355000"/>
                </a:cubicBezTo>
                <a:cubicBezTo>
                  <a:pt x="513020" y="1421453"/>
                  <a:pt x="509476" y="1339937"/>
                  <a:pt x="382772" y="1339051"/>
                </a:cubicBezTo>
                <a:cubicBezTo>
                  <a:pt x="256068" y="1338165"/>
                  <a:pt x="128034" y="1343924"/>
                  <a:pt x="0" y="1349683"/>
                </a:cubicBezTo>
              </a:path>
            </a:pathLst>
          </a:custGeom>
          <a:noFill/>
          <a:ln w="38100">
            <a:solidFill>
              <a:srgbClr val="F168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928953B-61D9-4705-A30B-9A6F25681076}"/>
              </a:ext>
            </a:extLst>
          </p:cNvPr>
          <p:cNvSpPr/>
          <p:nvPr/>
        </p:nvSpPr>
        <p:spPr>
          <a:xfrm>
            <a:off x="914400" y="5172075"/>
            <a:ext cx="5379244" cy="485775"/>
          </a:xfrm>
          <a:custGeom>
            <a:avLst/>
            <a:gdLst>
              <a:gd name="connsiteX0" fmla="*/ 5379244 w 5379244"/>
              <a:gd name="connsiteY0" fmla="*/ 285750 h 485775"/>
              <a:gd name="connsiteX1" fmla="*/ 4171950 w 5379244"/>
              <a:gd name="connsiteY1" fmla="*/ 314325 h 485775"/>
              <a:gd name="connsiteX2" fmla="*/ 2957513 w 5379244"/>
              <a:gd name="connsiteY2" fmla="*/ 392906 h 485775"/>
              <a:gd name="connsiteX3" fmla="*/ 2264569 w 5379244"/>
              <a:gd name="connsiteY3" fmla="*/ 485775 h 485775"/>
              <a:gd name="connsiteX4" fmla="*/ 1200150 w 5379244"/>
              <a:gd name="connsiteY4" fmla="*/ 450056 h 485775"/>
              <a:gd name="connsiteX5" fmla="*/ 450056 w 5379244"/>
              <a:gd name="connsiteY5" fmla="*/ 392906 h 485775"/>
              <a:gd name="connsiteX6" fmla="*/ 150019 w 5379244"/>
              <a:gd name="connsiteY6" fmla="*/ 278606 h 485775"/>
              <a:gd name="connsiteX7" fmla="*/ 0 w 5379244"/>
              <a:gd name="connsiteY7" fmla="*/ 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9244" h="485775">
                <a:moveTo>
                  <a:pt x="5379244" y="285750"/>
                </a:moveTo>
                <a:cubicBezTo>
                  <a:pt x="4977408" y="291108"/>
                  <a:pt x="4575572" y="296466"/>
                  <a:pt x="4171950" y="314325"/>
                </a:cubicBezTo>
                <a:cubicBezTo>
                  <a:pt x="3768328" y="332184"/>
                  <a:pt x="3275410" y="364331"/>
                  <a:pt x="2957513" y="392906"/>
                </a:cubicBezTo>
                <a:cubicBezTo>
                  <a:pt x="2639616" y="421481"/>
                  <a:pt x="2557463" y="476250"/>
                  <a:pt x="2264569" y="485775"/>
                </a:cubicBezTo>
                <a:lnTo>
                  <a:pt x="1200150" y="450056"/>
                </a:lnTo>
                <a:cubicBezTo>
                  <a:pt x="897731" y="434578"/>
                  <a:pt x="625078" y="421481"/>
                  <a:pt x="450056" y="392906"/>
                </a:cubicBezTo>
                <a:cubicBezTo>
                  <a:pt x="275034" y="364331"/>
                  <a:pt x="225028" y="344090"/>
                  <a:pt x="150019" y="278606"/>
                </a:cubicBezTo>
                <a:cubicBezTo>
                  <a:pt x="75010" y="213122"/>
                  <a:pt x="37505" y="106561"/>
                  <a:pt x="0" y="0"/>
                </a:cubicBezTo>
              </a:path>
            </a:pathLst>
          </a:custGeom>
          <a:noFill/>
          <a:ln w="38100">
            <a:solidFill>
              <a:srgbClr val="F168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2D7D02E-5551-4923-B5F4-0549AE32B1DB}"/>
              </a:ext>
            </a:extLst>
          </p:cNvPr>
          <p:cNvSpPr/>
          <p:nvPr/>
        </p:nvSpPr>
        <p:spPr>
          <a:xfrm>
            <a:off x="907257" y="3261912"/>
            <a:ext cx="4693443" cy="1917307"/>
          </a:xfrm>
          <a:custGeom>
            <a:avLst/>
            <a:gdLst>
              <a:gd name="connsiteX0" fmla="*/ 0 w 4693443"/>
              <a:gd name="connsiteY0" fmla="*/ 1917307 h 1917307"/>
              <a:gd name="connsiteX1" fmla="*/ 135731 w 4693443"/>
              <a:gd name="connsiteY1" fmla="*/ 1681563 h 1917307"/>
              <a:gd name="connsiteX2" fmla="*/ 785812 w 4693443"/>
              <a:gd name="connsiteY2" fmla="*/ 1595838 h 1917307"/>
              <a:gd name="connsiteX3" fmla="*/ 2271712 w 4693443"/>
              <a:gd name="connsiteY3" fmla="*/ 1588694 h 1917307"/>
              <a:gd name="connsiteX4" fmla="*/ 2900362 w 4693443"/>
              <a:gd name="connsiteY4" fmla="*/ 1167213 h 1917307"/>
              <a:gd name="connsiteX5" fmla="*/ 3228975 w 4693443"/>
              <a:gd name="connsiteY5" fmla="*/ 359969 h 1917307"/>
              <a:gd name="connsiteX6" fmla="*/ 3793331 w 4693443"/>
              <a:gd name="connsiteY6" fmla="*/ 24213 h 1917307"/>
              <a:gd name="connsiteX7" fmla="*/ 4693443 w 4693443"/>
              <a:gd name="connsiteY7" fmla="*/ 52788 h 191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93443" h="1917307">
                <a:moveTo>
                  <a:pt x="0" y="1917307"/>
                </a:moveTo>
                <a:cubicBezTo>
                  <a:pt x="2381" y="1826224"/>
                  <a:pt x="4762" y="1735141"/>
                  <a:pt x="135731" y="1681563"/>
                </a:cubicBezTo>
                <a:cubicBezTo>
                  <a:pt x="266700" y="1627985"/>
                  <a:pt x="429815" y="1611316"/>
                  <a:pt x="785812" y="1595838"/>
                </a:cubicBezTo>
                <a:cubicBezTo>
                  <a:pt x="1141809" y="1580360"/>
                  <a:pt x="1919287" y="1660131"/>
                  <a:pt x="2271712" y="1588694"/>
                </a:cubicBezTo>
                <a:cubicBezTo>
                  <a:pt x="2624137" y="1517257"/>
                  <a:pt x="2740818" y="1372000"/>
                  <a:pt x="2900362" y="1167213"/>
                </a:cubicBezTo>
                <a:cubicBezTo>
                  <a:pt x="3059906" y="962425"/>
                  <a:pt x="3080147" y="550469"/>
                  <a:pt x="3228975" y="359969"/>
                </a:cubicBezTo>
                <a:cubicBezTo>
                  <a:pt x="3377803" y="169469"/>
                  <a:pt x="3549253" y="75410"/>
                  <a:pt x="3793331" y="24213"/>
                </a:cubicBezTo>
                <a:cubicBezTo>
                  <a:pt x="4037409" y="-26984"/>
                  <a:pt x="4365426" y="12902"/>
                  <a:pt x="4693443" y="52788"/>
                </a:cubicBezTo>
              </a:path>
            </a:pathLst>
          </a:custGeom>
          <a:noFill/>
          <a:ln w="38100">
            <a:solidFill>
              <a:srgbClr val="F168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A571C95-E08F-44AE-A121-95DC30590A97}"/>
              </a:ext>
            </a:extLst>
          </p:cNvPr>
          <p:cNvSpPr/>
          <p:nvPr/>
        </p:nvSpPr>
        <p:spPr>
          <a:xfrm>
            <a:off x="5579269" y="1578769"/>
            <a:ext cx="1807369" cy="2796901"/>
          </a:xfrm>
          <a:custGeom>
            <a:avLst/>
            <a:gdLst>
              <a:gd name="connsiteX0" fmla="*/ 0 w 1807369"/>
              <a:gd name="connsiteY0" fmla="*/ 1743075 h 2796901"/>
              <a:gd name="connsiteX1" fmla="*/ 221456 w 1807369"/>
              <a:gd name="connsiteY1" fmla="*/ 1921669 h 2796901"/>
              <a:gd name="connsiteX2" fmla="*/ 307181 w 1807369"/>
              <a:gd name="connsiteY2" fmla="*/ 2693194 h 2796901"/>
              <a:gd name="connsiteX3" fmla="*/ 1435894 w 1807369"/>
              <a:gd name="connsiteY3" fmla="*/ 2693194 h 2796901"/>
              <a:gd name="connsiteX4" fmla="*/ 1664494 w 1807369"/>
              <a:gd name="connsiteY4" fmla="*/ 1807369 h 2796901"/>
              <a:gd name="connsiteX5" fmla="*/ 1014412 w 1807369"/>
              <a:gd name="connsiteY5" fmla="*/ 1743075 h 2796901"/>
              <a:gd name="connsiteX6" fmla="*/ 871537 w 1807369"/>
              <a:gd name="connsiteY6" fmla="*/ 1728787 h 2796901"/>
              <a:gd name="connsiteX7" fmla="*/ 807244 w 1807369"/>
              <a:gd name="connsiteY7" fmla="*/ 371475 h 2796901"/>
              <a:gd name="connsiteX8" fmla="*/ 1807369 w 1807369"/>
              <a:gd name="connsiteY8" fmla="*/ 0 h 2796901"/>
              <a:gd name="connsiteX9" fmla="*/ 1807369 w 1807369"/>
              <a:gd name="connsiteY9" fmla="*/ 0 h 279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7369" h="2796901">
                <a:moveTo>
                  <a:pt x="0" y="1743075"/>
                </a:moveTo>
                <a:cubicBezTo>
                  <a:pt x="85129" y="1753195"/>
                  <a:pt x="170259" y="1763316"/>
                  <a:pt x="221456" y="1921669"/>
                </a:cubicBezTo>
                <a:cubicBezTo>
                  <a:pt x="272653" y="2080022"/>
                  <a:pt x="104775" y="2564607"/>
                  <a:pt x="307181" y="2693194"/>
                </a:cubicBezTo>
                <a:cubicBezTo>
                  <a:pt x="509587" y="2821781"/>
                  <a:pt x="1209675" y="2840832"/>
                  <a:pt x="1435894" y="2693194"/>
                </a:cubicBezTo>
                <a:cubicBezTo>
                  <a:pt x="1662113" y="2545556"/>
                  <a:pt x="1734741" y="1965722"/>
                  <a:pt x="1664494" y="1807369"/>
                </a:cubicBezTo>
                <a:cubicBezTo>
                  <a:pt x="1594247" y="1649016"/>
                  <a:pt x="1014412" y="1743075"/>
                  <a:pt x="1014412" y="1743075"/>
                </a:cubicBezTo>
                <a:cubicBezTo>
                  <a:pt x="882253" y="1729978"/>
                  <a:pt x="906065" y="1957387"/>
                  <a:pt x="871537" y="1728787"/>
                </a:cubicBezTo>
                <a:cubicBezTo>
                  <a:pt x="837009" y="1500187"/>
                  <a:pt x="651272" y="659606"/>
                  <a:pt x="807244" y="371475"/>
                </a:cubicBezTo>
                <a:cubicBezTo>
                  <a:pt x="963216" y="83344"/>
                  <a:pt x="1807369" y="0"/>
                  <a:pt x="1807369" y="0"/>
                </a:cubicBezTo>
                <a:lnTo>
                  <a:pt x="1807369" y="0"/>
                </a:lnTo>
              </a:path>
            </a:pathLst>
          </a:custGeom>
          <a:noFill/>
          <a:ln w="38100">
            <a:solidFill>
              <a:srgbClr val="F168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B1C3F35-659B-4715-87E3-7323CFA97531}"/>
              </a:ext>
            </a:extLst>
          </p:cNvPr>
          <p:cNvSpPr/>
          <p:nvPr/>
        </p:nvSpPr>
        <p:spPr>
          <a:xfrm>
            <a:off x="2143125" y="663976"/>
            <a:ext cx="5315471" cy="2164501"/>
          </a:xfrm>
          <a:custGeom>
            <a:avLst/>
            <a:gdLst>
              <a:gd name="connsiteX0" fmla="*/ 5214938 w 5315471"/>
              <a:gd name="connsiteY0" fmla="*/ 921937 h 2164501"/>
              <a:gd name="connsiteX1" fmla="*/ 5279231 w 5315471"/>
              <a:gd name="connsiteY1" fmla="*/ 107549 h 2164501"/>
              <a:gd name="connsiteX2" fmla="*/ 4722019 w 5315471"/>
              <a:gd name="connsiteY2" fmla="*/ 28968 h 2164501"/>
              <a:gd name="connsiteX3" fmla="*/ 4029075 w 5315471"/>
              <a:gd name="connsiteY3" fmla="*/ 293287 h 2164501"/>
              <a:gd name="connsiteX4" fmla="*/ 3721894 w 5315471"/>
              <a:gd name="connsiteY4" fmla="*/ 621899 h 2164501"/>
              <a:gd name="connsiteX5" fmla="*/ 3407569 w 5315471"/>
              <a:gd name="connsiteY5" fmla="*/ 1429143 h 2164501"/>
              <a:gd name="connsiteX6" fmla="*/ 2357438 w 5315471"/>
              <a:gd name="connsiteY6" fmla="*/ 2122087 h 2164501"/>
              <a:gd name="connsiteX7" fmla="*/ 878681 w 5315471"/>
              <a:gd name="connsiteY7" fmla="*/ 2050649 h 2164501"/>
              <a:gd name="connsiteX8" fmla="*/ 307181 w 5315471"/>
              <a:gd name="connsiteY8" fmla="*/ 1736324 h 2164501"/>
              <a:gd name="connsiteX9" fmla="*/ 0 w 5315471"/>
              <a:gd name="connsiteY9" fmla="*/ 1486293 h 216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15471" h="2164501">
                <a:moveTo>
                  <a:pt x="5214938" y="921937"/>
                </a:moveTo>
                <a:cubicBezTo>
                  <a:pt x="5288161" y="589157"/>
                  <a:pt x="5361384" y="256377"/>
                  <a:pt x="5279231" y="107549"/>
                </a:cubicBezTo>
                <a:cubicBezTo>
                  <a:pt x="5197078" y="-41279"/>
                  <a:pt x="4930378" y="-1988"/>
                  <a:pt x="4722019" y="28968"/>
                </a:cubicBezTo>
                <a:cubicBezTo>
                  <a:pt x="4513660" y="59924"/>
                  <a:pt x="4195762" y="194465"/>
                  <a:pt x="4029075" y="293287"/>
                </a:cubicBezTo>
                <a:cubicBezTo>
                  <a:pt x="3862388" y="392109"/>
                  <a:pt x="3825478" y="432590"/>
                  <a:pt x="3721894" y="621899"/>
                </a:cubicBezTo>
                <a:cubicBezTo>
                  <a:pt x="3618310" y="811208"/>
                  <a:pt x="3634978" y="1179112"/>
                  <a:pt x="3407569" y="1429143"/>
                </a:cubicBezTo>
                <a:cubicBezTo>
                  <a:pt x="3180160" y="1679174"/>
                  <a:pt x="2778919" y="2018503"/>
                  <a:pt x="2357438" y="2122087"/>
                </a:cubicBezTo>
                <a:cubicBezTo>
                  <a:pt x="1935957" y="2225671"/>
                  <a:pt x="1220390" y="2114943"/>
                  <a:pt x="878681" y="2050649"/>
                </a:cubicBezTo>
                <a:cubicBezTo>
                  <a:pt x="536972" y="1986355"/>
                  <a:pt x="453628" y="1830383"/>
                  <a:pt x="307181" y="1736324"/>
                </a:cubicBezTo>
                <a:cubicBezTo>
                  <a:pt x="160734" y="1642265"/>
                  <a:pt x="80367" y="1564279"/>
                  <a:pt x="0" y="1486293"/>
                </a:cubicBezTo>
              </a:path>
            </a:pathLst>
          </a:custGeom>
          <a:noFill/>
          <a:ln w="38100">
            <a:solidFill>
              <a:srgbClr val="F168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2050" name="Picture 2" descr="Barrel | Animal Crossing Wiki | Fandom">
            <a:extLst>
              <a:ext uri="{FF2B5EF4-FFF2-40B4-BE49-F238E27FC236}">
                <a16:creationId xmlns:a16="http://schemas.microsoft.com/office/drawing/2014/main" id="{ACC7024A-8FA1-41CA-9C7E-463952E07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689" y="4818152"/>
            <a:ext cx="1079091" cy="107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بندقية كارتون مجانية ، تنزيل مجاني قصاصة فنية ، قصاصة فنية مجانية - آخر">
            <a:extLst>
              <a:ext uri="{FF2B5EF4-FFF2-40B4-BE49-F238E27FC236}">
                <a16:creationId xmlns:a16="http://schemas.microsoft.com/office/drawing/2014/main" id="{055F8CC9-23C7-4BD4-9D14-CBD419BB6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021" y="2853947"/>
            <a:ext cx="1778646" cy="88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mall lake with reeds. Vector illustration in cartoon style on white  background. Image isolated for your design needs. Downlo… | Cartoon styles,  Cartoon, Small lake">
            <a:extLst>
              <a:ext uri="{FF2B5EF4-FFF2-40B4-BE49-F238E27FC236}">
                <a16:creationId xmlns:a16="http://schemas.microsoft.com/office/drawing/2014/main" id="{23B54CC9-F17C-4433-912D-248ECAA7A9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99"/>
          <a:stretch/>
        </p:blipFill>
        <p:spPr bwMode="auto">
          <a:xfrm>
            <a:off x="6832978" y="41457"/>
            <a:ext cx="1107320" cy="1079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AE4F12D-71E7-48C6-A9AF-60DBF61DFC6E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589" y="2952621"/>
            <a:ext cx="1107019" cy="911446"/>
          </a:xfrm>
          <a:prstGeom prst="rect">
            <a:avLst/>
          </a:prstGeom>
        </p:spPr>
      </p:pic>
      <p:pic>
        <p:nvPicPr>
          <p:cNvPr id="40" name="Picture 39" descr="A picture containing text, table, furniture, worktable&#10;&#10;Description automatically generated">
            <a:extLst>
              <a:ext uri="{FF2B5EF4-FFF2-40B4-BE49-F238E27FC236}">
                <a16:creationId xmlns:a16="http://schemas.microsoft.com/office/drawing/2014/main" id="{2B782F32-258F-4642-B3F1-AF3B02107A44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59"/>
          <a:stretch/>
        </p:blipFill>
        <p:spPr>
          <a:xfrm>
            <a:off x="9909499" y="2094963"/>
            <a:ext cx="1079092" cy="789840"/>
          </a:xfrm>
          <a:prstGeom prst="rect">
            <a:avLst/>
          </a:prstGeom>
        </p:spPr>
      </p:pic>
      <p:pic>
        <p:nvPicPr>
          <p:cNvPr id="2056" name="Picture 8" descr="كرتون كرة قدم المجرات">
            <a:extLst>
              <a:ext uri="{FF2B5EF4-FFF2-40B4-BE49-F238E27FC236}">
                <a16:creationId xmlns:a16="http://schemas.microsoft.com/office/drawing/2014/main" id="{E6077EB2-3298-4884-9E29-B1538E0C6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051" y="2230405"/>
            <a:ext cx="744717" cy="75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عمل رائع">
            <a:hlinkClick r:id="" action="ppaction://media"/>
            <a:extLst>
              <a:ext uri="{FF2B5EF4-FFF2-40B4-BE49-F238E27FC236}">
                <a16:creationId xmlns:a16="http://schemas.microsoft.com/office/drawing/2014/main" id="{6AE2A068-91EB-45AE-8996-8022EBC528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394460" y="-1331833"/>
            <a:ext cx="406400" cy="406400"/>
          </a:xfrm>
          <a:prstGeom prst="rect">
            <a:avLst/>
          </a:prstGeom>
        </p:spPr>
      </p:pic>
      <p:pic>
        <p:nvPicPr>
          <p:cNvPr id="2058" name="Picture 10" descr="بركان قصاصات فنية مجانية ، تنزيل قصاصات فنية مجانية ، قصاصة فنية مجانية -  آخر">
            <a:extLst>
              <a:ext uri="{FF2B5EF4-FFF2-40B4-BE49-F238E27FC236}">
                <a16:creationId xmlns:a16="http://schemas.microsoft.com/office/drawing/2014/main" id="{51CA15FA-F252-491A-8972-F6AC9D7FB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22" y="4642450"/>
            <a:ext cx="1150155" cy="82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755EA158-E8C5-4306-B9AB-B515BBE878C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788670" y="4889429"/>
            <a:ext cx="974727" cy="1303413"/>
          </a:xfrm>
          <a:prstGeom prst="rect">
            <a:avLst/>
          </a:prstGeom>
        </p:spPr>
      </p:pic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24A98F8F-5752-42E1-93BF-3D17B43EAD2F}"/>
              </a:ext>
            </a:extLst>
          </p:cNvPr>
          <p:cNvSpPr/>
          <p:nvPr/>
        </p:nvSpPr>
        <p:spPr>
          <a:xfrm>
            <a:off x="10370127" y="3029778"/>
            <a:ext cx="1900473" cy="1788374"/>
          </a:xfrm>
          <a:custGeom>
            <a:avLst/>
            <a:gdLst>
              <a:gd name="connsiteX0" fmla="*/ 0 w 1900473"/>
              <a:gd name="connsiteY0" fmla="*/ 298068 h 1788374"/>
              <a:gd name="connsiteX1" fmla="*/ 298068 w 1900473"/>
              <a:gd name="connsiteY1" fmla="*/ 0 h 1788374"/>
              <a:gd name="connsiteX2" fmla="*/ 316746 w 1900473"/>
              <a:gd name="connsiteY2" fmla="*/ 0 h 1788374"/>
              <a:gd name="connsiteX3" fmla="*/ 316746 w 1900473"/>
              <a:gd name="connsiteY3" fmla="*/ 0 h 1788374"/>
              <a:gd name="connsiteX4" fmla="*/ 791864 w 1900473"/>
              <a:gd name="connsiteY4" fmla="*/ 0 h 1788374"/>
              <a:gd name="connsiteX5" fmla="*/ 1197135 w 1900473"/>
              <a:gd name="connsiteY5" fmla="*/ 0 h 1788374"/>
              <a:gd name="connsiteX6" fmla="*/ 1602405 w 1900473"/>
              <a:gd name="connsiteY6" fmla="*/ 0 h 1788374"/>
              <a:gd name="connsiteX7" fmla="*/ 1900473 w 1900473"/>
              <a:gd name="connsiteY7" fmla="*/ 298068 h 1788374"/>
              <a:gd name="connsiteX8" fmla="*/ 1900473 w 1900473"/>
              <a:gd name="connsiteY8" fmla="*/ 655740 h 1788374"/>
              <a:gd name="connsiteX9" fmla="*/ 1900473 w 1900473"/>
              <a:gd name="connsiteY9" fmla="*/ 1043218 h 1788374"/>
              <a:gd name="connsiteX10" fmla="*/ 1900473 w 1900473"/>
              <a:gd name="connsiteY10" fmla="*/ 1043218 h 1788374"/>
              <a:gd name="connsiteX11" fmla="*/ 1900473 w 1900473"/>
              <a:gd name="connsiteY11" fmla="*/ 1490312 h 1788374"/>
              <a:gd name="connsiteX12" fmla="*/ 1900473 w 1900473"/>
              <a:gd name="connsiteY12" fmla="*/ 1490306 h 1788374"/>
              <a:gd name="connsiteX13" fmla="*/ 1602405 w 1900473"/>
              <a:gd name="connsiteY13" fmla="*/ 1788374 h 1788374"/>
              <a:gd name="connsiteX14" fmla="*/ 1189029 w 1900473"/>
              <a:gd name="connsiteY14" fmla="*/ 1788374 h 1788374"/>
              <a:gd name="connsiteX15" fmla="*/ 791864 w 1900473"/>
              <a:gd name="connsiteY15" fmla="*/ 1788374 h 1788374"/>
              <a:gd name="connsiteX16" fmla="*/ 502675 w 1900473"/>
              <a:gd name="connsiteY16" fmla="*/ 1924729 h 1788374"/>
              <a:gd name="connsiteX17" fmla="*/ 224826 w 1900473"/>
              <a:gd name="connsiteY17" fmla="*/ 2055736 h 1788374"/>
              <a:gd name="connsiteX18" fmla="*/ 316746 w 1900473"/>
              <a:gd name="connsiteY18" fmla="*/ 1788374 h 1788374"/>
              <a:gd name="connsiteX19" fmla="*/ 298068 w 1900473"/>
              <a:gd name="connsiteY19" fmla="*/ 1788374 h 1788374"/>
              <a:gd name="connsiteX20" fmla="*/ 0 w 1900473"/>
              <a:gd name="connsiteY20" fmla="*/ 1490306 h 1788374"/>
              <a:gd name="connsiteX21" fmla="*/ 0 w 1900473"/>
              <a:gd name="connsiteY21" fmla="*/ 1490312 h 1788374"/>
              <a:gd name="connsiteX22" fmla="*/ 0 w 1900473"/>
              <a:gd name="connsiteY22" fmla="*/ 1043218 h 1788374"/>
              <a:gd name="connsiteX23" fmla="*/ 0 w 1900473"/>
              <a:gd name="connsiteY23" fmla="*/ 1043218 h 1788374"/>
              <a:gd name="connsiteX24" fmla="*/ 0 w 1900473"/>
              <a:gd name="connsiteY24" fmla="*/ 655740 h 1788374"/>
              <a:gd name="connsiteX25" fmla="*/ 0 w 1900473"/>
              <a:gd name="connsiteY25" fmla="*/ 298068 h 1788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00473" h="1788374" fill="none" extrusionOk="0">
                <a:moveTo>
                  <a:pt x="0" y="298068"/>
                </a:moveTo>
                <a:cubicBezTo>
                  <a:pt x="-36791" y="147740"/>
                  <a:pt x="147242" y="40655"/>
                  <a:pt x="298068" y="0"/>
                </a:cubicBezTo>
                <a:cubicBezTo>
                  <a:pt x="306287" y="-1885"/>
                  <a:pt x="307828" y="1420"/>
                  <a:pt x="316746" y="0"/>
                </a:cubicBezTo>
                <a:lnTo>
                  <a:pt x="316746" y="0"/>
                </a:lnTo>
                <a:cubicBezTo>
                  <a:pt x="516663" y="-12901"/>
                  <a:pt x="662513" y="9314"/>
                  <a:pt x="791864" y="0"/>
                </a:cubicBezTo>
                <a:cubicBezTo>
                  <a:pt x="924852" y="-6445"/>
                  <a:pt x="1088434" y="14658"/>
                  <a:pt x="1197135" y="0"/>
                </a:cubicBezTo>
                <a:cubicBezTo>
                  <a:pt x="1305836" y="-14658"/>
                  <a:pt x="1452922" y="21300"/>
                  <a:pt x="1602405" y="0"/>
                </a:cubicBezTo>
                <a:cubicBezTo>
                  <a:pt x="1768723" y="-21338"/>
                  <a:pt x="1940117" y="149365"/>
                  <a:pt x="1900473" y="298068"/>
                </a:cubicBezTo>
                <a:cubicBezTo>
                  <a:pt x="1905889" y="467355"/>
                  <a:pt x="1881890" y="556962"/>
                  <a:pt x="1900473" y="655740"/>
                </a:cubicBezTo>
                <a:cubicBezTo>
                  <a:pt x="1919056" y="754518"/>
                  <a:pt x="1879099" y="880019"/>
                  <a:pt x="1900473" y="1043218"/>
                </a:cubicBezTo>
                <a:lnTo>
                  <a:pt x="1900473" y="1043218"/>
                </a:lnTo>
                <a:cubicBezTo>
                  <a:pt x="1945216" y="1167854"/>
                  <a:pt x="1896486" y="1300704"/>
                  <a:pt x="1900473" y="1490312"/>
                </a:cubicBezTo>
                <a:lnTo>
                  <a:pt x="1900473" y="1490306"/>
                </a:lnTo>
                <a:cubicBezTo>
                  <a:pt x="1882803" y="1660558"/>
                  <a:pt x="1751328" y="1751802"/>
                  <a:pt x="1602405" y="1788374"/>
                </a:cubicBezTo>
                <a:cubicBezTo>
                  <a:pt x="1428671" y="1789182"/>
                  <a:pt x="1295813" y="1760152"/>
                  <a:pt x="1189029" y="1788374"/>
                </a:cubicBezTo>
                <a:cubicBezTo>
                  <a:pt x="1082245" y="1816596"/>
                  <a:pt x="972062" y="1784729"/>
                  <a:pt x="791864" y="1788374"/>
                </a:cubicBezTo>
                <a:cubicBezTo>
                  <a:pt x="673785" y="1850414"/>
                  <a:pt x="630629" y="1860553"/>
                  <a:pt x="502675" y="1924729"/>
                </a:cubicBezTo>
                <a:cubicBezTo>
                  <a:pt x="374721" y="1988904"/>
                  <a:pt x="286615" y="2001937"/>
                  <a:pt x="224826" y="2055736"/>
                </a:cubicBezTo>
                <a:cubicBezTo>
                  <a:pt x="228035" y="1948794"/>
                  <a:pt x="294766" y="1921614"/>
                  <a:pt x="316746" y="1788374"/>
                </a:cubicBezTo>
                <a:cubicBezTo>
                  <a:pt x="308418" y="1788973"/>
                  <a:pt x="306019" y="1787500"/>
                  <a:pt x="298068" y="1788374"/>
                </a:cubicBezTo>
                <a:cubicBezTo>
                  <a:pt x="120349" y="1814070"/>
                  <a:pt x="-35787" y="1629541"/>
                  <a:pt x="0" y="1490306"/>
                </a:cubicBezTo>
                <a:lnTo>
                  <a:pt x="0" y="1490312"/>
                </a:lnTo>
                <a:cubicBezTo>
                  <a:pt x="-3056" y="1349052"/>
                  <a:pt x="42650" y="1259455"/>
                  <a:pt x="0" y="1043218"/>
                </a:cubicBezTo>
                <a:lnTo>
                  <a:pt x="0" y="1043218"/>
                </a:lnTo>
                <a:cubicBezTo>
                  <a:pt x="-12356" y="876350"/>
                  <a:pt x="42434" y="757395"/>
                  <a:pt x="0" y="655740"/>
                </a:cubicBezTo>
                <a:cubicBezTo>
                  <a:pt x="-42434" y="554085"/>
                  <a:pt x="28894" y="400046"/>
                  <a:pt x="0" y="298068"/>
                </a:cubicBezTo>
                <a:close/>
              </a:path>
              <a:path w="1900473" h="1788374" stroke="0" extrusionOk="0">
                <a:moveTo>
                  <a:pt x="0" y="298068"/>
                </a:moveTo>
                <a:cubicBezTo>
                  <a:pt x="33755" y="110162"/>
                  <a:pt x="139016" y="5901"/>
                  <a:pt x="298068" y="0"/>
                </a:cubicBezTo>
                <a:cubicBezTo>
                  <a:pt x="304586" y="-16"/>
                  <a:pt x="312269" y="2161"/>
                  <a:pt x="316746" y="0"/>
                </a:cubicBezTo>
                <a:lnTo>
                  <a:pt x="316746" y="0"/>
                </a:lnTo>
                <a:cubicBezTo>
                  <a:pt x="480337" y="-42252"/>
                  <a:pt x="555551" y="8237"/>
                  <a:pt x="791864" y="0"/>
                </a:cubicBezTo>
                <a:cubicBezTo>
                  <a:pt x="966820" y="-46958"/>
                  <a:pt x="1035934" y="9027"/>
                  <a:pt x="1189029" y="0"/>
                </a:cubicBezTo>
                <a:cubicBezTo>
                  <a:pt x="1342125" y="-9027"/>
                  <a:pt x="1422495" y="39348"/>
                  <a:pt x="1602405" y="0"/>
                </a:cubicBezTo>
                <a:cubicBezTo>
                  <a:pt x="1766643" y="-24384"/>
                  <a:pt x="1896675" y="143712"/>
                  <a:pt x="1900473" y="298068"/>
                </a:cubicBezTo>
                <a:cubicBezTo>
                  <a:pt x="1926413" y="448381"/>
                  <a:pt x="1878690" y="494595"/>
                  <a:pt x="1900473" y="670643"/>
                </a:cubicBezTo>
                <a:cubicBezTo>
                  <a:pt x="1922256" y="846692"/>
                  <a:pt x="1876204" y="946803"/>
                  <a:pt x="1900473" y="1043218"/>
                </a:cubicBezTo>
                <a:lnTo>
                  <a:pt x="1900473" y="1043218"/>
                </a:lnTo>
                <a:cubicBezTo>
                  <a:pt x="1925517" y="1175199"/>
                  <a:pt x="1884240" y="1311316"/>
                  <a:pt x="1900473" y="1490312"/>
                </a:cubicBezTo>
                <a:lnTo>
                  <a:pt x="1900473" y="1490306"/>
                </a:lnTo>
                <a:cubicBezTo>
                  <a:pt x="1889859" y="1662953"/>
                  <a:pt x="1748702" y="1757108"/>
                  <a:pt x="1602405" y="1788374"/>
                </a:cubicBezTo>
                <a:cubicBezTo>
                  <a:pt x="1453559" y="1814874"/>
                  <a:pt x="1380429" y="1773471"/>
                  <a:pt x="1221451" y="1788374"/>
                </a:cubicBezTo>
                <a:cubicBezTo>
                  <a:pt x="1062473" y="1803277"/>
                  <a:pt x="906511" y="1741418"/>
                  <a:pt x="791864" y="1788374"/>
                </a:cubicBezTo>
                <a:cubicBezTo>
                  <a:pt x="680438" y="1842249"/>
                  <a:pt x="581845" y="1855474"/>
                  <a:pt x="502675" y="1924729"/>
                </a:cubicBezTo>
                <a:cubicBezTo>
                  <a:pt x="423504" y="1993984"/>
                  <a:pt x="298705" y="2017895"/>
                  <a:pt x="224826" y="2055736"/>
                </a:cubicBezTo>
                <a:cubicBezTo>
                  <a:pt x="249408" y="1933493"/>
                  <a:pt x="289971" y="1886369"/>
                  <a:pt x="316746" y="1788374"/>
                </a:cubicBezTo>
                <a:cubicBezTo>
                  <a:pt x="308547" y="1788430"/>
                  <a:pt x="302208" y="1786195"/>
                  <a:pt x="298068" y="1788374"/>
                </a:cubicBezTo>
                <a:cubicBezTo>
                  <a:pt x="181593" y="1794361"/>
                  <a:pt x="-40801" y="1655665"/>
                  <a:pt x="0" y="1490306"/>
                </a:cubicBezTo>
                <a:lnTo>
                  <a:pt x="0" y="1490312"/>
                </a:lnTo>
                <a:cubicBezTo>
                  <a:pt x="-28822" y="1306543"/>
                  <a:pt x="39809" y="1202456"/>
                  <a:pt x="0" y="1043218"/>
                </a:cubicBezTo>
                <a:lnTo>
                  <a:pt x="0" y="1043218"/>
                </a:lnTo>
                <a:cubicBezTo>
                  <a:pt x="-4510" y="908703"/>
                  <a:pt x="30097" y="752466"/>
                  <a:pt x="0" y="678095"/>
                </a:cubicBezTo>
                <a:cubicBezTo>
                  <a:pt x="-30097" y="603724"/>
                  <a:pt x="38220" y="425732"/>
                  <a:pt x="0" y="298068"/>
                </a:cubicBezTo>
                <a:close/>
              </a:path>
            </a:pathLst>
          </a:custGeom>
          <a:solidFill>
            <a:srgbClr val="E8E4D9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298619152">
                  <a:prstGeom prst="wedgeRoundRectCallout">
                    <a:avLst>
                      <a:gd name="adj1" fmla="val -38170"/>
                      <a:gd name="adj2" fmla="val 64950"/>
                      <a:gd name="adj3" fmla="val 1666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ساعدوني لأعود إلى صديقتي بوبي ..باتباع طريق صوت الباء</a:t>
            </a:r>
            <a:endParaRPr lang="en-AE" sz="2400" b="1" dirty="0">
              <a:solidFill>
                <a:schemeClr val="tx1">
                  <a:lumMod val="85000"/>
                  <a:lumOff val="1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4BDC622-25B6-4715-AA8F-4EF87A4E1905}"/>
              </a:ext>
            </a:extLst>
          </p:cNvPr>
          <p:cNvSpPr txBox="1"/>
          <p:nvPr/>
        </p:nvSpPr>
        <p:spPr>
          <a:xfrm>
            <a:off x="6559882" y="4457026"/>
            <a:ext cx="13356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  <a:cs typeface="Akhbar MT" pitchFamily="2" charset="-78"/>
              </a:rPr>
              <a:t>بِ</a:t>
            </a:r>
            <a:r>
              <a:rPr lang="ar-AE" sz="4400" b="1" dirty="0">
                <a:cs typeface="Akhbar MT" pitchFamily="2" charset="-78"/>
              </a:rPr>
              <a:t>ــرْميلٌ</a:t>
            </a:r>
            <a:endParaRPr lang="en-AE" sz="4400" b="1" dirty="0">
              <a:cs typeface="Akhbar MT" pitchFamily="2" charset="-7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B343573-47AD-45C3-9CAE-D7FC18428426}"/>
              </a:ext>
            </a:extLst>
          </p:cNvPr>
          <p:cNvSpPr txBox="1"/>
          <p:nvPr/>
        </p:nvSpPr>
        <p:spPr>
          <a:xfrm>
            <a:off x="285653" y="3382726"/>
            <a:ext cx="12827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  <a:cs typeface="Akhbar MT" pitchFamily="2" charset="-78"/>
              </a:rPr>
              <a:t>بُ</a:t>
            </a:r>
            <a:r>
              <a:rPr lang="ar-AE" sz="4400" b="1" dirty="0">
                <a:cs typeface="Akhbar MT" pitchFamily="2" charset="-78"/>
              </a:rPr>
              <a:t>ــرْكانٌ</a:t>
            </a:r>
            <a:endParaRPr lang="en-AE" sz="4400" b="1" dirty="0">
              <a:cs typeface="Akhbar MT" pitchFamily="2" charset="-7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F6B6FC-8188-49EA-8D75-B530938319A8}"/>
              </a:ext>
            </a:extLst>
          </p:cNvPr>
          <p:cNvSpPr txBox="1"/>
          <p:nvPr/>
        </p:nvSpPr>
        <p:spPr>
          <a:xfrm>
            <a:off x="2595780" y="2919540"/>
            <a:ext cx="14109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  <a:cs typeface="Akhbar MT" pitchFamily="2" charset="-78"/>
              </a:rPr>
              <a:t>بُ</a:t>
            </a:r>
            <a:r>
              <a:rPr lang="ar-AE" sz="4400" b="1" dirty="0">
                <a:cs typeface="Akhbar MT" pitchFamily="2" charset="-78"/>
              </a:rPr>
              <a:t>ــنْدُقِيّةٌ</a:t>
            </a:r>
            <a:endParaRPr lang="en-AE" sz="4400" b="1" dirty="0">
              <a:cs typeface="Akhbar MT" pitchFamily="2" charset="-78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D61C8C-0006-4680-896F-4146456EAFE7}"/>
              </a:ext>
            </a:extLst>
          </p:cNvPr>
          <p:cNvSpPr txBox="1"/>
          <p:nvPr/>
        </p:nvSpPr>
        <p:spPr>
          <a:xfrm>
            <a:off x="4940312" y="98481"/>
            <a:ext cx="11592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4400" b="1" dirty="0">
                <a:solidFill>
                  <a:srgbClr val="FF0000"/>
                </a:solidFill>
                <a:cs typeface="Akhbar MT" pitchFamily="2" charset="-78"/>
              </a:rPr>
              <a:t>بِ</a:t>
            </a:r>
            <a:r>
              <a:rPr lang="ar-AE" sz="4400" b="1" dirty="0">
                <a:cs typeface="Akhbar MT" pitchFamily="2" charset="-78"/>
              </a:rPr>
              <a:t>ــرْكَةٌ</a:t>
            </a:r>
            <a:endParaRPr lang="en-AE" sz="4400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163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23 0.01829 L -0.09401 0.03449 L -0.11784 -0.0162 L -0.12813 -0.10903 L -0.12136 -0.1838 L -0.15534 -0.20579 " pathEditMode="relative" ptsTypes="AAAAAA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651 -0.20486 L -0.16875 -0.21018 L -0.17005 -0.13588 L -0.18008 -0.06759 L -0.21628 -0.02801 L -0.26081 -0.00625 L -0.30964 -0.0125 L -0.33177 -0.01412 L -0.33177 -0.01412 " pathEditMode="relative" ptsTypes="AAAAAAA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255 -0.01319 L -0.41458 -0.01227 L -0.53998 0.0044 L -0.62149 0.01296 L -0.69349 0.0044 L -0.75274 -0.00393 L -0.77083 -0.05069 " pathEditMode="relative" ptsTypes="AAAAAAA"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7136 -0.04838 L -0.7556 -0.08704 L -0.69531 -0.09954 L -0.58333 -0.09838 L -0.53711 -0.14954 L -0.50899 -0.25787 L -0.49427 -0.30255 L -0.45391 -0.33171 L -0.41406 -0.33171 L -0.38646 -0.32569 " pathEditMode="relative" ptsTypes="AAAAAAAAAA">
                                      <p:cBhvr>
                                        <p:cTn id="4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646 -0.32569 L -0.36836 -0.30579 L -0.36719 -0.23611 L -0.36302 -0.19329 L -0.33438 -0.17338 L -0.26458 -0.18611 L -0.24531 -0.25787 L -0.24701 -0.31829 L -0.27748 -0.3287 L -0.30794 -0.32454 L -0.31966 -0.37662 L -0.32149 -0.47037 L -0.31966 -0.52778 L -0.28685 -0.56319 L -0.24284 -0.57662 " pathEditMode="relative" ptsTypes="AAAAAAAAAAAAAAA">
                                      <p:cBhvr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284 -0.57662 L -0.23164 -0.69537 L -0.26627 -0.71504 L -0.30846 -0.69328 L -0.35065 -0.65787 L -0.36823 -0.58287 L -0.38346 -0.51504 L -0.42617 -0.44745 L -0.47252 -0.39838 L -0.52695 -0.39421 L -0.59375 -0.41296 L -0.63007 -0.43495 L -0.6681 -0.4912 L -0.6681 -0.49097 " pathEditMode="relative" rAng="0" ptsTypes="AAAAAAAAAAAAAA">
                                      <p:cBhvr>
                                        <p:cTn id="7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03" y="219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158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9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47" grpId="0" animBg="1"/>
      <p:bldP spid="47" grpId="1" animBg="1"/>
      <p:bldP spid="35" grpId="0"/>
      <p:bldP spid="37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DBAA93-6B6F-41A9-8465-8552A8F4A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54" y="186431"/>
            <a:ext cx="11709889" cy="645046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BB0C39B-BD66-4913-AEA2-8F34F01B6E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4510"/>
          <a:stretch/>
        </p:blipFill>
        <p:spPr>
          <a:xfrm>
            <a:off x="8871223" y="1521747"/>
            <a:ext cx="3078120" cy="299112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AEAC1B4-93E9-4C5E-8156-864638226A3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36013" y="221107"/>
            <a:ext cx="7657240" cy="635867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14EC68-192D-4EB3-A643-BED7EEB2D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273"/>
          <a:stretch/>
        </p:blipFill>
        <p:spPr>
          <a:xfrm>
            <a:off x="239454" y="221107"/>
            <a:ext cx="3000896" cy="279620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A20D481-4B8B-4418-9A2C-1992AC0F8B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6831" y="2195189"/>
            <a:ext cx="4006725" cy="211466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3ED903-C3A2-4E38-B570-38C502E714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657" y="1673922"/>
            <a:ext cx="1471465" cy="1622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7872A5-9F21-440D-8BBD-F6088F74E5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612" y="6318607"/>
            <a:ext cx="2233507" cy="372885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6DA1606-89E9-4CEB-841D-018827FA9CE4}"/>
              </a:ext>
            </a:extLst>
          </p:cNvPr>
          <p:cNvSpPr/>
          <p:nvPr/>
        </p:nvSpPr>
        <p:spPr>
          <a:xfrm>
            <a:off x="10754529" y="1114339"/>
            <a:ext cx="658285" cy="438879"/>
          </a:xfrm>
          <a:custGeom>
            <a:avLst/>
            <a:gdLst>
              <a:gd name="connsiteX0" fmla="*/ 57783 w 658285"/>
              <a:gd name="connsiteY0" fmla="*/ 136477 h 438879"/>
              <a:gd name="connsiteX1" fmla="*/ 57783 w 658285"/>
              <a:gd name="connsiteY1" fmla="*/ 436728 h 438879"/>
              <a:gd name="connsiteX2" fmla="*/ 658285 w 658285"/>
              <a:gd name="connsiteY2" fmla="*/ 0 h 43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8285" h="438879">
                <a:moveTo>
                  <a:pt x="57783" y="136477"/>
                </a:moveTo>
                <a:cubicBezTo>
                  <a:pt x="7741" y="297975"/>
                  <a:pt x="-42301" y="459474"/>
                  <a:pt x="57783" y="436728"/>
                </a:cubicBezTo>
                <a:cubicBezTo>
                  <a:pt x="157867" y="413982"/>
                  <a:pt x="408076" y="206991"/>
                  <a:pt x="658285" y="0"/>
                </a:cubicBezTo>
              </a:path>
            </a:pathLst>
          </a:custGeom>
          <a:noFill/>
          <a:ln w="57150">
            <a:solidFill>
              <a:srgbClr val="EAA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AF5567-5F82-48C2-AD05-12B9608839B5}"/>
              </a:ext>
            </a:extLst>
          </p:cNvPr>
          <p:cNvSpPr/>
          <p:nvPr/>
        </p:nvSpPr>
        <p:spPr>
          <a:xfrm>
            <a:off x="10634713" y="2710276"/>
            <a:ext cx="9845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بابٌ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26C8805-00F5-4BDA-A109-A5BF73D37109}"/>
              </a:ext>
            </a:extLst>
          </p:cNvPr>
          <p:cNvSpPr/>
          <p:nvPr/>
        </p:nvSpPr>
        <p:spPr>
          <a:xfrm>
            <a:off x="8804190" y="1180329"/>
            <a:ext cx="658285" cy="438879"/>
          </a:xfrm>
          <a:custGeom>
            <a:avLst/>
            <a:gdLst>
              <a:gd name="connsiteX0" fmla="*/ 57783 w 658285"/>
              <a:gd name="connsiteY0" fmla="*/ 136477 h 438879"/>
              <a:gd name="connsiteX1" fmla="*/ 57783 w 658285"/>
              <a:gd name="connsiteY1" fmla="*/ 436728 h 438879"/>
              <a:gd name="connsiteX2" fmla="*/ 658285 w 658285"/>
              <a:gd name="connsiteY2" fmla="*/ 0 h 43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8285" h="438879">
                <a:moveTo>
                  <a:pt x="57783" y="136477"/>
                </a:moveTo>
                <a:cubicBezTo>
                  <a:pt x="7741" y="297975"/>
                  <a:pt x="-42301" y="459474"/>
                  <a:pt x="57783" y="436728"/>
                </a:cubicBezTo>
                <a:cubicBezTo>
                  <a:pt x="157867" y="413982"/>
                  <a:pt x="408076" y="206991"/>
                  <a:pt x="658285" y="0"/>
                </a:cubicBezTo>
              </a:path>
            </a:pathLst>
          </a:custGeom>
          <a:noFill/>
          <a:ln w="57150">
            <a:solidFill>
              <a:srgbClr val="EAA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2561C3-A530-488F-8D00-BE9301ACFF54}"/>
              </a:ext>
            </a:extLst>
          </p:cNvPr>
          <p:cNvSpPr/>
          <p:nvPr/>
        </p:nvSpPr>
        <p:spPr>
          <a:xfrm>
            <a:off x="8466366" y="2776266"/>
            <a:ext cx="14205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كِـتا</a:t>
            </a:r>
            <a:r>
              <a:rPr lang="ar-AE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</a:t>
            </a:r>
            <a:r>
              <a:rPr lang="ar-AE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ٌ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739C2D8-849C-4026-A0BF-5C6AC0F3690D}"/>
              </a:ext>
            </a:extLst>
          </p:cNvPr>
          <p:cNvSpPr/>
          <p:nvPr/>
        </p:nvSpPr>
        <p:spPr>
          <a:xfrm>
            <a:off x="6793133" y="1190814"/>
            <a:ext cx="658285" cy="438879"/>
          </a:xfrm>
          <a:custGeom>
            <a:avLst/>
            <a:gdLst>
              <a:gd name="connsiteX0" fmla="*/ 57783 w 658285"/>
              <a:gd name="connsiteY0" fmla="*/ 136477 h 438879"/>
              <a:gd name="connsiteX1" fmla="*/ 57783 w 658285"/>
              <a:gd name="connsiteY1" fmla="*/ 436728 h 438879"/>
              <a:gd name="connsiteX2" fmla="*/ 658285 w 658285"/>
              <a:gd name="connsiteY2" fmla="*/ 0 h 43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8285" h="438879">
                <a:moveTo>
                  <a:pt x="57783" y="136477"/>
                </a:moveTo>
                <a:cubicBezTo>
                  <a:pt x="7741" y="297975"/>
                  <a:pt x="-42301" y="459474"/>
                  <a:pt x="57783" y="436728"/>
                </a:cubicBezTo>
                <a:cubicBezTo>
                  <a:pt x="157867" y="413982"/>
                  <a:pt x="408076" y="206991"/>
                  <a:pt x="658285" y="0"/>
                </a:cubicBezTo>
              </a:path>
            </a:pathLst>
          </a:custGeom>
          <a:noFill/>
          <a:ln w="57150">
            <a:solidFill>
              <a:srgbClr val="EAA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BB6AE4-6FCC-4690-828D-E6C214369F0D}"/>
              </a:ext>
            </a:extLst>
          </p:cNvPr>
          <p:cNvSpPr/>
          <p:nvPr/>
        </p:nvSpPr>
        <p:spPr>
          <a:xfrm>
            <a:off x="6529849" y="2786751"/>
            <a:ext cx="12715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بَ</a:t>
            </a:r>
            <a:r>
              <a:rPr lang="ar-AE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</a:t>
            </a:r>
            <a:r>
              <a:rPr lang="ar-AE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قَرَة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6C85532-C866-48D2-B4F4-04D6CD1CE5F0}"/>
              </a:ext>
            </a:extLst>
          </p:cNvPr>
          <p:cNvSpPr/>
          <p:nvPr/>
        </p:nvSpPr>
        <p:spPr>
          <a:xfrm>
            <a:off x="4853514" y="1131033"/>
            <a:ext cx="658285" cy="438879"/>
          </a:xfrm>
          <a:custGeom>
            <a:avLst/>
            <a:gdLst>
              <a:gd name="connsiteX0" fmla="*/ 57783 w 658285"/>
              <a:gd name="connsiteY0" fmla="*/ 136477 h 438879"/>
              <a:gd name="connsiteX1" fmla="*/ 57783 w 658285"/>
              <a:gd name="connsiteY1" fmla="*/ 436728 h 438879"/>
              <a:gd name="connsiteX2" fmla="*/ 658285 w 658285"/>
              <a:gd name="connsiteY2" fmla="*/ 0 h 43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8285" h="438879">
                <a:moveTo>
                  <a:pt x="57783" y="136477"/>
                </a:moveTo>
                <a:cubicBezTo>
                  <a:pt x="7741" y="297975"/>
                  <a:pt x="-42301" y="459474"/>
                  <a:pt x="57783" y="436728"/>
                </a:cubicBezTo>
                <a:cubicBezTo>
                  <a:pt x="157867" y="413982"/>
                  <a:pt x="408076" y="206991"/>
                  <a:pt x="658285" y="0"/>
                </a:cubicBezTo>
              </a:path>
            </a:pathLst>
          </a:custGeom>
          <a:noFill/>
          <a:ln w="57150">
            <a:solidFill>
              <a:srgbClr val="EAA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C884FB-B680-43BB-8324-04911C30F00F}"/>
              </a:ext>
            </a:extLst>
          </p:cNvPr>
          <p:cNvSpPr/>
          <p:nvPr/>
        </p:nvSpPr>
        <p:spPr>
          <a:xfrm>
            <a:off x="4673690" y="2786751"/>
            <a:ext cx="11977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عِنَ</a:t>
            </a:r>
            <a:r>
              <a:rPr lang="ar-AE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</a:t>
            </a:r>
            <a:r>
              <a:rPr lang="ar-AE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ٌ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A824314-FDB0-45D6-89D6-3862F9616A15}"/>
              </a:ext>
            </a:extLst>
          </p:cNvPr>
          <p:cNvSpPr/>
          <p:nvPr/>
        </p:nvSpPr>
        <p:spPr>
          <a:xfrm>
            <a:off x="4635717" y="4443615"/>
            <a:ext cx="658285" cy="438879"/>
          </a:xfrm>
          <a:custGeom>
            <a:avLst/>
            <a:gdLst>
              <a:gd name="connsiteX0" fmla="*/ 57783 w 658285"/>
              <a:gd name="connsiteY0" fmla="*/ 136477 h 438879"/>
              <a:gd name="connsiteX1" fmla="*/ 57783 w 658285"/>
              <a:gd name="connsiteY1" fmla="*/ 436728 h 438879"/>
              <a:gd name="connsiteX2" fmla="*/ 658285 w 658285"/>
              <a:gd name="connsiteY2" fmla="*/ 0 h 43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8285" h="438879">
                <a:moveTo>
                  <a:pt x="57783" y="136477"/>
                </a:moveTo>
                <a:cubicBezTo>
                  <a:pt x="7741" y="297975"/>
                  <a:pt x="-42301" y="459474"/>
                  <a:pt x="57783" y="436728"/>
                </a:cubicBezTo>
                <a:cubicBezTo>
                  <a:pt x="157867" y="413982"/>
                  <a:pt x="408076" y="206991"/>
                  <a:pt x="658285" y="0"/>
                </a:cubicBezTo>
              </a:path>
            </a:pathLst>
          </a:custGeom>
          <a:noFill/>
          <a:ln w="57150">
            <a:solidFill>
              <a:srgbClr val="EAA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F9644B-A1F1-4BB2-B2DD-A4180C13EF86}"/>
              </a:ext>
            </a:extLst>
          </p:cNvPr>
          <p:cNvSpPr/>
          <p:nvPr/>
        </p:nvSpPr>
        <p:spPr>
          <a:xfrm>
            <a:off x="3942842" y="5677671"/>
            <a:ext cx="17363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حَ</a:t>
            </a:r>
            <a:r>
              <a:rPr lang="ar-AE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ــبْــ</a:t>
            </a:r>
            <a:r>
              <a:rPr lang="ar-AE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ـلٌ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EED1AE2-601F-461E-BFA4-5F2429CF888F}"/>
              </a:ext>
            </a:extLst>
          </p:cNvPr>
          <p:cNvSpPr/>
          <p:nvPr/>
        </p:nvSpPr>
        <p:spPr>
          <a:xfrm>
            <a:off x="7250482" y="4515236"/>
            <a:ext cx="658285" cy="438879"/>
          </a:xfrm>
          <a:custGeom>
            <a:avLst/>
            <a:gdLst>
              <a:gd name="connsiteX0" fmla="*/ 57783 w 658285"/>
              <a:gd name="connsiteY0" fmla="*/ 136477 h 438879"/>
              <a:gd name="connsiteX1" fmla="*/ 57783 w 658285"/>
              <a:gd name="connsiteY1" fmla="*/ 436728 h 438879"/>
              <a:gd name="connsiteX2" fmla="*/ 658285 w 658285"/>
              <a:gd name="connsiteY2" fmla="*/ 0 h 43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8285" h="438879">
                <a:moveTo>
                  <a:pt x="57783" y="136477"/>
                </a:moveTo>
                <a:cubicBezTo>
                  <a:pt x="7741" y="297975"/>
                  <a:pt x="-42301" y="459474"/>
                  <a:pt x="57783" y="436728"/>
                </a:cubicBezTo>
                <a:cubicBezTo>
                  <a:pt x="157867" y="413982"/>
                  <a:pt x="408076" y="206991"/>
                  <a:pt x="658285" y="0"/>
                </a:cubicBezTo>
              </a:path>
            </a:pathLst>
          </a:custGeom>
          <a:noFill/>
          <a:ln w="57150">
            <a:solidFill>
              <a:srgbClr val="EAA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34DBCB-A90D-4D37-979D-93620D614BD0}"/>
              </a:ext>
            </a:extLst>
          </p:cNvPr>
          <p:cNvSpPr/>
          <p:nvPr/>
        </p:nvSpPr>
        <p:spPr>
          <a:xfrm>
            <a:off x="6376621" y="5713563"/>
            <a:ext cx="13468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بُــ</a:t>
            </a:r>
            <a:r>
              <a:rPr lang="ar-AE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رْجٌ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EF97D73-91BD-44A1-9856-A7CFCC2432E4}"/>
              </a:ext>
            </a:extLst>
          </p:cNvPr>
          <p:cNvSpPr/>
          <p:nvPr/>
        </p:nvSpPr>
        <p:spPr>
          <a:xfrm>
            <a:off x="11123235" y="4481399"/>
            <a:ext cx="657421" cy="438879"/>
          </a:xfrm>
          <a:custGeom>
            <a:avLst/>
            <a:gdLst>
              <a:gd name="connsiteX0" fmla="*/ 57783 w 658285"/>
              <a:gd name="connsiteY0" fmla="*/ 136477 h 438879"/>
              <a:gd name="connsiteX1" fmla="*/ 57783 w 658285"/>
              <a:gd name="connsiteY1" fmla="*/ 436728 h 438879"/>
              <a:gd name="connsiteX2" fmla="*/ 658285 w 658285"/>
              <a:gd name="connsiteY2" fmla="*/ 0 h 43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8285" h="438879">
                <a:moveTo>
                  <a:pt x="57783" y="136477"/>
                </a:moveTo>
                <a:cubicBezTo>
                  <a:pt x="7741" y="297975"/>
                  <a:pt x="-42301" y="459474"/>
                  <a:pt x="57783" y="436728"/>
                </a:cubicBezTo>
                <a:cubicBezTo>
                  <a:pt x="157867" y="413982"/>
                  <a:pt x="408076" y="206991"/>
                  <a:pt x="658285" y="0"/>
                </a:cubicBezTo>
              </a:path>
            </a:pathLst>
          </a:custGeom>
          <a:noFill/>
          <a:ln w="57150">
            <a:solidFill>
              <a:srgbClr val="EAA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CBB7F9C-C930-4EA5-B047-5280B52F92BC}"/>
              </a:ext>
            </a:extLst>
          </p:cNvPr>
          <p:cNvSpPr/>
          <p:nvPr/>
        </p:nvSpPr>
        <p:spPr>
          <a:xfrm>
            <a:off x="9872350" y="5687655"/>
            <a:ext cx="1831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بُـ</a:t>
            </a:r>
            <a:r>
              <a:rPr lang="ar-AE" sz="5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ـرْتُقال</a:t>
            </a:r>
            <a:r>
              <a:rPr lang="ar-AE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ٌ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0921FAEF-69BC-4E4D-B434-BE97D0674C62}"/>
              </a:ext>
            </a:extLst>
          </p:cNvPr>
          <p:cNvSpPr/>
          <p:nvPr/>
        </p:nvSpPr>
        <p:spPr>
          <a:xfrm>
            <a:off x="178051" y="509902"/>
            <a:ext cx="2204068" cy="596807"/>
          </a:xfrm>
          <a:custGeom>
            <a:avLst/>
            <a:gdLst>
              <a:gd name="connsiteX0" fmla="*/ 0 w 2204068"/>
              <a:gd name="connsiteY0" fmla="*/ 0 h 596807"/>
              <a:gd name="connsiteX1" fmla="*/ 438303 w 2204068"/>
              <a:gd name="connsiteY1" fmla="*/ 0 h 596807"/>
              <a:gd name="connsiteX2" fmla="*/ 952833 w 2204068"/>
              <a:gd name="connsiteY2" fmla="*/ 0 h 596807"/>
              <a:gd name="connsiteX3" fmla="*/ 1410192 w 2204068"/>
              <a:gd name="connsiteY3" fmla="*/ 0 h 596807"/>
              <a:gd name="connsiteX4" fmla="*/ 1905665 w 2204068"/>
              <a:gd name="connsiteY4" fmla="*/ 0 h 596807"/>
              <a:gd name="connsiteX5" fmla="*/ 2204068 w 2204068"/>
              <a:gd name="connsiteY5" fmla="*/ 298404 h 596807"/>
              <a:gd name="connsiteX6" fmla="*/ 1905665 w 2204068"/>
              <a:gd name="connsiteY6" fmla="*/ 596807 h 596807"/>
              <a:gd name="connsiteX7" fmla="*/ 1410192 w 2204068"/>
              <a:gd name="connsiteY7" fmla="*/ 596807 h 596807"/>
              <a:gd name="connsiteX8" fmla="*/ 971889 w 2204068"/>
              <a:gd name="connsiteY8" fmla="*/ 596807 h 596807"/>
              <a:gd name="connsiteX9" fmla="*/ 476416 w 2204068"/>
              <a:gd name="connsiteY9" fmla="*/ 596807 h 596807"/>
              <a:gd name="connsiteX10" fmla="*/ 0 w 2204068"/>
              <a:gd name="connsiteY10" fmla="*/ 596807 h 596807"/>
              <a:gd name="connsiteX11" fmla="*/ 0 w 2204068"/>
              <a:gd name="connsiteY11" fmla="*/ 0 h 5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4068" h="596807" fill="none" extrusionOk="0">
                <a:moveTo>
                  <a:pt x="0" y="0"/>
                </a:moveTo>
                <a:cubicBezTo>
                  <a:pt x="117372" y="-29338"/>
                  <a:pt x="226555" y="48181"/>
                  <a:pt x="438303" y="0"/>
                </a:cubicBezTo>
                <a:cubicBezTo>
                  <a:pt x="650051" y="-48181"/>
                  <a:pt x="755666" y="47444"/>
                  <a:pt x="952833" y="0"/>
                </a:cubicBezTo>
                <a:cubicBezTo>
                  <a:pt x="1150000" y="-47444"/>
                  <a:pt x="1302139" y="10060"/>
                  <a:pt x="1410192" y="0"/>
                </a:cubicBezTo>
                <a:cubicBezTo>
                  <a:pt x="1518245" y="-10060"/>
                  <a:pt x="1745193" y="13977"/>
                  <a:pt x="1905665" y="0"/>
                </a:cubicBezTo>
                <a:cubicBezTo>
                  <a:pt x="2011750" y="90850"/>
                  <a:pt x="2040591" y="205375"/>
                  <a:pt x="2204068" y="298404"/>
                </a:cubicBezTo>
                <a:cubicBezTo>
                  <a:pt x="2132349" y="427925"/>
                  <a:pt x="1955455" y="519508"/>
                  <a:pt x="1905665" y="596807"/>
                </a:cubicBezTo>
                <a:cubicBezTo>
                  <a:pt x="1714812" y="635247"/>
                  <a:pt x="1644743" y="595812"/>
                  <a:pt x="1410192" y="596807"/>
                </a:cubicBezTo>
                <a:cubicBezTo>
                  <a:pt x="1175641" y="597802"/>
                  <a:pt x="1070296" y="554606"/>
                  <a:pt x="971889" y="596807"/>
                </a:cubicBezTo>
                <a:cubicBezTo>
                  <a:pt x="873482" y="639008"/>
                  <a:pt x="580310" y="573159"/>
                  <a:pt x="476416" y="596807"/>
                </a:cubicBezTo>
                <a:cubicBezTo>
                  <a:pt x="372522" y="620455"/>
                  <a:pt x="180355" y="579218"/>
                  <a:pt x="0" y="596807"/>
                </a:cubicBezTo>
                <a:cubicBezTo>
                  <a:pt x="-59265" y="330049"/>
                  <a:pt x="50621" y="148262"/>
                  <a:pt x="0" y="0"/>
                </a:cubicBezTo>
                <a:close/>
              </a:path>
              <a:path w="2204068" h="596807" stroke="0" extrusionOk="0">
                <a:moveTo>
                  <a:pt x="0" y="0"/>
                </a:moveTo>
                <a:cubicBezTo>
                  <a:pt x="202866" y="-53737"/>
                  <a:pt x="275344" y="16572"/>
                  <a:pt x="495473" y="0"/>
                </a:cubicBezTo>
                <a:cubicBezTo>
                  <a:pt x="715602" y="-16572"/>
                  <a:pt x="833514" y="18070"/>
                  <a:pt x="971889" y="0"/>
                </a:cubicBezTo>
                <a:cubicBezTo>
                  <a:pt x="1110264" y="-18070"/>
                  <a:pt x="1358843" y="39021"/>
                  <a:pt x="1486419" y="0"/>
                </a:cubicBezTo>
                <a:cubicBezTo>
                  <a:pt x="1613995" y="-39021"/>
                  <a:pt x="1788662" y="5657"/>
                  <a:pt x="1905665" y="0"/>
                </a:cubicBezTo>
                <a:cubicBezTo>
                  <a:pt x="1980356" y="53237"/>
                  <a:pt x="2085705" y="212674"/>
                  <a:pt x="2204068" y="298404"/>
                </a:cubicBezTo>
                <a:cubicBezTo>
                  <a:pt x="2142786" y="389414"/>
                  <a:pt x="1975706" y="458072"/>
                  <a:pt x="1905665" y="596807"/>
                </a:cubicBezTo>
                <a:cubicBezTo>
                  <a:pt x="1758101" y="640547"/>
                  <a:pt x="1536170" y="590445"/>
                  <a:pt x="1410192" y="596807"/>
                </a:cubicBezTo>
                <a:cubicBezTo>
                  <a:pt x="1284214" y="603169"/>
                  <a:pt x="1096229" y="560137"/>
                  <a:pt x="933776" y="596807"/>
                </a:cubicBezTo>
                <a:cubicBezTo>
                  <a:pt x="771323" y="633477"/>
                  <a:pt x="560115" y="582749"/>
                  <a:pt x="419246" y="596807"/>
                </a:cubicBezTo>
                <a:cubicBezTo>
                  <a:pt x="278377" y="610865"/>
                  <a:pt x="85863" y="589249"/>
                  <a:pt x="0" y="596807"/>
                </a:cubicBezTo>
                <a:cubicBezTo>
                  <a:pt x="-30023" y="463952"/>
                  <a:pt x="7891" y="220434"/>
                  <a:pt x="0" y="0"/>
                </a:cubicBezTo>
                <a:close/>
              </a:path>
            </a:pathLst>
          </a:custGeom>
          <a:solidFill>
            <a:srgbClr val="F4BE78"/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عرض الدرس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6945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3" grpId="0" animBg="1"/>
      <p:bldP spid="14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DBAA93-6B6F-41A9-8465-8552A8F4A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54" y="186431"/>
            <a:ext cx="11709889" cy="645046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BB0C39B-BD66-4913-AEA2-8F34F01B6E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4510"/>
          <a:stretch/>
        </p:blipFill>
        <p:spPr>
          <a:xfrm>
            <a:off x="8871223" y="1521747"/>
            <a:ext cx="3078120" cy="29911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14EC68-192D-4EB3-A643-BED7EEB2D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273"/>
          <a:stretch/>
        </p:blipFill>
        <p:spPr>
          <a:xfrm>
            <a:off x="239454" y="221107"/>
            <a:ext cx="3000896" cy="279620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A20D481-4B8B-4418-9A2C-1992AC0F8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99" y="2030340"/>
            <a:ext cx="4006725" cy="211466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3ED903-C3A2-4E38-B570-38C502E714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947" y="1559091"/>
            <a:ext cx="1471465" cy="1622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7872A5-9F21-440D-8BBD-F6088F74E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612" y="6318607"/>
            <a:ext cx="2233507" cy="3728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81CB31-AA83-4565-8512-DBD4EC82942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64"/>
          <a:stretch/>
        </p:blipFill>
        <p:spPr>
          <a:xfrm>
            <a:off x="3208784" y="1203762"/>
            <a:ext cx="8663335" cy="527385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1460AF2-AA8C-402E-BCAE-E60111DEA257}"/>
              </a:ext>
            </a:extLst>
          </p:cNvPr>
          <p:cNvSpPr/>
          <p:nvPr/>
        </p:nvSpPr>
        <p:spPr>
          <a:xfrm>
            <a:off x="8019579" y="2123090"/>
            <a:ext cx="3405166" cy="2186151"/>
          </a:xfrm>
          <a:prstGeom prst="ellipse">
            <a:avLst/>
          </a:prstGeom>
          <a:noFill/>
          <a:ln w="57150">
            <a:solidFill>
              <a:srgbClr val="F290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408EC08-8422-4E0A-92B1-B14286BE4301}"/>
              </a:ext>
            </a:extLst>
          </p:cNvPr>
          <p:cNvSpPr/>
          <p:nvPr/>
        </p:nvSpPr>
        <p:spPr>
          <a:xfrm>
            <a:off x="3131559" y="1914959"/>
            <a:ext cx="2362237" cy="2488875"/>
          </a:xfrm>
          <a:prstGeom prst="ellipse">
            <a:avLst/>
          </a:prstGeom>
          <a:noFill/>
          <a:ln w="57150">
            <a:solidFill>
              <a:srgbClr val="F290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18C03D8-0ECE-4209-BBEF-B5A3969E775C}"/>
              </a:ext>
            </a:extLst>
          </p:cNvPr>
          <p:cNvSpPr/>
          <p:nvPr/>
        </p:nvSpPr>
        <p:spPr>
          <a:xfrm>
            <a:off x="5759546" y="4233496"/>
            <a:ext cx="2374185" cy="2186151"/>
          </a:xfrm>
          <a:prstGeom prst="ellipse">
            <a:avLst/>
          </a:prstGeom>
          <a:noFill/>
          <a:ln w="57150">
            <a:solidFill>
              <a:srgbClr val="F290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BF05ABE-1707-44AF-949C-1CBBBD7DE670}"/>
              </a:ext>
            </a:extLst>
          </p:cNvPr>
          <p:cNvSpPr/>
          <p:nvPr/>
        </p:nvSpPr>
        <p:spPr>
          <a:xfrm>
            <a:off x="2977264" y="4474196"/>
            <a:ext cx="2374185" cy="2186151"/>
          </a:xfrm>
          <a:prstGeom prst="ellipse">
            <a:avLst/>
          </a:prstGeom>
          <a:noFill/>
          <a:ln w="57150">
            <a:solidFill>
              <a:srgbClr val="F290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C2630E60-A84C-44A1-90BF-E2A510C519A6}"/>
              </a:ext>
            </a:extLst>
          </p:cNvPr>
          <p:cNvSpPr/>
          <p:nvPr/>
        </p:nvSpPr>
        <p:spPr>
          <a:xfrm>
            <a:off x="178051" y="509902"/>
            <a:ext cx="2204068" cy="596807"/>
          </a:xfrm>
          <a:custGeom>
            <a:avLst/>
            <a:gdLst>
              <a:gd name="connsiteX0" fmla="*/ 0 w 2204068"/>
              <a:gd name="connsiteY0" fmla="*/ 0 h 596807"/>
              <a:gd name="connsiteX1" fmla="*/ 438303 w 2204068"/>
              <a:gd name="connsiteY1" fmla="*/ 0 h 596807"/>
              <a:gd name="connsiteX2" fmla="*/ 952833 w 2204068"/>
              <a:gd name="connsiteY2" fmla="*/ 0 h 596807"/>
              <a:gd name="connsiteX3" fmla="*/ 1410192 w 2204068"/>
              <a:gd name="connsiteY3" fmla="*/ 0 h 596807"/>
              <a:gd name="connsiteX4" fmla="*/ 1905665 w 2204068"/>
              <a:gd name="connsiteY4" fmla="*/ 0 h 596807"/>
              <a:gd name="connsiteX5" fmla="*/ 2204068 w 2204068"/>
              <a:gd name="connsiteY5" fmla="*/ 298404 h 596807"/>
              <a:gd name="connsiteX6" fmla="*/ 1905665 w 2204068"/>
              <a:gd name="connsiteY6" fmla="*/ 596807 h 596807"/>
              <a:gd name="connsiteX7" fmla="*/ 1410192 w 2204068"/>
              <a:gd name="connsiteY7" fmla="*/ 596807 h 596807"/>
              <a:gd name="connsiteX8" fmla="*/ 971889 w 2204068"/>
              <a:gd name="connsiteY8" fmla="*/ 596807 h 596807"/>
              <a:gd name="connsiteX9" fmla="*/ 476416 w 2204068"/>
              <a:gd name="connsiteY9" fmla="*/ 596807 h 596807"/>
              <a:gd name="connsiteX10" fmla="*/ 0 w 2204068"/>
              <a:gd name="connsiteY10" fmla="*/ 596807 h 596807"/>
              <a:gd name="connsiteX11" fmla="*/ 0 w 2204068"/>
              <a:gd name="connsiteY11" fmla="*/ 0 h 5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4068" h="596807" fill="none" extrusionOk="0">
                <a:moveTo>
                  <a:pt x="0" y="0"/>
                </a:moveTo>
                <a:cubicBezTo>
                  <a:pt x="117372" y="-29338"/>
                  <a:pt x="226555" y="48181"/>
                  <a:pt x="438303" y="0"/>
                </a:cubicBezTo>
                <a:cubicBezTo>
                  <a:pt x="650051" y="-48181"/>
                  <a:pt x="755666" y="47444"/>
                  <a:pt x="952833" y="0"/>
                </a:cubicBezTo>
                <a:cubicBezTo>
                  <a:pt x="1150000" y="-47444"/>
                  <a:pt x="1302139" y="10060"/>
                  <a:pt x="1410192" y="0"/>
                </a:cubicBezTo>
                <a:cubicBezTo>
                  <a:pt x="1518245" y="-10060"/>
                  <a:pt x="1745193" y="13977"/>
                  <a:pt x="1905665" y="0"/>
                </a:cubicBezTo>
                <a:cubicBezTo>
                  <a:pt x="2011750" y="90850"/>
                  <a:pt x="2040591" y="205375"/>
                  <a:pt x="2204068" y="298404"/>
                </a:cubicBezTo>
                <a:cubicBezTo>
                  <a:pt x="2132349" y="427925"/>
                  <a:pt x="1955455" y="519508"/>
                  <a:pt x="1905665" y="596807"/>
                </a:cubicBezTo>
                <a:cubicBezTo>
                  <a:pt x="1714812" y="635247"/>
                  <a:pt x="1644743" y="595812"/>
                  <a:pt x="1410192" y="596807"/>
                </a:cubicBezTo>
                <a:cubicBezTo>
                  <a:pt x="1175641" y="597802"/>
                  <a:pt x="1070296" y="554606"/>
                  <a:pt x="971889" y="596807"/>
                </a:cubicBezTo>
                <a:cubicBezTo>
                  <a:pt x="873482" y="639008"/>
                  <a:pt x="580310" y="573159"/>
                  <a:pt x="476416" y="596807"/>
                </a:cubicBezTo>
                <a:cubicBezTo>
                  <a:pt x="372522" y="620455"/>
                  <a:pt x="180355" y="579218"/>
                  <a:pt x="0" y="596807"/>
                </a:cubicBezTo>
                <a:cubicBezTo>
                  <a:pt x="-59265" y="330049"/>
                  <a:pt x="50621" y="148262"/>
                  <a:pt x="0" y="0"/>
                </a:cubicBezTo>
                <a:close/>
              </a:path>
              <a:path w="2204068" h="596807" stroke="0" extrusionOk="0">
                <a:moveTo>
                  <a:pt x="0" y="0"/>
                </a:moveTo>
                <a:cubicBezTo>
                  <a:pt x="202866" y="-53737"/>
                  <a:pt x="275344" y="16572"/>
                  <a:pt x="495473" y="0"/>
                </a:cubicBezTo>
                <a:cubicBezTo>
                  <a:pt x="715602" y="-16572"/>
                  <a:pt x="833514" y="18070"/>
                  <a:pt x="971889" y="0"/>
                </a:cubicBezTo>
                <a:cubicBezTo>
                  <a:pt x="1110264" y="-18070"/>
                  <a:pt x="1358843" y="39021"/>
                  <a:pt x="1486419" y="0"/>
                </a:cubicBezTo>
                <a:cubicBezTo>
                  <a:pt x="1613995" y="-39021"/>
                  <a:pt x="1788662" y="5657"/>
                  <a:pt x="1905665" y="0"/>
                </a:cubicBezTo>
                <a:cubicBezTo>
                  <a:pt x="1980356" y="53237"/>
                  <a:pt x="2085705" y="212674"/>
                  <a:pt x="2204068" y="298404"/>
                </a:cubicBezTo>
                <a:cubicBezTo>
                  <a:pt x="2142786" y="389414"/>
                  <a:pt x="1975706" y="458072"/>
                  <a:pt x="1905665" y="596807"/>
                </a:cubicBezTo>
                <a:cubicBezTo>
                  <a:pt x="1758101" y="640547"/>
                  <a:pt x="1536170" y="590445"/>
                  <a:pt x="1410192" y="596807"/>
                </a:cubicBezTo>
                <a:cubicBezTo>
                  <a:pt x="1284214" y="603169"/>
                  <a:pt x="1096229" y="560137"/>
                  <a:pt x="933776" y="596807"/>
                </a:cubicBezTo>
                <a:cubicBezTo>
                  <a:pt x="771323" y="633477"/>
                  <a:pt x="560115" y="582749"/>
                  <a:pt x="419246" y="596807"/>
                </a:cubicBezTo>
                <a:cubicBezTo>
                  <a:pt x="278377" y="610865"/>
                  <a:pt x="85863" y="589249"/>
                  <a:pt x="0" y="596807"/>
                </a:cubicBezTo>
                <a:cubicBezTo>
                  <a:pt x="-30023" y="463952"/>
                  <a:pt x="7891" y="220434"/>
                  <a:pt x="0" y="0"/>
                </a:cubicBezTo>
                <a:close/>
              </a:path>
            </a:pathLst>
          </a:custGeom>
          <a:solidFill>
            <a:srgbClr val="F4BE78"/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عرض الدرس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642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DBAA93-6B6F-41A9-8465-8552A8F4A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54" y="186431"/>
            <a:ext cx="11709889" cy="645046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BB0C39B-BD66-4913-AEA2-8F34F01B6E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4510"/>
          <a:stretch/>
        </p:blipFill>
        <p:spPr>
          <a:xfrm>
            <a:off x="8871223" y="1521747"/>
            <a:ext cx="3078120" cy="29911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07590C-0CCF-4309-B1ED-B94806D68CD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82119" y="338060"/>
            <a:ext cx="9748349" cy="618188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14EC68-192D-4EB3-A643-BED7EEB2D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273"/>
          <a:stretch/>
        </p:blipFill>
        <p:spPr>
          <a:xfrm>
            <a:off x="239454" y="221107"/>
            <a:ext cx="3000896" cy="279620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A20D481-4B8B-4418-9A2C-1992AC0F8B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699" y="2030340"/>
            <a:ext cx="4006725" cy="211466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3ED903-C3A2-4E38-B570-38C502E714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947" y="1559091"/>
            <a:ext cx="1471465" cy="1622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7872A5-9F21-440D-8BBD-F6088F74E5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612" y="6318607"/>
            <a:ext cx="2233507" cy="37288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1460AF2-AA8C-402E-BCAE-E60111DEA257}"/>
              </a:ext>
            </a:extLst>
          </p:cNvPr>
          <p:cNvSpPr/>
          <p:nvPr/>
        </p:nvSpPr>
        <p:spPr>
          <a:xfrm>
            <a:off x="9221972" y="1292120"/>
            <a:ext cx="2408336" cy="2186151"/>
          </a:xfrm>
          <a:prstGeom prst="ellipse">
            <a:avLst/>
          </a:prstGeom>
          <a:noFill/>
          <a:ln w="57150">
            <a:solidFill>
              <a:srgbClr val="F290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408EC08-8422-4E0A-92B1-B14286BE4301}"/>
              </a:ext>
            </a:extLst>
          </p:cNvPr>
          <p:cNvSpPr/>
          <p:nvPr/>
        </p:nvSpPr>
        <p:spPr>
          <a:xfrm>
            <a:off x="3281188" y="1347889"/>
            <a:ext cx="2362237" cy="2488875"/>
          </a:xfrm>
          <a:prstGeom prst="ellipse">
            <a:avLst/>
          </a:prstGeom>
          <a:noFill/>
          <a:ln w="57150">
            <a:solidFill>
              <a:srgbClr val="F290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18C03D8-0ECE-4209-BBEF-B5A3969E775C}"/>
              </a:ext>
            </a:extLst>
          </p:cNvPr>
          <p:cNvSpPr/>
          <p:nvPr/>
        </p:nvSpPr>
        <p:spPr>
          <a:xfrm>
            <a:off x="8318449" y="3629900"/>
            <a:ext cx="3370277" cy="3006993"/>
          </a:xfrm>
          <a:prstGeom prst="ellipse">
            <a:avLst/>
          </a:prstGeom>
          <a:noFill/>
          <a:ln w="57150">
            <a:solidFill>
              <a:srgbClr val="F290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BF05ABE-1707-44AF-949C-1CBBBD7DE670}"/>
              </a:ext>
            </a:extLst>
          </p:cNvPr>
          <p:cNvSpPr/>
          <p:nvPr/>
        </p:nvSpPr>
        <p:spPr>
          <a:xfrm>
            <a:off x="2472961" y="4233496"/>
            <a:ext cx="3136955" cy="2426851"/>
          </a:xfrm>
          <a:prstGeom prst="ellipse">
            <a:avLst/>
          </a:prstGeom>
          <a:noFill/>
          <a:ln w="57150">
            <a:solidFill>
              <a:srgbClr val="F290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C2630E60-A84C-44A1-90BF-E2A510C519A6}"/>
              </a:ext>
            </a:extLst>
          </p:cNvPr>
          <p:cNvSpPr/>
          <p:nvPr/>
        </p:nvSpPr>
        <p:spPr>
          <a:xfrm>
            <a:off x="178051" y="509902"/>
            <a:ext cx="2204068" cy="596807"/>
          </a:xfrm>
          <a:custGeom>
            <a:avLst/>
            <a:gdLst>
              <a:gd name="connsiteX0" fmla="*/ 0 w 2204068"/>
              <a:gd name="connsiteY0" fmla="*/ 0 h 596807"/>
              <a:gd name="connsiteX1" fmla="*/ 438303 w 2204068"/>
              <a:gd name="connsiteY1" fmla="*/ 0 h 596807"/>
              <a:gd name="connsiteX2" fmla="*/ 952833 w 2204068"/>
              <a:gd name="connsiteY2" fmla="*/ 0 h 596807"/>
              <a:gd name="connsiteX3" fmla="*/ 1410192 w 2204068"/>
              <a:gd name="connsiteY3" fmla="*/ 0 h 596807"/>
              <a:gd name="connsiteX4" fmla="*/ 1905665 w 2204068"/>
              <a:gd name="connsiteY4" fmla="*/ 0 h 596807"/>
              <a:gd name="connsiteX5" fmla="*/ 2204068 w 2204068"/>
              <a:gd name="connsiteY5" fmla="*/ 298404 h 596807"/>
              <a:gd name="connsiteX6" fmla="*/ 1905665 w 2204068"/>
              <a:gd name="connsiteY6" fmla="*/ 596807 h 596807"/>
              <a:gd name="connsiteX7" fmla="*/ 1410192 w 2204068"/>
              <a:gd name="connsiteY7" fmla="*/ 596807 h 596807"/>
              <a:gd name="connsiteX8" fmla="*/ 971889 w 2204068"/>
              <a:gd name="connsiteY8" fmla="*/ 596807 h 596807"/>
              <a:gd name="connsiteX9" fmla="*/ 476416 w 2204068"/>
              <a:gd name="connsiteY9" fmla="*/ 596807 h 596807"/>
              <a:gd name="connsiteX10" fmla="*/ 0 w 2204068"/>
              <a:gd name="connsiteY10" fmla="*/ 596807 h 596807"/>
              <a:gd name="connsiteX11" fmla="*/ 0 w 2204068"/>
              <a:gd name="connsiteY11" fmla="*/ 0 h 5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4068" h="596807" fill="none" extrusionOk="0">
                <a:moveTo>
                  <a:pt x="0" y="0"/>
                </a:moveTo>
                <a:cubicBezTo>
                  <a:pt x="117372" y="-29338"/>
                  <a:pt x="226555" y="48181"/>
                  <a:pt x="438303" y="0"/>
                </a:cubicBezTo>
                <a:cubicBezTo>
                  <a:pt x="650051" y="-48181"/>
                  <a:pt x="755666" y="47444"/>
                  <a:pt x="952833" y="0"/>
                </a:cubicBezTo>
                <a:cubicBezTo>
                  <a:pt x="1150000" y="-47444"/>
                  <a:pt x="1302139" y="10060"/>
                  <a:pt x="1410192" y="0"/>
                </a:cubicBezTo>
                <a:cubicBezTo>
                  <a:pt x="1518245" y="-10060"/>
                  <a:pt x="1745193" y="13977"/>
                  <a:pt x="1905665" y="0"/>
                </a:cubicBezTo>
                <a:cubicBezTo>
                  <a:pt x="2011750" y="90850"/>
                  <a:pt x="2040591" y="205375"/>
                  <a:pt x="2204068" y="298404"/>
                </a:cubicBezTo>
                <a:cubicBezTo>
                  <a:pt x="2132349" y="427925"/>
                  <a:pt x="1955455" y="519508"/>
                  <a:pt x="1905665" y="596807"/>
                </a:cubicBezTo>
                <a:cubicBezTo>
                  <a:pt x="1714812" y="635247"/>
                  <a:pt x="1644743" y="595812"/>
                  <a:pt x="1410192" y="596807"/>
                </a:cubicBezTo>
                <a:cubicBezTo>
                  <a:pt x="1175641" y="597802"/>
                  <a:pt x="1070296" y="554606"/>
                  <a:pt x="971889" y="596807"/>
                </a:cubicBezTo>
                <a:cubicBezTo>
                  <a:pt x="873482" y="639008"/>
                  <a:pt x="580310" y="573159"/>
                  <a:pt x="476416" y="596807"/>
                </a:cubicBezTo>
                <a:cubicBezTo>
                  <a:pt x="372522" y="620455"/>
                  <a:pt x="180355" y="579218"/>
                  <a:pt x="0" y="596807"/>
                </a:cubicBezTo>
                <a:cubicBezTo>
                  <a:pt x="-59265" y="330049"/>
                  <a:pt x="50621" y="148262"/>
                  <a:pt x="0" y="0"/>
                </a:cubicBezTo>
                <a:close/>
              </a:path>
              <a:path w="2204068" h="596807" stroke="0" extrusionOk="0">
                <a:moveTo>
                  <a:pt x="0" y="0"/>
                </a:moveTo>
                <a:cubicBezTo>
                  <a:pt x="202866" y="-53737"/>
                  <a:pt x="275344" y="16572"/>
                  <a:pt x="495473" y="0"/>
                </a:cubicBezTo>
                <a:cubicBezTo>
                  <a:pt x="715602" y="-16572"/>
                  <a:pt x="833514" y="18070"/>
                  <a:pt x="971889" y="0"/>
                </a:cubicBezTo>
                <a:cubicBezTo>
                  <a:pt x="1110264" y="-18070"/>
                  <a:pt x="1358843" y="39021"/>
                  <a:pt x="1486419" y="0"/>
                </a:cubicBezTo>
                <a:cubicBezTo>
                  <a:pt x="1613995" y="-39021"/>
                  <a:pt x="1788662" y="5657"/>
                  <a:pt x="1905665" y="0"/>
                </a:cubicBezTo>
                <a:cubicBezTo>
                  <a:pt x="1980356" y="53237"/>
                  <a:pt x="2085705" y="212674"/>
                  <a:pt x="2204068" y="298404"/>
                </a:cubicBezTo>
                <a:cubicBezTo>
                  <a:pt x="2142786" y="389414"/>
                  <a:pt x="1975706" y="458072"/>
                  <a:pt x="1905665" y="596807"/>
                </a:cubicBezTo>
                <a:cubicBezTo>
                  <a:pt x="1758101" y="640547"/>
                  <a:pt x="1536170" y="590445"/>
                  <a:pt x="1410192" y="596807"/>
                </a:cubicBezTo>
                <a:cubicBezTo>
                  <a:pt x="1284214" y="603169"/>
                  <a:pt x="1096229" y="560137"/>
                  <a:pt x="933776" y="596807"/>
                </a:cubicBezTo>
                <a:cubicBezTo>
                  <a:pt x="771323" y="633477"/>
                  <a:pt x="560115" y="582749"/>
                  <a:pt x="419246" y="596807"/>
                </a:cubicBezTo>
                <a:cubicBezTo>
                  <a:pt x="278377" y="610865"/>
                  <a:pt x="85863" y="589249"/>
                  <a:pt x="0" y="596807"/>
                </a:cubicBezTo>
                <a:cubicBezTo>
                  <a:pt x="-30023" y="463952"/>
                  <a:pt x="7891" y="220434"/>
                  <a:pt x="0" y="0"/>
                </a:cubicBezTo>
                <a:close/>
              </a:path>
            </a:pathLst>
          </a:custGeom>
          <a:solidFill>
            <a:srgbClr val="F4BE78"/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عرض الدرس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771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DBAA93-6B6F-41A9-8465-8552A8F4A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54" y="186431"/>
            <a:ext cx="11709889" cy="645046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BB0C39B-BD66-4913-AEA2-8F34F01B6E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4510"/>
          <a:stretch/>
        </p:blipFill>
        <p:spPr>
          <a:xfrm>
            <a:off x="8871223" y="1521747"/>
            <a:ext cx="3078120" cy="29911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63A8527-B371-4A83-936D-963FD13DE19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28459" y="303247"/>
            <a:ext cx="8541348" cy="633364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A14EC68-192D-4EB3-A643-BED7EEB2D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273"/>
          <a:stretch/>
        </p:blipFill>
        <p:spPr>
          <a:xfrm>
            <a:off x="239454" y="221107"/>
            <a:ext cx="3000896" cy="279620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A20D481-4B8B-4418-9A2C-1992AC0F8B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699" y="2030340"/>
            <a:ext cx="4006725" cy="211466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3ED903-C3A2-4E38-B570-38C502E714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947" y="1559091"/>
            <a:ext cx="1471465" cy="1622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7872A5-9F21-440D-8BBD-F6088F74E5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612" y="6318607"/>
            <a:ext cx="2233507" cy="37288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1460AF2-AA8C-402E-BCAE-E60111DEA257}"/>
              </a:ext>
            </a:extLst>
          </p:cNvPr>
          <p:cNvSpPr/>
          <p:nvPr/>
        </p:nvSpPr>
        <p:spPr>
          <a:xfrm>
            <a:off x="6582272" y="1106709"/>
            <a:ext cx="2716171" cy="2186151"/>
          </a:xfrm>
          <a:prstGeom prst="ellipse">
            <a:avLst/>
          </a:prstGeom>
          <a:noFill/>
          <a:ln w="57150">
            <a:solidFill>
              <a:srgbClr val="F290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408EC08-8422-4E0A-92B1-B14286BE4301}"/>
              </a:ext>
            </a:extLst>
          </p:cNvPr>
          <p:cNvSpPr/>
          <p:nvPr/>
        </p:nvSpPr>
        <p:spPr>
          <a:xfrm>
            <a:off x="4105604" y="1253651"/>
            <a:ext cx="2362237" cy="2488875"/>
          </a:xfrm>
          <a:prstGeom prst="ellipse">
            <a:avLst/>
          </a:prstGeom>
          <a:noFill/>
          <a:ln w="57150">
            <a:solidFill>
              <a:srgbClr val="F290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BF05ABE-1707-44AF-949C-1CBBBD7DE670}"/>
              </a:ext>
            </a:extLst>
          </p:cNvPr>
          <p:cNvSpPr/>
          <p:nvPr/>
        </p:nvSpPr>
        <p:spPr>
          <a:xfrm>
            <a:off x="6202326" y="4027629"/>
            <a:ext cx="2882507" cy="2186151"/>
          </a:xfrm>
          <a:prstGeom prst="ellipse">
            <a:avLst/>
          </a:prstGeom>
          <a:noFill/>
          <a:ln w="57150">
            <a:solidFill>
              <a:srgbClr val="F290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C2630E60-A84C-44A1-90BF-E2A510C519A6}"/>
              </a:ext>
            </a:extLst>
          </p:cNvPr>
          <p:cNvSpPr/>
          <p:nvPr/>
        </p:nvSpPr>
        <p:spPr>
          <a:xfrm>
            <a:off x="178051" y="509902"/>
            <a:ext cx="2204068" cy="596807"/>
          </a:xfrm>
          <a:custGeom>
            <a:avLst/>
            <a:gdLst>
              <a:gd name="connsiteX0" fmla="*/ 0 w 2204068"/>
              <a:gd name="connsiteY0" fmla="*/ 0 h 596807"/>
              <a:gd name="connsiteX1" fmla="*/ 438303 w 2204068"/>
              <a:gd name="connsiteY1" fmla="*/ 0 h 596807"/>
              <a:gd name="connsiteX2" fmla="*/ 952833 w 2204068"/>
              <a:gd name="connsiteY2" fmla="*/ 0 h 596807"/>
              <a:gd name="connsiteX3" fmla="*/ 1410192 w 2204068"/>
              <a:gd name="connsiteY3" fmla="*/ 0 h 596807"/>
              <a:gd name="connsiteX4" fmla="*/ 1905665 w 2204068"/>
              <a:gd name="connsiteY4" fmla="*/ 0 h 596807"/>
              <a:gd name="connsiteX5" fmla="*/ 2204068 w 2204068"/>
              <a:gd name="connsiteY5" fmla="*/ 298404 h 596807"/>
              <a:gd name="connsiteX6" fmla="*/ 1905665 w 2204068"/>
              <a:gd name="connsiteY6" fmla="*/ 596807 h 596807"/>
              <a:gd name="connsiteX7" fmla="*/ 1410192 w 2204068"/>
              <a:gd name="connsiteY7" fmla="*/ 596807 h 596807"/>
              <a:gd name="connsiteX8" fmla="*/ 971889 w 2204068"/>
              <a:gd name="connsiteY8" fmla="*/ 596807 h 596807"/>
              <a:gd name="connsiteX9" fmla="*/ 476416 w 2204068"/>
              <a:gd name="connsiteY9" fmla="*/ 596807 h 596807"/>
              <a:gd name="connsiteX10" fmla="*/ 0 w 2204068"/>
              <a:gd name="connsiteY10" fmla="*/ 596807 h 596807"/>
              <a:gd name="connsiteX11" fmla="*/ 0 w 2204068"/>
              <a:gd name="connsiteY11" fmla="*/ 0 h 5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4068" h="596807" fill="none" extrusionOk="0">
                <a:moveTo>
                  <a:pt x="0" y="0"/>
                </a:moveTo>
                <a:cubicBezTo>
                  <a:pt x="117372" y="-29338"/>
                  <a:pt x="226555" y="48181"/>
                  <a:pt x="438303" y="0"/>
                </a:cubicBezTo>
                <a:cubicBezTo>
                  <a:pt x="650051" y="-48181"/>
                  <a:pt x="755666" y="47444"/>
                  <a:pt x="952833" y="0"/>
                </a:cubicBezTo>
                <a:cubicBezTo>
                  <a:pt x="1150000" y="-47444"/>
                  <a:pt x="1302139" y="10060"/>
                  <a:pt x="1410192" y="0"/>
                </a:cubicBezTo>
                <a:cubicBezTo>
                  <a:pt x="1518245" y="-10060"/>
                  <a:pt x="1745193" y="13977"/>
                  <a:pt x="1905665" y="0"/>
                </a:cubicBezTo>
                <a:cubicBezTo>
                  <a:pt x="2011750" y="90850"/>
                  <a:pt x="2040591" y="205375"/>
                  <a:pt x="2204068" y="298404"/>
                </a:cubicBezTo>
                <a:cubicBezTo>
                  <a:pt x="2132349" y="427925"/>
                  <a:pt x="1955455" y="519508"/>
                  <a:pt x="1905665" y="596807"/>
                </a:cubicBezTo>
                <a:cubicBezTo>
                  <a:pt x="1714812" y="635247"/>
                  <a:pt x="1644743" y="595812"/>
                  <a:pt x="1410192" y="596807"/>
                </a:cubicBezTo>
                <a:cubicBezTo>
                  <a:pt x="1175641" y="597802"/>
                  <a:pt x="1070296" y="554606"/>
                  <a:pt x="971889" y="596807"/>
                </a:cubicBezTo>
                <a:cubicBezTo>
                  <a:pt x="873482" y="639008"/>
                  <a:pt x="580310" y="573159"/>
                  <a:pt x="476416" y="596807"/>
                </a:cubicBezTo>
                <a:cubicBezTo>
                  <a:pt x="372522" y="620455"/>
                  <a:pt x="180355" y="579218"/>
                  <a:pt x="0" y="596807"/>
                </a:cubicBezTo>
                <a:cubicBezTo>
                  <a:pt x="-59265" y="330049"/>
                  <a:pt x="50621" y="148262"/>
                  <a:pt x="0" y="0"/>
                </a:cubicBezTo>
                <a:close/>
              </a:path>
              <a:path w="2204068" h="596807" stroke="0" extrusionOk="0">
                <a:moveTo>
                  <a:pt x="0" y="0"/>
                </a:moveTo>
                <a:cubicBezTo>
                  <a:pt x="202866" y="-53737"/>
                  <a:pt x="275344" y="16572"/>
                  <a:pt x="495473" y="0"/>
                </a:cubicBezTo>
                <a:cubicBezTo>
                  <a:pt x="715602" y="-16572"/>
                  <a:pt x="833514" y="18070"/>
                  <a:pt x="971889" y="0"/>
                </a:cubicBezTo>
                <a:cubicBezTo>
                  <a:pt x="1110264" y="-18070"/>
                  <a:pt x="1358843" y="39021"/>
                  <a:pt x="1486419" y="0"/>
                </a:cubicBezTo>
                <a:cubicBezTo>
                  <a:pt x="1613995" y="-39021"/>
                  <a:pt x="1788662" y="5657"/>
                  <a:pt x="1905665" y="0"/>
                </a:cubicBezTo>
                <a:cubicBezTo>
                  <a:pt x="1980356" y="53237"/>
                  <a:pt x="2085705" y="212674"/>
                  <a:pt x="2204068" y="298404"/>
                </a:cubicBezTo>
                <a:cubicBezTo>
                  <a:pt x="2142786" y="389414"/>
                  <a:pt x="1975706" y="458072"/>
                  <a:pt x="1905665" y="596807"/>
                </a:cubicBezTo>
                <a:cubicBezTo>
                  <a:pt x="1758101" y="640547"/>
                  <a:pt x="1536170" y="590445"/>
                  <a:pt x="1410192" y="596807"/>
                </a:cubicBezTo>
                <a:cubicBezTo>
                  <a:pt x="1284214" y="603169"/>
                  <a:pt x="1096229" y="560137"/>
                  <a:pt x="933776" y="596807"/>
                </a:cubicBezTo>
                <a:cubicBezTo>
                  <a:pt x="771323" y="633477"/>
                  <a:pt x="560115" y="582749"/>
                  <a:pt x="419246" y="596807"/>
                </a:cubicBezTo>
                <a:cubicBezTo>
                  <a:pt x="278377" y="610865"/>
                  <a:pt x="85863" y="589249"/>
                  <a:pt x="0" y="596807"/>
                </a:cubicBezTo>
                <a:cubicBezTo>
                  <a:pt x="-30023" y="463952"/>
                  <a:pt x="7891" y="220434"/>
                  <a:pt x="0" y="0"/>
                </a:cubicBezTo>
                <a:close/>
              </a:path>
            </a:pathLst>
          </a:custGeom>
          <a:solidFill>
            <a:srgbClr val="F4BE78"/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عرض الدرس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249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161</Words>
  <Application>Microsoft Office PowerPoint</Application>
  <PresentationFormat>Widescreen</PresentationFormat>
  <Paragraphs>46</Paragraphs>
  <Slides>11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Akhbar MT</vt:lpstr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مريم المسافري</dc:creator>
  <cp:lastModifiedBy>Khalifa</cp:lastModifiedBy>
  <cp:revision>38</cp:revision>
  <dcterms:created xsi:type="dcterms:W3CDTF">2021-09-10T03:13:07Z</dcterms:created>
  <dcterms:modified xsi:type="dcterms:W3CDTF">2025-09-03T07:20:35Z</dcterms:modified>
</cp:coreProperties>
</file>