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16"/>
  </p:notesMasterIdLst>
  <p:sldIdLst>
    <p:sldId id="266" r:id="rId2"/>
    <p:sldId id="268" r:id="rId3"/>
    <p:sldId id="270" r:id="rId4"/>
    <p:sldId id="269" r:id="rId5"/>
    <p:sldId id="267" r:id="rId6"/>
    <p:sldId id="272" r:id="rId7"/>
    <p:sldId id="271" r:id="rId8"/>
    <p:sldId id="275" r:id="rId9"/>
    <p:sldId id="276" r:id="rId10"/>
    <p:sldId id="274" r:id="rId11"/>
    <p:sldId id="277" r:id="rId12"/>
    <p:sldId id="273" r:id="rId13"/>
    <p:sldId id="280" r:id="rId14"/>
    <p:sldId id="279" r:id="rId15"/>
  </p:sldIdLst>
  <p:sldSz cx="9144000" cy="6858000" type="overhead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2021" autoAdjust="0"/>
    <p:restoredTop sz="94660"/>
  </p:normalViewPr>
  <p:slideViewPr>
    <p:cSldViewPr snapToGrid="0">
      <p:cViewPr varScale="1">
        <p:scale>
          <a:sx n="67" d="100"/>
          <a:sy n="67" d="100"/>
        </p:scale>
        <p:origin x="76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fld id="{C8285456-C1EE-4A48-BF5C-D7CCB3248E0F}" type="datetimeFigureOut">
              <a:rPr lang="en-US" smtClean="0"/>
              <a:t>5/12/2024</a:t>
            </a:fld>
            <a:endParaRPr lang="en-US" dirty="0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en-US" dirty="0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fld id="{C9F1421B-5CA3-4405-BC9A-E73BDBFBB0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47140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AE" dirty="0"/>
              <a:t>قد تكون صورة الطعام للفطور فيكون ترتيبها الأولى ، وقد يكون الغداء ويكون ترتيبها الثانية، وقد يكون العشاء وترتيبها الثالثة.</a:t>
            </a:r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1421B-5CA3-4405-BC9A-E73BDBFBB0C3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11320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63019-71B1-42FB-A805-254B49E415ED}" type="datetimeFigureOut">
              <a:rPr lang="en-US" smtClean="0"/>
              <a:t>5/12/2024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8DEDB-E27D-4727-9096-19FD043099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490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63019-71B1-42FB-A805-254B49E415ED}" type="datetimeFigureOut">
              <a:rPr lang="en-US" smtClean="0"/>
              <a:t>5/12/2024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8DEDB-E27D-4727-9096-19FD043099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685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63019-71B1-42FB-A805-254B49E415ED}" type="datetimeFigureOut">
              <a:rPr lang="en-US" smtClean="0"/>
              <a:t>5/12/2024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8DEDB-E27D-4727-9096-19FD043099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8217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63019-71B1-42FB-A805-254B49E415ED}" type="datetimeFigureOut">
              <a:rPr lang="en-US" smtClean="0"/>
              <a:t>5/12/2024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8DEDB-E27D-4727-9096-19FD043099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95777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63019-71B1-42FB-A805-254B49E415ED}" type="datetimeFigureOut">
              <a:rPr lang="en-US" smtClean="0"/>
              <a:t>5/12/2024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8DEDB-E27D-4727-9096-19FD043099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114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63019-71B1-42FB-A805-254B49E415ED}" type="datetimeFigureOut">
              <a:rPr lang="en-US" smtClean="0"/>
              <a:t>5/12/2024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8DEDB-E27D-4727-9096-19FD043099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841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63019-71B1-42FB-A805-254B49E415ED}" type="datetimeFigureOut">
              <a:rPr lang="en-US" smtClean="0"/>
              <a:t>5/12/2024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8DEDB-E27D-4727-9096-19FD043099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7327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63019-71B1-42FB-A805-254B49E415ED}" type="datetimeFigureOut">
              <a:rPr lang="en-US" smtClean="0"/>
              <a:t>5/12/2024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8DEDB-E27D-4727-9096-19FD043099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23421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dirty="0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63019-71B1-42FB-A805-254B49E415ED}" type="datetimeFigureOut">
              <a:rPr lang="en-US" smtClean="0"/>
              <a:t>5/12/2024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8DEDB-E27D-4727-9096-19FD043099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0679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63019-71B1-42FB-A805-254B49E415ED}" type="datetimeFigureOut">
              <a:rPr lang="en-US" smtClean="0"/>
              <a:t>5/12/2024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8DEDB-E27D-4727-9096-19FD043099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540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63019-71B1-42FB-A805-254B49E415ED}" type="datetimeFigureOut">
              <a:rPr lang="en-US" smtClean="0"/>
              <a:t>5/12/2024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8DEDB-E27D-4727-9096-19FD043099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1457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E63019-71B1-42FB-A805-254B49E415ED}" type="datetimeFigureOut">
              <a:rPr lang="en-US" smtClean="0"/>
              <a:t>5/12/2024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48DEDB-E27D-4727-9096-19FD043099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7573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3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FA9FD2EA-D442-CC80-110E-91F2D292ABF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37" r="1925"/>
          <a:stretch/>
        </p:blipFill>
        <p:spPr>
          <a:xfrm>
            <a:off x="412955" y="0"/>
            <a:ext cx="8731045" cy="6858000"/>
          </a:xfrm>
          <a:prstGeom prst="rect">
            <a:avLst/>
          </a:prstGeom>
        </p:spPr>
      </p:pic>
      <p:sp>
        <p:nvSpPr>
          <p:cNvPr id="4" name="مخطط انسيابي: رابط 3">
            <a:extLst>
              <a:ext uri="{FF2B5EF4-FFF2-40B4-BE49-F238E27FC236}">
                <a16:creationId xmlns:a16="http://schemas.microsoft.com/office/drawing/2014/main" id="{628033ED-3F56-2D0D-DC52-55094775D8C8}"/>
              </a:ext>
            </a:extLst>
          </p:cNvPr>
          <p:cNvSpPr/>
          <p:nvPr/>
        </p:nvSpPr>
        <p:spPr>
          <a:xfrm>
            <a:off x="1419994" y="2523049"/>
            <a:ext cx="634181" cy="609599"/>
          </a:xfrm>
          <a:prstGeom prst="flowChartConnector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مخطط انسيابي: رابط 4">
            <a:extLst>
              <a:ext uri="{FF2B5EF4-FFF2-40B4-BE49-F238E27FC236}">
                <a16:creationId xmlns:a16="http://schemas.microsoft.com/office/drawing/2014/main" id="{74B7550A-6387-9DA6-EAC0-157D658AA604}"/>
              </a:ext>
            </a:extLst>
          </p:cNvPr>
          <p:cNvSpPr/>
          <p:nvPr/>
        </p:nvSpPr>
        <p:spPr>
          <a:xfrm>
            <a:off x="597310" y="3013586"/>
            <a:ext cx="634181" cy="515426"/>
          </a:xfrm>
          <a:prstGeom prst="flowChartConnector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مخطط انسيابي: رابط 5">
            <a:extLst>
              <a:ext uri="{FF2B5EF4-FFF2-40B4-BE49-F238E27FC236}">
                <a16:creationId xmlns:a16="http://schemas.microsoft.com/office/drawing/2014/main" id="{8051D853-3291-A1B2-76BC-7A4BF54A7B18}"/>
              </a:ext>
            </a:extLst>
          </p:cNvPr>
          <p:cNvSpPr/>
          <p:nvPr/>
        </p:nvSpPr>
        <p:spPr>
          <a:xfrm>
            <a:off x="597309" y="3529012"/>
            <a:ext cx="634181" cy="415414"/>
          </a:xfrm>
          <a:prstGeom prst="flowChartConnector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F56B7704-8153-70DF-1F58-742FCD859208}"/>
              </a:ext>
            </a:extLst>
          </p:cNvPr>
          <p:cNvSpPr txBox="1"/>
          <p:nvPr/>
        </p:nvSpPr>
        <p:spPr>
          <a:xfrm>
            <a:off x="7422356" y="4643438"/>
            <a:ext cx="9286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000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ـدم</a:t>
            </a:r>
            <a:endParaRPr lang="en-US" sz="4000" dirty="0">
              <a:solidFill>
                <a:srgbClr val="FF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040FB380-D9F5-0760-3E60-687BCAC08172}"/>
              </a:ext>
            </a:extLst>
          </p:cNvPr>
          <p:cNvSpPr txBox="1"/>
          <p:nvPr/>
        </p:nvSpPr>
        <p:spPr>
          <a:xfrm>
            <a:off x="5460206" y="4643438"/>
            <a:ext cx="9286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000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ـدم</a:t>
            </a:r>
            <a:endParaRPr lang="en-US" sz="4000" dirty="0">
              <a:solidFill>
                <a:srgbClr val="FF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241AA008-8E4A-CCED-82AE-0774EFE05DD1}"/>
              </a:ext>
            </a:extLst>
          </p:cNvPr>
          <p:cNvSpPr txBox="1"/>
          <p:nvPr/>
        </p:nvSpPr>
        <p:spPr>
          <a:xfrm>
            <a:off x="3738562" y="4643438"/>
            <a:ext cx="9286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000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ـدم</a:t>
            </a:r>
            <a:endParaRPr lang="en-US" sz="4000" dirty="0">
              <a:solidFill>
                <a:srgbClr val="FF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1DC010E7-1438-5912-7685-CAB92A3FDFF9}"/>
              </a:ext>
            </a:extLst>
          </p:cNvPr>
          <p:cNvSpPr txBox="1"/>
          <p:nvPr/>
        </p:nvSpPr>
        <p:spPr>
          <a:xfrm>
            <a:off x="1828800" y="4641381"/>
            <a:ext cx="9286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000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ـدم</a:t>
            </a:r>
            <a:endParaRPr lang="en-US" sz="4000" dirty="0">
              <a:solidFill>
                <a:srgbClr val="FF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75DB6911-6AEB-E8B1-7580-17DACFBE333F}"/>
              </a:ext>
            </a:extLst>
          </p:cNvPr>
          <p:cNvSpPr txBox="1"/>
          <p:nvPr/>
        </p:nvSpPr>
        <p:spPr>
          <a:xfrm>
            <a:off x="6719887" y="6038849"/>
            <a:ext cx="14049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000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تطوير</a:t>
            </a:r>
            <a:endParaRPr lang="en-US" sz="4000" dirty="0">
              <a:solidFill>
                <a:srgbClr val="FF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A7586AA3-1A1F-3B8D-98B1-EC0F919DA067}"/>
              </a:ext>
            </a:extLst>
          </p:cNvPr>
          <p:cNvSpPr txBox="1"/>
          <p:nvPr/>
        </p:nvSpPr>
        <p:spPr>
          <a:xfrm>
            <a:off x="3964780" y="6038849"/>
            <a:ext cx="14049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000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تدوير</a:t>
            </a:r>
            <a:endParaRPr lang="en-US" sz="4000" dirty="0">
              <a:solidFill>
                <a:srgbClr val="FF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3EF9EB14-B667-4F33-A0AA-22453A9FDA33}"/>
              </a:ext>
            </a:extLst>
          </p:cNvPr>
          <p:cNvSpPr txBox="1"/>
          <p:nvPr/>
        </p:nvSpPr>
        <p:spPr>
          <a:xfrm>
            <a:off x="1126331" y="6038849"/>
            <a:ext cx="14049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000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تحوير</a:t>
            </a:r>
            <a:endParaRPr lang="en-US" sz="4000" dirty="0">
              <a:solidFill>
                <a:srgbClr val="FF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4" name="مستطيل: زوايا مستديرة 13">
            <a:extLst>
              <a:ext uri="{FF2B5EF4-FFF2-40B4-BE49-F238E27FC236}">
                <a16:creationId xmlns:a16="http://schemas.microsoft.com/office/drawing/2014/main" id="{A51D99CF-490B-24F5-02FC-99AAF2F063AB}"/>
              </a:ext>
            </a:extLst>
          </p:cNvPr>
          <p:cNvSpPr/>
          <p:nvPr/>
        </p:nvSpPr>
        <p:spPr>
          <a:xfrm>
            <a:off x="412955" y="0"/>
            <a:ext cx="1071562" cy="515426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30</a:t>
            </a:r>
            <a:r>
              <a:rPr lang="ar-AE" dirty="0">
                <a:solidFill>
                  <a:schemeClr val="tx1"/>
                </a:solidFill>
              </a:rPr>
              <a:t>ص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8236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3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19CC763B-8165-BF20-A97A-8C4C809897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363" y="123454"/>
            <a:ext cx="7782219" cy="6734546"/>
          </a:xfrm>
          <a:prstGeom prst="rect">
            <a:avLst/>
          </a:prstGeom>
        </p:spPr>
      </p:pic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1FFCEE9B-BCC4-1CEC-1F93-3F2214B665C7}"/>
              </a:ext>
            </a:extLst>
          </p:cNvPr>
          <p:cNvSpPr/>
          <p:nvPr/>
        </p:nvSpPr>
        <p:spPr>
          <a:xfrm>
            <a:off x="614363" y="123454"/>
            <a:ext cx="1071562" cy="515426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31</a:t>
            </a:r>
            <a:r>
              <a:rPr lang="ar-AE" dirty="0">
                <a:solidFill>
                  <a:schemeClr val="tx1"/>
                </a:solidFill>
              </a:rPr>
              <a:t>ص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مخطط انسيابي: رابط 4">
            <a:extLst>
              <a:ext uri="{FF2B5EF4-FFF2-40B4-BE49-F238E27FC236}">
                <a16:creationId xmlns:a16="http://schemas.microsoft.com/office/drawing/2014/main" id="{D34E02C7-A983-01D4-9AE7-AA3F803F4061}"/>
              </a:ext>
            </a:extLst>
          </p:cNvPr>
          <p:cNvSpPr/>
          <p:nvPr/>
        </p:nvSpPr>
        <p:spPr>
          <a:xfrm>
            <a:off x="5063306" y="1057275"/>
            <a:ext cx="451669" cy="432310"/>
          </a:xfrm>
          <a:prstGeom prst="flowChartConnector">
            <a:avLst/>
          </a:prstGeom>
          <a:solidFill>
            <a:srgbClr val="FFC000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مخطط انسيابي: رابط 5">
            <a:extLst>
              <a:ext uri="{FF2B5EF4-FFF2-40B4-BE49-F238E27FC236}">
                <a16:creationId xmlns:a16="http://schemas.microsoft.com/office/drawing/2014/main" id="{85F6C59F-DA95-2134-C6C9-745C91790E7E}"/>
              </a:ext>
            </a:extLst>
          </p:cNvPr>
          <p:cNvSpPr/>
          <p:nvPr/>
        </p:nvSpPr>
        <p:spPr>
          <a:xfrm>
            <a:off x="7458844" y="1855222"/>
            <a:ext cx="451669" cy="416491"/>
          </a:xfrm>
          <a:prstGeom prst="flowChartConnector">
            <a:avLst/>
          </a:prstGeom>
          <a:solidFill>
            <a:srgbClr val="FFC000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مخطط انسيابي: رابط 6">
            <a:extLst>
              <a:ext uri="{FF2B5EF4-FFF2-40B4-BE49-F238E27FC236}">
                <a16:creationId xmlns:a16="http://schemas.microsoft.com/office/drawing/2014/main" id="{CF266948-0CFA-10C6-6EE2-259167F0EF52}"/>
              </a:ext>
            </a:extLst>
          </p:cNvPr>
          <p:cNvSpPr/>
          <p:nvPr/>
        </p:nvSpPr>
        <p:spPr>
          <a:xfrm>
            <a:off x="5063306" y="3059949"/>
            <a:ext cx="451669" cy="416491"/>
          </a:xfrm>
          <a:prstGeom prst="flowChartConnector">
            <a:avLst/>
          </a:prstGeom>
          <a:solidFill>
            <a:srgbClr val="FFC000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مخطط انسيابي: رابط 7">
            <a:extLst>
              <a:ext uri="{FF2B5EF4-FFF2-40B4-BE49-F238E27FC236}">
                <a16:creationId xmlns:a16="http://schemas.microsoft.com/office/drawing/2014/main" id="{951581FC-EBCA-F38F-C198-1BE6F7B5283D}"/>
              </a:ext>
            </a:extLst>
          </p:cNvPr>
          <p:cNvSpPr/>
          <p:nvPr/>
        </p:nvSpPr>
        <p:spPr>
          <a:xfrm>
            <a:off x="7499709" y="4169797"/>
            <a:ext cx="451669" cy="416491"/>
          </a:xfrm>
          <a:prstGeom prst="flowChartConnector">
            <a:avLst/>
          </a:prstGeom>
          <a:solidFill>
            <a:srgbClr val="FFC000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A89F66C1-FE58-B5C8-C3C1-1BF46105FDD7}"/>
              </a:ext>
            </a:extLst>
          </p:cNvPr>
          <p:cNvSpPr txBox="1"/>
          <p:nvPr/>
        </p:nvSpPr>
        <p:spPr>
          <a:xfrm>
            <a:off x="6013040" y="5776486"/>
            <a:ext cx="17125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000" dirty="0">
                <a:solidFill>
                  <a:srgbClr val="FF0000"/>
                </a:solidFill>
                <a:latin typeface="Calibri Light" panose="020F0302020204030204" pitchFamily="34" charset="0"/>
              </a:rPr>
              <a:t>في</a:t>
            </a:r>
            <a:endParaRPr lang="en-US" sz="4000" dirty="0">
              <a:solidFill>
                <a:srgbClr val="FF0000"/>
              </a:solidFill>
              <a:latin typeface="Calibri Light" panose="020F0302020204030204" pitchFamily="34" charset="0"/>
            </a:endParaRP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C2EC083B-59B6-BD55-A19C-7CC68E4DE82E}"/>
              </a:ext>
            </a:extLst>
          </p:cNvPr>
          <p:cNvSpPr txBox="1"/>
          <p:nvPr/>
        </p:nvSpPr>
        <p:spPr>
          <a:xfrm>
            <a:off x="3576637" y="5800725"/>
            <a:ext cx="17125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000" dirty="0">
                <a:solidFill>
                  <a:srgbClr val="FF0000"/>
                </a:solidFill>
                <a:latin typeface="Calibri Light" panose="020F0302020204030204" pitchFamily="34" charset="0"/>
              </a:rPr>
              <a:t>تَعْمَلُ</a:t>
            </a:r>
            <a:endParaRPr lang="en-US" sz="4000" dirty="0">
              <a:solidFill>
                <a:srgbClr val="FF0000"/>
              </a:solidFill>
              <a:latin typeface="Calibri Light" panose="020F0302020204030204" pitchFamily="34" charset="0"/>
            </a:endParaRP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9AF56158-C833-9AF4-067B-B855B8D5E1D2}"/>
              </a:ext>
            </a:extLst>
          </p:cNvPr>
          <p:cNvSpPr txBox="1"/>
          <p:nvPr/>
        </p:nvSpPr>
        <p:spPr>
          <a:xfrm>
            <a:off x="6538911" y="6251994"/>
            <a:ext cx="17125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000" dirty="0">
                <a:solidFill>
                  <a:srgbClr val="FF0000"/>
                </a:solidFill>
                <a:latin typeface="Calibri Light" panose="020F0302020204030204" pitchFamily="34" charset="0"/>
              </a:rPr>
              <a:t>هَلْ</a:t>
            </a:r>
            <a:endParaRPr lang="en-US" sz="4000" dirty="0">
              <a:solidFill>
                <a:srgbClr val="FF0000"/>
              </a:solidFill>
              <a:latin typeface="Calibri Light" panose="020F0302020204030204" pitchFamily="34" charset="0"/>
            </a:endParaRP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F775BCB3-B62C-E1FB-F00E-2818C1F1A27F}"/>
              </a:ext>
            </a:extLst>
          </p:cNvPr>
          <p:cNvSpPr txBox="1"/>
          <p:nvPr/>
        </p:nvSpPr>
        <p:spPr>
          <a:xfrm>
            <a:off x="1715923" y="5816880"/>
            <a:ext cx="17125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000" dirty="0">
                <a:solidFill>
                  <a:srgbClr val="FF0000"/>
                </a:solidFill>
                <a:latin typeface="Calibri Light" panose="020F0302020204030204" pitchFamily="34" charset="0"/>
              </a:rPr>
              <a:t>يوجَدُ</a:t>
            </a:r>
            <a:endParaRPr lang="en-US" sz="4000" dirty="0">
              <a:solidFill>
                <a:srgbClr val="FF0000"/>
              </a:solidFill>
              <a:latin typeface="Calibri Light" panose="020F0302020204030204" pitchFamily="34" charset="0"/>
            </a:endParaRP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35BAFA00-BD25-965F-5FD6-C21EBBD35590}"/>
              </a:ext>
            </a:extLst>
          </p:cNvPr>
          <p:cNvSpPr txBox="1"/>
          <p:nvPr/>
        </p:nvSpPr>
        <p:spPr>
          <a:xfrm>
            <a:off x="2720385" y="6273568"/>
            <a:ext cx="17125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000" dirty="0">
                <a:solidFill>
                  <a:srgbClr val="FF0000"/>
                </a:solidFill>
                <a:latin typeface="Calibri Light" panose="020F0302020204030204" pitchFamily="34" charset="0"/>
              </a:rPr>
              <a:t>تَذْهَبُ</a:t>
            </a:r>
            <a:endParaRPr lang="en-US" sz="4000" dirty="0">
              <a:solidFill>
                <a:srgbClr val="FF0000"/>
              </a:solidFill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9361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0" grpId="0"/>
      <p:bldP spid="11" grpId="0"/>
      <p:bldP spid="13" grpId="0"/>
      <p:bldP spid="16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3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C077FF6A-85A7-E0D3-9B74-2240CCA9F9C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06"/>
          <a:stretch/>
        </p:blipFill>
        <p:spPr>
          <a:xfrm>
            <a:off x="635794" y="0"/>
            <a:ext cx="7872411" cy="6858000"/>
          </a:xfrm>
          <a:prstGeom prst="rect">
            <a:avLst/>
          </a:prstGeom>
        </p:spPr>
      </p:pic>
      <p:cxnSp>
        <p:nvCxnSpPr>
          <p:cNvPr id="5" name="رابط مستقيم 4">
            <a:extLst>
              <a:ext uri="{FF2B5EF4-FFF2-40B4-BE49-F238E27FC236}">
                <a16:creationId xmlns:a16="http://schemas.microsoft.com/office/drawing/2014/main" id="{76F313B1-BF91-EDDC-1E5B-E7573394715D}"/>
              </a:ext>
            </a:extLst>
          </p:cNvPr>
          <p:cNvCxnSpPr>
            <a:cxnSpLocks/>
          </p:cNvCxnSpPr>
          <p:nvPr/>
        </p:nvCxnSpPr>
        <p:spPr>
          <a:xfrm flipH="1" flipV="1">
            <a:off x="3686175" y="1185863"/>
            <a:ext cx="1743075" cy="18573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رابط مستقيم 6">
            <a:extLst>
              <a:ext uri="{FF2B5EF4-FFF2-40B4-BE49-F238E27FC236}">
                <a16:creationId xmlns:a16="http://schemas.microsoft.com/office/drawing/2014/main" id="{AA92C080-E5E6-FBE8-6ABB-964CB97701BE}"/>
              </a:ext>
            </a:extLst>
          </p:cNvPr>
          <p:cNvCxnSpPr>
            <a:cxnSpLocks/>
          </p:cNvCxnSpPr>
          <p:nvPr/>
        </p:nvCxnSpPr>
        <p:spPr>
          <a:xfrm flipH="1">
            <a:off x="3686175" y="3228975"/>
            <a:ext cx="1143000" cy="178593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رابط مستقيم 12">
            <a:extLst>
              <a:ext uri="{FF2B5EF4-FFF2-40B4-BE49-F238E27FC236}">
                <a16:creationId xmlns:a16="http://schemas.microsoft.com/office/drawing/2014/main" id="{C7F5AB93-9196-9028-4B2D-8CA9E35699A2}"/>
              </a:ext>
            </a:extLst>
          </p:cNvPr>
          <p:cNvCxnSpPr>
            <a:cxnSpLocks/>
          </p:cNvCxnSpPr>
          <p:nvPr/>
        </p:nvCxnSpPr>
        <p:spPr>
          <a:xfrm flipH="1" flipV="1">
            <a:off x="3686175" y="3114675"/>
            <a:ext cx="1743075" cy="20574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مستطيل: زوايا مستديرة 16">
            <a:extLst>
              <a:ext uri="{FF2B5EF4-FFF2-40B4-BE49-F238E27FC236}">
                <a16:creationId xmlns:a16="http://schemas.microsoft.com/office/drawing/2014/main" id="{FB1674EE-3D7F-1076-7A20-210108544E59}"/>
              </a:ext>
            </a:extLst>
          </p:cNvPr>
          <p:cNvSpPr/>
          <p:nvPr/>
        </p:nvSpPr>
        <p:spPr>
          <a:xfrm>
            <a:off x="614363" y="123454"/>
            <a:ext cx="1071562" cy="515426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32</a:t>
            </a:r>
            <a:r>
              <a:rPr lang="ar-AE" dirty="0">
                <a:solidFill>
                  <a:schemeClr val="tx1"/>
                </a:solidFill>
              </a:rPr>
              <a:t>ص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968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3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07B93915-2098-1974-1F1B-E78F1C63EBE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6" r="5743"/>
          <a:stretch/>
        </p:blipFill>
        <p:spPr>
          <a:xfrm>
            <a:off x="842963" y="0"/>
            <a:ext cx="7658100" cy="6858000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4C7E5535-5482-9DC4-2C45-9AE8C1626391}"/>
              </a:ext>
            </a:extLst>
          </p:cNvPr>
          <p:cNvSpPr txBox="1"/>
          <p:nvPr/>
        </p:nvSpPr>
        <p:spPr>
          <a:xfrm>
            <a:off x="5955890" y="890160"/>
            <a:ext cx="17125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000" dirty="0">
                <a:solidFill>
                  <a:srgbClr val="FF0000"/>
                </a:solidFill>
                <a:latin typeface="Calibri Light" panose="020F0302020204030204" pitchFamily="34" charset="0"/>
              </a:rPr>
              <a:t>مُخْتَرِعُ</a:t>
            </a:r>
            <a:endParaRPr lang="en-US" sz="4000" dirty="0">
              <a:solidFill>
                <a:srgbClr val="FF0000"/>
              </a:solidFill>
              <a:latin typeface="Calibri Light" panose="020F0302020204030204" pitchFamily="34" charset="0"/>
            </a:endParaRP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3E3CC323-9E6E-9DCC-E2D1-94DD2B74DB9C}"/>
              </a:ext>
            </a:extLst>
          </p:cNvPr>
          <p:cNvSpPr txBox="1"/>
          <p:nvPr/>
        </p:nvSpPr>
        <p:spPr>
          <a:xfrm>
            <a:off x="1893478" y="890160"/>
            <a:ext cx="17125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يَخْدِمُ</a:t>
            </a:r>
            <a:endParaRPr lang="en-US" sz="4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9BA0A0F0-D552-178A-3BED-9558531D5869}"/>
              </a:ext>
            </a:extLst>
          </p:cNvPr>
          <p:cNvSpPr txBox="1"/>
          <p:nvPr/>
        </p:nvSpPr>
        <p:spPr>
          <a:xfrm>
            <a:off x="4008027" y="1728360"/>
            <a:ext cx="17125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000" dirty="0">
                <a:solidFill>
                  <a:srgbClr val="FF0000"/>
                </a:solidFill>
                <a:latin typeface="Calibri Light" panose="020F0302020204030204" pitchFamily="34" charset="0"/>
              </a:rPr>
              <a:t>أَدَواتُ</a:t>
            </a:r>
            <a:endParaRPr lang="en-US" sz="4000" dirty="0">
              <a:solidFill>
                <a:srgbClr val="FF0000"/>
              </a:solidFill>
              <a:latin typeface="Calibri Light" panose="020F0302020204030204" pitchFamily="34" charset="0"/>
            </a:endParaRP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AB4BD427-4A93-1D79-0CFB-35286652D94E}"/>
              </a:ext>
            </a:extLst>
          </p:cNvPr>
          <p:cNvSpPr txBox="1"/>
          <p:nvPr/>
        </p:nvSpPr>
        <p:spPr>
          <a:xfrm>
            <a:off x="5955889" y="2488206"/>
            <a:ext cx="17125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000" dirty="0">
                <a:solidFill>
                  <a:srgbClr val="FF0000"/>
                </a:solidFill>
                <a:latin typeface="Calibri Light" panose="020F0302020204030204" pitchFamily="34" charset="0"/>
              </a:rPr>
              <a:t>سِلْسِلَةُ</a:t>
            </a:r>
            <a:endParaRPr lang="en-US" sz="4000" dirty="0">
              <a:solidFill>
                <a:srgbClr val="FF0000"/>
              </a:solidFill>
              <a:latin typeface="Calibri Light" panose="020F0302020204030204" pitchFamily="34" charset="0"/>
            </a:endParaRP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14867D66-0DC2-ACE4-6F98-F34E4A3DF36E}"/>
              </a:ext>
            </a:extLst>
          </p:cNvPr>
          <p:cNvSpPr txBox="1"/>
          <p:nvPr/>
        </p:nvSpPr>
        <p:spPr>
          <a:xfrm>
            <a:off x="2079215" y="2488206"/>
            <a:ext cx="17125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000" dirty="0">
                <a:solidFill>
                  <a:srgbClr val="FF0000"/>
                </a:solidFill>
                <a:latin typeface="Calibri Light" panose="020F0302020204030204" pitchFamily="34" charset="0"/>
              </a:rPr>
              <a:t>مِعْطَفًا</a:t>
            </a:r>
            <a:endParaRPr lang="en-US" sz="4000" dirty="0">
              <a:solidFill>
                <a:srgbClr val="FF0000"/>
              </a:solidFill>
              <a:latin typeface="Calibri Light" panose="020F0302020204030204" pitchFamily="34" charset="0"/>
            </a:endParaRP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BA4CF90D-5117-6F43-2A24-DD5AEDB58C27}"/>
              </a:ext>
            </a:extLst>
          </p:cNvPr>
          <p:cNvSpPr txBox="1"/>
          <p:nvPr/>
        </p:nvSpPr>
        <p:spPr>
          <a:xfrm>
            <a:off x="5955889" y="4673103"/>
            <a:ext cx="17125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000" dirty="0">
                <a:solidFill>
                  <a:srgbClr val="FF0000"/>
                </a:solidFill>
                <a:latin typeface="Calibri Light" panose="020F0302020204030204" pitchFamily="34" charset="0"/>
              </a:rPr>
              <a:t>تَذْهَب</a:t>
            </a:r>
            <a:endParaRPr lang="en-US" sz="4000" dirty="0">
              <a:solidFill>
                <a:srgbClr val="FF0000"/>
              </a:solidFill>
              <a:latin typeface="Calibri Light" panose="020F0302020204030204" pitchFamily="34" charset="0"/>
            </a:endParaRP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AD7013D0-06F0-1F8A-90C0-9F7970BB64C7}"/>
              </a:ext>
            </a:extLst>
          </p:cNvPr>
          <p:cNvSpPr txBox="1"/>
          <p:nvPr/>
        </p:nvSpPr>
        <p:spPr>
          <a:xfrm>
            <a:off x="2079215" y="4673103"/>
            <a:ext cx="17125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000" dirty="0">
                <a:solidFill>
                  <a:srgbClr val="FF0000"/>
                </a:solidFill>
                <a:latin typeface="Calibri Light" panose="020F0302020204030204" pitchFamily="34" charset="0"/>
              </a:rPr>
              <a:t>تَعْمَل</a:t>
            </a:r>
            <a:endParaRPr lang="en-US" sz="4000" dirty="0">
              <a:solidFill>
                <a:srgbClr val="FF0000"/>
              </a:solidFill>
              <a:latin typeface="Calibri Light" panose="020F0302020204030204" pitchFamily="34" charset="0"/>
            </a:endParaRP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683F611E-012A-69F5-1796-D6DB45D7429A}"/>
              </a:ext>
            </a:extLst>
          </p:cNvPr>
          <p:cNvSpPr txBox="1"/>
          <p:nvPr/>
        </p:nvSpPr>
        <p:spPr>
          <a:xfrm>
            <a:off x="6119811" y="5823900"/>
            <a:ext cx="17125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000" dirty="0">
                <a:solidFill>
                  <a:srgbClr val="FF0000"/>
                </a:solidFill>
                <a:latin typeface="Calibri Light" panose="020F0302020204030204" pitchFamily="34" charset="0"/>
              </a:rPr>
              <a:t>تَخْدِم</a:t>
            </a:r>
            <a:endParaRPr lang="en-US" sz="4000" dirty="0">
              <a:solidFill>
                <a:srgbClr val="FF0000"/>
              </a:solidFill>
              <a:latin typeface="Calibri Light" panose="020F0302020204030204" pitchFamily="34" charset="0"/>
            </a:endParaRP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A378903D-E645-E2AB-EF15-A1E555A50912}"/>
              </a:ext>
            </a:extLst>
          </p:cNvPr>
          <p:cNvSpPr txBox="1"/>
          <p:nvPr/>
        </p:nvSpPr>
        <p:spPr>
          <a:xfrm>
            <a:off x="1985962" y="5823900"/>
            <a:ext cx="17125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000" dirty="0">
                <a:solidFill>
                  <a:srgbClr val="FF0000"/>
                </a:solidFill>
                <a:latin typeface="Calibri Light" panose="020F0302020204030204" pitchFamily="34" charset="0"/>
              </a:rPr>
              <a:t>تَكْتَشِف</a:t>
            </a:r>
            <a:endParaRPr lang="en-US" sz="4000" dirty="0">
              <a:solidFill>
                <a:srgbClr val="FF0000"/>
              </a:solidFill>
              <a:latin typeface="Calibri Light" panose="020F0302020204030204" pitchFamily="34" charset="0"/>
            </a:endParaRPr>
          </a:p>
        </p:txBody>
      </p:sp>
      <p:sp>
        <p:nvSpPr>
          <p:cNvPr id="15" name="مستطيل: زوايا مستديرة 14">
            <a:extLst>
              <a:ext uri="{FF2B5EF4-FFF2-40B4-BE49-F238E27FC236}">
                <a16:creationId xmlns:a16="http://schemas.microsoft.com/office/drawing/2014/main" id="{320AE99E-5616-A0E0-A9DC-2E03400D6037}"/>
              </a:ext>
            </a:extLst>
          </p:cNvPr>
          <p:cNvSpPr/>
          <p:nvPr/>
        </p:nvSpPr>
        <p:spPr>
          <a:xfrm>
            <a:off x="821916" y="187367"/>
            <a:ext cx="1071562" cy="515426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33</a:t>
            </a:r>
            <a:r>
              <a:rPr lang="ar-AE" dirty="0">
                <a:solidFill>
                  <a:schemeClr val="tx1"/>
                </a:solidFill>
              </a:rPr>
              <a:t>ص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0390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3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صورة 6">
            <a:extLst>
              <a:ext uri="{FF2B5EF4-FFF2-40B4-BE49-F238E27FC236}">
                <a16:creationId xmlns:a16="http://schemas.microsoft.com/office/drawing/2014/main" id="{B7036EAC-1A5E-6B97-F69A-90CE6B9A1E3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1" r="4473"/>
          <a:stretch/>
        </p:blipFill>
        <p:spPr>
          <a:xfrm>
            <a:off x="542925" y="78581"/>
            <a:ext cx="7896303" cy="6700837"/>
          </a:xfrm>
          <a:prstGeom prst="rect">
            <a:avLst/>
          </a:prstGeom>
        </p:spPr>
      </p:pic>
      <p:sp>
        <p:nvSpPr>
          <p:cNvPr id="8" name="مستطيل: زوايا مستديرة 7">
            <a:extLst>
              <a:ext uri="{FF2B5EF4-FFF2-40B4-BE49-F238E27FC236}">
                <a16:creationId xmlns:a16="http://schemas.microsoft.com/office/drawing/2014/main" id="{C1A2479A-7CCF-0AA1-EEA3-20A2FE7FBE93}"/>
              </a:ext>
            </a:extLst>
          </p:cNvPr>
          <p:cNvSpPr/>
          <p:nvPr/>
        </p:nvSpPr>
        <p:spPr>
          <a:xfrm>
            <a:off x="542925" y="78581"/>
            <a:ext cx="1071562" cy="515426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34</a:t>
            </a:r>
            <a:r>
              <a:rPr lang="ar-AE" dirty="0">
                <a:solidFill>
                  <a:schemeClr val="tx1"/>
                </a:solidFill>
              </a:rPr>
              <a:t>ص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مخطط انسيابي: رابط 8">
            <a:extLst>
              <a:ext uri="{FF2B5EF4-FFF2-40B4-BE49-F238E27FC236}">
                <a16:creationId xmlns:a16="http://schemas.microsoft.com/office/drawing/2014/main" id="{C3227D57-DA80-DFB7-FF52-16FBE79B3FF2}"/>
              </a:ext>
            </a:extLst>
          </p:cNvPr>
          <p:cNvSpPr/>
          <p:nvPr/>
        </p:nvSpPr>
        <p:spPr>
          <a:xfrm>
            <a:off x="833053" y="2694499"/>
            <a:ext cx="634181" cy="609599"/>
          </a:xfrm>
          <a:prstGeom prst="flowChartConnector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مخطط انسيابي: رابط 9">
            <a:extLst>
              <a:ext uri="{FF2B5EF4-FFF2-40B4-BE49-F238E27FC236}">
                <a16:creationId xmlns:a16="http://schemas.microsoft.com/office/drawing/2014/main" id="{7E31EC5B-0004-98DD-2B3B-C11BD5F212D1}"/>
              </a:ext>
            </a:extLst>
          </p:cNvPr>
          <p:cNvSpPr/>
          <p:nvPr/>
        </p:nvSpPr>
        <p:spPr>
          <a:xfrm>
            <a:off x="1554111" y="3193723"/>
            <a:ext cx="634181" cy="515426"/>
          </a:xfrm>
          <a:prstGeom prst="flowChartConnector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مخطط انسيابي: رابط 10">
            <a:extLst>
              <a:ext uri="{FF2B5EF4-FFF2-40B4-BE49-F238E27FC236}">
                <a16:creationId xmlns:a16="http://schemas.microsoft.com/office/drawing/2014/main" id="{29F1E9EA-6692-9A85-29F7-4C75EA0F9DFF}"/>
              </a:ext>
            </a:extLst>
          </p:cNvPr>
          <p:cNvSpPr/>
          <p:nvPr/>
        </p:nvSpPr>
        <p:spPr>
          <a:xfrm>
            <a:off x="2275169" y="3580562"/>
            <a:ext cx="634181" cy="609599"/>
          </a:xfrm>
          <a:prstGeom prst="flowChartConnector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584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3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A423E8BC-D18C-575A-6776-D6704109BF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1" y="0"/>
            <a:ext cx="8072438" cy="6743700"/>
          </a:xfrm>
          <a:prstGeom prst="rect">
            <a:avLst/>
          </a:prstGeom>
        </p:spPr>
      </p:pic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6D0AD376-4623-E1BC-DE8F-86442F50F524}"/>
              </a:ext>
            </a:extLst>
          </p:cNvPr>
          <p:cNvSpPr/>
          <p:nvPr/>
        </p:nvSpPr>
        <p:spPr>
          <a:xfrm>
            <a:off x="685801" y="6228274"/>
            <a:ext cx="1071562" cy="515426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36</a:t>
            </a:r>
            <a:r>
              <a:rPr lang="ar-AE" dirty="0">
                <a:solidFill>
                  <a:schemeClr val="tx1"/>
                </a:solidFill>
              </a:rPr>
              <a:t>ص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مخطط انسيابي: رابط 4">
            <a:extLst>
              <a:ext uri="{FF2B5EF4-FFF2-40B4-BE49-F238E27FC236}">
                <a16:creationId xmlns:a16="http://schemas.microsoft.com/office/drawing/2014/main" id="{6459AD64-ACA6-859D-7754-FE0B21C68736}"/>
              </a:ext>
            </a:extLst>
          </p:cNvPr>
          <p:cNvSpPr/>
          <p:nvPr/>
        </p:nvSpPr>
        <p:spPr>
          <a:xfrm>
            <a:off x="7620768" y="2085975"/>
            <a:ext cx="451669" cy="432310"/>
          </a:xfrm>
          <a:prstGeom prst="flowChartConnector">
            <a:avLst/>
          </a:prstGeom>
          <a:solidFill>
            <a:schemeClr val="accent2">
              <a:lumMod val="75000"/>
            </a:schemeClr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مخطط انسيابي: رابط 5">
            <a:extLst>
              <a:ext uri="{FF2B5EF4-FFF2-40B4-BE49-F238E27FC236}">
                <a16:creationId xmlns:a16="http://schemas.microsoft.com/office/drawing/2014/main" id="{B189A432-9EBF-9455-2E77-DA8BB1469D17}"/>
              </a:ext>
            </a:extLst>
          </p:cNvPr>
          <p:cNvSpPr/>
          <p:nvPr/>
        </p:nvSpPr>
        <p:spPr>
          <a:xfrm>
            <a:off x="7620767" y="3767138"/>
            <a:ext cx="451669" cy="432310"/>
          </a:xfrm>
          <a:prstGeom prst="flowChartConnector">
            <a:avLst/>
          </a:prstGeom>
          <a:solidFill>
            <a:schemeClr val="accent2">
              <a:lumMod val="75000"/>
            </a:schemeClr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مخطط انسيابي: رابط 6">
            <a:extLst>
              <a:ext uri="{FF2B5EF4-FFF2-40B4-BE49-F238E27FC236}">
                <a16:creationId xmlns:a16="http://schemas.microsoft.com/office/drawing/2014/main" id="{9930A0F6-B27E-6CCC-88EC-CEF83E051274}"/>
              </a:ext>
            </a:extLst>
          </p:cNvPr>
          <p:cNvSpPr/>
          <p:nvPr/>
        </p:nvSpPr>
        <p:spPr>
          <a:xfrm>
            <a:off x="7620767" y="6425690"/>
            <a:ext cx="451669" cy="432310"/>
          </a:xfrm>
          <a:prstGeom prst="flowChartConnector">
            <a:avLst/>
          </a:prstGeom>
          <a:solidFill>
            <a:schemeClr val="accent2">
              <a:lumMod val="75000"/>
            </a:schemeClr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3E9E583C-97A1-AEFD-49B5-7159F2E850CB}"/>
              </a:ext>
            </a:extLst>
          </p:cNvPr>
          <p:cNvSpPr/>
          <p:nvPr/>
        </p:nvSpPr>
        <p:spPr>
          <a:xfrm>
            <a:off x="685801" y="100013"/>
            <a:ext cx="942975" cy="17430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41086FE9-2EB8-0A13-C02E-4D24D71661E8}"/>
              </a:ext>
            </a:extLst>
          </p:cNvPr>
          <p:cNvSpPr/>
          <p:nvPr/>
        </p:nvSpPr>
        <p:spPr>
          <a:xfrm>
            <a:off x="685800" y="4485199"/>
            <a:ext cx="942975" cy="17430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365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3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6B12A0E1-3AFE-3F64-E316-19CCA911D27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13" t="1818" r="3188"/>
          <a:stretch/>
        </p:blipFill>
        <p:spPr>
          <a:xfrm>
            <a:off x="857250" y="0"/>
            <a:ext cx="7515224" cy="6858000"/>
          </a:xfrm>
          <a:prstGeom prst="rect">
            <a:avLst/>
          </a:prstGeom>
        </p:spPr>
      </p:pic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E6F62429-232E-EEFD-0E29-7A5D8626BC8F}"/>
              </a:ext>
            </a:extLst>
          </p:cNvPr>
          <p:cNvSpPr/>
          <p:nvPr/>
        </p:nvSpPr>
        <p:spPr>
          <a:xfrm>
            <a:off x="857250" y="0"/>
            <a:ext cx="1071562" cy="515426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37</a:t>
            </a:r>
            <a:r>
              <a:rPr lang="ar-AE" dirty="0">
                <a:solidFill>
                  <a:schemeClr val="tx1"/>
                </a:solidFill>
              </a:rPr>
              <a:t>ص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مخطط انسيابي: رابط 4">
            <a:extLst>
              <a:ext uri="{FF2B5EF4-FFF2-40B4-BE49-F238E27FC236}">
                <a16:creationId xmlns:a16="http://schemas.microsoft.com/office/drawing/2014/main" id="{1C275E53-F759-E2EB-0A23-6245AFEB849E}"/>
              </a:ext>
            </a:extLst>
          </p:cNvPr>
          <p:cNvSpPr/>
          <p:nvPr/>
        </p:nvSpPr>
        <p:spPr>
          <a:xfrm>
            <a:off x="7349305" y="414338"/>
            <a:ext cx="451669" cy="432310"/>
          </a:xfrm>
          <a:prstGeom prst="flowChartConnector">
            <a:avLst/>
          </a:prstGeom>
          <a:solidFill>
            <a:schemeClr val="accent2">
              <a:lumMod val="75000"/>
            </a:schemeClr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41FE6C2F-6EBB-7093-124D-DF26C21030C8}"/>
              </a:ext>
            </a:extLst>
          </p:cNvPr>
          <p:cNvSpPr txBox="1"/>
          <p:nvPr/>
        </p:nvSpPr>
        <p:spPr>
          <a:xfrm>
            <a:off x="6088471" y="3701554"/>
            <a:ext cx="17125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كـَــــمْ</a:t>
            </a:r>
            <a:endParaRPr lang="en-US" sz="4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A792DBF0-2A2B-AFEF-8207-B34594631649}"/>
              </a:ext>
            </a:extLst>
          </p:cNvPr>
          <p:cNvSpPr txBox="1"/>
          <p:nvPr/>
        </p:nvSpPr>
        <p:spPr>
          <a:xfrm>
            <a:off x="5636799" y="4179046"/>
            <a:ext cx="17125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000" dirty="0">
                <a:solidFill>
                  <a:srgbClr val="FF0000"/>
                </a:solidFill>
                <a:latin typeface="Calibri Light" panose="020F0302020204030204" pitchFamily="34" charset="0"/>
              </a:rPr>
              <a:t>أَنْ</a:t>
            </a:r>
            <a:endParaRPr lang="en-US" sz="4000" dirty="0">
              <a:solidFill>
                <a:srgbClr val="FF0000"/>
              </a:solidFill>
              <a:latin typeface="Calibri Light" panose="020F0302020204030204" pitchFamily="34" charset="0"/>
            </a:endParaRP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16BCC6B8-1CFD-CC01-541D-2A3320323615}"/>
              </a:ext>
            </a:extLst>
          </p:cNvPr>
          <p:cNvSpPr txBox="1"/>
          <p:nvPr/>
        </p:nvSpPr>
        <p:spPr>
          <a:xfrm>
            <a:off x="5422987" y="4677437"/>
            <a:ext cx="17125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000" dirty="0">
                <a:solidFill>
                  <a:srgbClr val="FF0000"/>
                </a:solidFill>
                <a:latin typeface="Calibri Light" panose="020F0302020204030204" pitchFamily="34" charset="0"/>
              </a:rPr>
              <a:t>مِــنْ</a:t>
            </a:r>
            <a:endParaRPr lang="en-US" sz="4000" dirty="0">
              <a:solidFill>
                <a:srgbClr val="FF0000"/>
              </a:solidFill>
              <a:latin typeface="Calibri Light" panose="020F0302020204030204" pitchFamily="34" charset="0"/>
            </a:endParaRP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51A7D1F4-0C48-6152-9BF4-7CFD113A3ACC}"/>
              </a:ext>
            </a:extLst>
          </p:cNvPr>
          <p:cNvSpPr txBox="1"/>
          <p:nvPr/>
        </p:nvSpPr>
        <p:spPr>
          <a:xfrm>
            <a:off x="5636800" y="5364424"/>
            <a:ext cx="17125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000" dirty="0">
                <a:solidFill>
                  <a:srgbClr val="FF0000"/>
                </a:solidFill>
                <a:latin typeface="Calibri Light" panose="020F0302020204030204" pitchFamily="34" charset="0"/>
              </a:rPr>
              <a:t>كُـــنْ</a:t>
            </a:r>
            <a:endParaRPr lang="en-US" sz="4000" dirty="0">
              <a:solidFill>
                <a:srgbClr val="FF0000"/>
              </a:solidFill>
              <a:latin typeface="Calibri Light" panose="020F0302020204030204" pitchFamily="34" charset="0"/>
            </a:endParaRP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BA441B14-1DE6-8B79-8FED-22E2F1DEC7BD}"/>
              </a:ext>
            </a:extLst>
          </p:cNvPr>
          <p:cNvSpPr txBox="1"/>
          <p:nvPr/>
        </p:nvSpPr>
        <p:spPr>
          <a:xfrm>
            <a:off x="1928812" y="3701554"/>
            <a:ext cx="17125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000" dirty="0">
                <a:solidFill>
                  <a:srgbClr val="FF0000"/>
                </a:solidFill>
                <a:latin typeface="Calibri Light" panose="020F0302020204030204" pitchFamily="34" charset="0"/>
              </a:rPr>
              <a:t>خَمْسُ</a:t>
            </a:r>
            <a:endParaRPr lang="en-US" sz="4000" dirty="0">
              <a:solidFill>
                <a:srgbClr val="FF0000"/>
              </a:solidFill>
              <a:latin typeface="Calibri Light" panose="020F0302020204030204" pitchFamily="34" charset="0"/>
            </a:endParaRP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9CAEF172-7E41-66E0-30BB-3E914A7DFC4B}"/>
              </a:ext>
            </a:extLst>
          </p:cNvPr>
          <p:cNvSpPr txBox="1"/>
          <p:nvPr/>
        </p:nvSpPr>
        <p:spPr>
          <a:xfrm>
            <a:off x="2380484" y="4185657"/>
            <a:ext cx="17125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000" dirty="0">
                <a:solidFill>
                  <a:srgbClr val="FF0000"/>
                </a:solidFill>
                <a:latin typeface="Calibri Light" panose="020F0302020204030204" pitchFamily="34" charset="0"/>
              </a:rPr>
              <a:t>عَنْكَ</a:t>
            </a:r>
            <a:endParaRPr lang="en-US" sz="4000" dirty="0">
              <a:solidFill>
                <a:srgbClr val="FF0000"/>
              </a:solidFill>
              <a:latin typeface="Calibri Light" panose="020F0302020204030204" pitchFamily="34" charset="0"/>
            </a:endParaRP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B9B4FC1B-69C4-6F83-6894-88C36986BF36}"/>
              </a:ext>
            </a:extLst>
          </p:cNvPr>
          <p:cNvSpPr txBox="1"/>
          <p:nvPr/>
        </p:nvSpPr>
        <p:spPr>
          <a:xfrm>
            <a:off x="2566604" y="4626898"/>
            <a:ext cx="17125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000" dirty="0">
                <a:solidFill>
                  <a:srgbClr val="FF0000"/>
                </a:solidFill>
                <a:latin typeface="Calibri Light" panose="020F0302020204030204" pitchFamily="34" charset="0"/>
              </a:rPr>
              <a:t>حينَ</a:t>
            </a:r>
            <a:endParaRPr lang="en-US" sz="4000" dirty="0">
              <a:solidFill>
                <a:srgbClr val="FF0000"/>
              </a:solidFill>
              <a:latin typeface="Calibri Light" panose="020F0302020204030204" pitchFamily="34" charset="0"/>
            </a:endParaRP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7E3C1D20-9B43-C9FF-F785-3DC29F4AA303}"/>
              </a:ext>
            </a:extLst>
          </p:cNvPr>
          <p:cNvSpPr txBox="1"/>
          <p:nvPr/>
        </p:nvSpPr>
        <p:spPr>
          <a:xfrm>
            <a:off x="2600588" y="5111001"/>
            <a:ext cx="17125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000" dirty="0">
                <a:solidFill>
                  <a:srgbClr val="FF0000"/>
                </a:solidFill>
                <a:latin typeface="Calibri Light" panose="020F0302020204030204" pitchFamily="34" charset="0"/>
              </a:rPr>
              <a:t>وَقْتَ</a:t>
            </a:r>
            <a:endParaRPr lang="en-US" sz="4000" dirty="0">
              <a:solidFill>
                <a:srgbClr val="FF0000"/>
              </a:solidFill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3161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3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04E71170-3533-F8B7-10E0-BA83301731E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0" t="1458" r="4557"/>
          <a:stretch/>
        </p:blipFill>
        <p:spPr>
          <a:xfrm>
            <a:off x="928688" y="100012"/>
            <a:ext cx="7515225" cy="6757987"/>
          </a:xfrm>
          <a:prstGeom prst="rect">
            <a:avLst/>
          </a:prstGeom>
        </p:spPr>
      </p:pic>
      <p:cxnSp>
        <p:nvCxnSpPr>
          <p:cNvPr id="4" name="رابط مستقيم 3">
            <a:extLst>
              <a:ext uri="{FF2B5EF4-FFF2-40B4-BE49-F238E27FC236}">
                <a16:creationId xmlns:a16="http://schemas.microsoft.com/office/drawing/2014/main" id="{8E782434-DCF8-7D7E-CE91-3CB9E4B2D869}"/>
              </a:ext>
            </a:extLst>
          </p:cNvPr>
          <p:cNvCxnSpPr>
            <a:cxnSpLocks/>
          </p:cNvCxnSpPr>
          <p:nvPr/>
        </p:nvCxnSpPr>
        <p:spPr>
          <a:xfrm flipH="1">
            <a:off x="3086100" y="1814513"/>
            <a:ext cx="3186113" cy="13716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رابط مستقيم 6">
            <a:extLst>
              <a:ext uri="{FF2B5EF4-FFF2-40B4-BE49-F238E27FC236}">
                <a16:creationId xmlns:a16="http://schemas.microsoft.com/office/drawing/2014/main" id="{4C90A1E9-B4C5-4D74-21F2-5174BE419EBD}"/>
              </a:ext>
            </a:extLst>
          </p:cNvPr>
          <p:cNvCxnSpPr>
            <a:cxnSpLocks/>
          </p:cNvCxnSpPr>
          <p:nvPr/>
        </p:nvCxnSpPr>
        <p:spPr>
          <a:xfrm flipH="1">
            <a:off x="3086100" y="3300413"/>
            <a:ext cx="3014663" cy="272891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رابط مستقيم 9">
            <a:extLst>
              <a:ext uri="{FF2B5EF4-FFF2-40B4-BE49-F238E27FC236}">
                <a16:creationId xmlns:a16="http://schemas.microsoft.com/office/drawing/2014/main" id="{EDFF4AC4-0A99-E5AA-C980-4F0905F55F67}"/>
              </a:ext>
            </a:extLst>
          </p:cNvPr>
          <p:cNvCxnSpPr>
            <a:cxnSpLocks/>
          </p:cNvCxnSpPr>
          <p:nvPr/>
        </p:nvCxnSpPr>
        <p:spPr>
          <a:xfrm flipH="1" flipV="1">
            <a:off x="3086100" y="1443038"/>
            <a:ext cx="2643187" cy="295751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رابط مستقيم 11">
            <a:extLst>
              <a:ext uri="{FF2B5EF4-FFF2-40B4-BE49-F238E27FC236}">
                <a16:creationId xmlns:a16="http://schemas.microsoft.com/office/drawing/2014/main" id="{AF757E59-9410-C55E-9227-7036207A97B6}"/>
              </a:ext>
            </a:extLst>
          </p:cNvPr>
          <p:cNvCxnSpPr>
            <a:cxnSpLocks/>
          </p:cNvCxnSpPr>
          <p:nvPr/>
        </p:nvCxnSpPr>
        <p:spPr>
          <a:xfrm flipH="1" flipV="1">
            <a:off x="3086100" y="4772025"/>
            <a:ext cx="2643187" cy="1657349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مستطيل 15">
            <a:extLst>
              <a:ext uri="{FF2B5EF4-FFF2-40B4-BE49-F238E27FC236}">
                <a16:creationId xmlns:a16="http://schemas.microsoft.com/office/drawing/2014/main" id="{ECE1463E-C4E5-062A-7B83-53847221C0B8}"/>
              </a:ext>
            </a:extLst>
          </p:cNvPr>
          <p:cNvSpPr/>
          <p:nvPr/>
        </p:nvSpPr>
        <p:spPr>
          <a:xfrm>
            <a:off x="1057276" y="2321719"/>
            <a:ext cx="500062" cy="3571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7" name="مستطيل 16">
            <a:extLst>
              <a:ext uri="{FF2B5EF4-FFF2-40B4-BE49-F238E27FC236}">
                <a16:creationId xmlns:a16="http://schemas.microsoft.com/office/drawing/2014/main" id="{1E143993-AFFE-F045-1811-18383F4CA9DD}"/>
              </a:ext>
            </a:extLst>
          </p:cNvPr>
          <p:cNvSpPr/>
          <p:nvPr/>
        </p:nvSpPr>
        <p:spPr>
          <a:xfrm>
            <a:off x="1021558" y="753666"/>
            <a:ext cx="500062" cy="3571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8" name="مستطيل 17">
            <a:extLst>
              <a:ext uri="{FF2B5EF4-FFF2-40B4-BE49-F238E27FC236}">
                <a16:creationId xmlns:a16="http://schemas.microsoft.com/office/drawing/2014/main" id="{53A37337-F39F-A678-BBA3-0BFF36A0AE8B}"/>
              </a:ext>
            </a:extLst>
          </p:cNvPr>
          <p:cNvSpPr/>
          <p:nvPr/>
        </p:nvSpPr>
        <p:spPr>
          <a:xfrm>
            <a:off x="985840" y="5422105"/>
            <a:ext cx="500062" cy="3571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9" name="مستطيل 18">
            <a:extLst>
              <a:ext uri="{FF2B5EF4-FFF2-40B4-BE49-F238E27FC236}">
                <a16:creationId xmlns:a16="http://schemas.microsoft.com/office/drawing/2014/main" id="{2FEEA213-211D-13E9-F57E-804EDC56075E}"/>
              </a:ext>
            </a:extLst>
          </p:cNvPr>
          <p:cNvSpPr/>
          <p:nvPr/>
        </p:nvSpPr>
        <p:spPr>
          <a:xfrm>
            <a:off x="1057276" y="3821908"/>
            <a:ext cx="500062" cy="3571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20" name="مستطيل: زوايا مستديرة 19">
            <a:extLst>
              <a:ext uri="{FF2B5EF4-FFF2-40B4-BE49-F238E27FC236}">
                <a16:creationId xmlns:a16="http://schemas.microsoft.com/office/drawing/2014/main" id="{7E398512-79AF-5044-3B8E-C69040DF4621}"/>
              </a:ext>
            </a:extLst>
          </p:cNvPr>
          <p:cNvSpPr/>
          <p:nvPr/>
        </p:nvSpPr>
        <p:spPr>
          <a:xfrm>
            <a:off x="3614738" y="6342574"/>
            <a:ext cx="1071562" cy="515426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38</a:t>
            </a:r>
            <a:r>
              <a:rPr lang="ar-AE" dirty="0">
                <a:solidFill>
                  <a:schemeClr val="tx1"/>
                </a:solidFill>
              </a:rPr>
              <a:t>ص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797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3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1905224C-EE6D-B3FC-1CCA-23F59E76A21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3" r="2219"/>
          <a:stretch/>
        </p:blipFill>
        <p:spPr>
          <a:xfrm>
            <a:off x="900113" y="3629025"/>
            <a:ext cx="7700962" cy="3038604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3A584DEC-3C04-033A-2787-04D8C32D7F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25" y="-1"/>
            <a:ext cx="7829550" cy="3629025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3FB52379-9866-1C1F-4405-A034E0CB203B}"/>
              </a:ext>
            </a:extLst>
          </p:cNvPr>
          <p:cNvSpPr txBox="1"/>
          <p:nvPr/>
        </p:nvSpPr>
        <p:spPr>
          <a:xfrm>
            <a:off x="5257801" y="4607671"/>
            <a:ext cx="8572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000" dirty="0">
                <a:solidFill>
                  <a:srgbClr val="FF0000"/>
                </a:solidFill>
                <a:latin typeface="Calibri Light" panose="020F0302020204030204" pitchFamily="34" charset="0"/>
              </a:rPr>
              <a:t>نَظْـ</a:t>
            </a:r>
            <a:endParaRPr lang="en-US" sz="4000" dirty="0">
              <a:solidFill>
                <a:srgbClr val="FF0000"/>
              </a:solidFill>
              <a:latin typeface="Calibri Light" panose="020F0302020204030204" pitchFamily="34" charset="0"/>
            </a:endParaRP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E9A8330D-6FB7-E2B4-9114-1EA7C9D1F45F}"/>
              </a:ext>
            </a:extLst>
          </p:cNvPr>
          <p:cNvSpPr txBox="1"/>
          <p:nvPr/>
        </p:nvSpPr>
        <p:spPr>
          <a:xfrm>
            <a:off x="3457575" y="4617803"/>
            <a:ext cx="8572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000" dirty="0">
                <a:solidFill>
                  <a:srgbClr val="FF0000"/>
                </a:solidFill>
                <a:latin typeface="Calibri Light" panose="020F0302020204030204" pitchFamily="34" charset="0"/>
              </a:rPr>
              <a:t>ـظَـ</a:t>
            </a:r>
            <a:endParaRPr lang="en-US" sz="4000" dirty="0">
              <a:solidFill>
                <a:srgbClr val="FF0000"/>
              </a:solidFill>
              <a:latin typeface="Calibri Light" panose="020F0302020204030204" pitchFamily="34" charset="0"/>
            </a:endParaRP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B937C973-6952-248C-8406-0D08232276AE}"/>
              </a:ext>
            </a:extLst>
          </p:cNvPr>
          <p:cNvSpPr txBox="1"/>
          <p:nvPr/>
        </p:nvSpPr>
        <p:spPr>
          <a:xfrm>
            <a:off x="1495426" y="4617803"/>
            <a:ext cx="8572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000" dirty="0">
                <a:solidFill>
                  <a:srgbClr val="FF0000"/>
                </a:solidFill>
                <a:latin typeface="Calibri Light" panose="020F0302020204030204" pitchFamily="34" charset="0"/>
              </a:rPr>
              <a:t>ـفَ</a:t>
            </a:r>
            <a:endParaRPr lang="en-US" sz="4000" dirty="0">
              <a:solidFill>
                <a:srgbClr val="FF0000"/>
              </a:solidFill>
              <a:latin typeface="Calibri Light" panose="020F0302020204030204" pitchFamily="34" charset="0"/>
            </a:endParaRP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DBCA5632-4002-9A47-0FD0-E59CFB634C7F}"/>
              </a:ext>
            </a:extLst>
          </p:cNvPr>
          <p:cNvSpPr txBox="1"/>
          <p:nvPr/>
        </p:nvSpPr>
        <p:spPr>
          <a:xfrm>
            <a:off x="5419724" y="5148327"/>
            <a:ext cx="8572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000" dirty="0">
                <a:solidFill>
                  <a:srgbClr val="FF0000"/>
                </a:solidFill>
                <a:latin typeface="Calibri Light" panose="020F0302020204030204" pitchFamily="34" charset="0"/>
              </a:rPr>
              <a:t>رَفْــ</a:t>
            </a:r>
            <a:endParaRPr lang="en-US" sz="4000" dirty="0">
              <a:solidFill>
                <a:srgbClr val="FF0000"/>
              </a:solidFill>
              <a:latin typeface="Calibri Light" panose="020F0302020204030204" pitchFamily="34" charset="0"/>
            </a:endParaRP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6F845C34-D34F-6B33-B563-EBBF89F8350C}"/>
              </a:ext>
            </a:extLst>
          </p:cNvPr>
          <p:cNvSpPr txBox="1"/>
          <p:nvPr/>
        </p:nvSpPr>
        <p:spPr>
          <a:xfrm>
            <a:off x="3319465" y="5148327"/>
            <a:ext cx="8572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000" dirty="0">
                <a:solidFill>
                  <a:srgbClr val="FF0000"/>
                </a:solidFill>
                <a:latin typeface="Calibri Light" panose="020F0302020204030204" pitchFamily="34" charset="0"/>
              </a:rPr>
              <a:t>ــفـَـ</a:t>
            </a:r>
            <a:endParaRPr lang="en-US" sz="4000" dirty="0">
              <a:solidFill>
                <a:srgbClr val="FF0000"/>
              </a:solidFill>
              <a:latin typeface="Calibri Light" panose="020F0302020204030204" pitchFamily="34" charset="0"/>
            </a:endParaRP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7ECBCCAF-3849-1077-8E81-C73701AB2494}"/>
              </a:ext>
            </a:extLst>
          </p:cNvPr>
          <p:cNvSpPr txBox="1"/>
          <p:nvPr/>
        </p:nvSpPr>
        <p:spPr>
          <a:xfrm>
            <a:off x="1700212" y="5148327"/>
            <a:ext cx="8572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000" dirty="0">
                <a:solidFill>
                  <a:srgbClr val="FF0000"/>
                </a:solidFill>
                <a:latin typeface="Calibri Light" panose="020F0302020204030204" pitchFamily="34" charset="0"/>
              </a:rPr>
              <a:t>ــهَ</a:t>
            </a:r>
            <a:endParaRPr lang="en-US" sz="4000" dirty="0">
              <a:solidFill>
                <a:srgbClr val="FF0000"/>
              </a:solidFill>
              <a:latin typeface="Calibri Light" panose="020F0302020204030204" pitchFamily="34" charset="0"/>
            </a:endParaRP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FE5BEBBD-AEAB-2623-C4AC-9168C4178E90}"/>
              </a:ext>
            </a:extLst>
          </p:cNvPr>
          <p:cNvSpPr txBox="1"/>
          <p:nvPr/>
        </p:nvSpPr>
        <p:spPr>
          <a:xfrm>
            <a:off x="4829176" y="5586317"/>
            <a:ext cx="8572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000" dirty="0">
                <a:solidFill>
                  <a:srgbClr val="FF0000"/>
                </a:solidFill>
                <a:latin typeface="Calibri Light" panose="020F0302020204030204" pitchFamily="34" charset="0"/>
              </a:rPr>
              <a:t>أَثْـــ</a:t>
            </a:r>
            <a:endParaRPr lang="en-US" sz="4000" dirty="0">
              <a:solidFill>
                <a:srgbClr val="FF0000"/>
              </a:solidFill>
              <a:latin typeface="Calibri Light" panose="020F0302020204030204" pitchFamily="34" charset="0"/>
            </a:endParaRP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F7006D15-807A-8759-ECC8-141E334FF721}"/>
              </a:ext>
            </a:extLst>
          </p:cNvPr>
          <p:cNvSpPr txBox="1"/>
          <p:nvPr/>
        </p:nvSpPr>
        <p:spPr>
          <a:xfrm>
            <a:off x="2990852" y="5585709"/>
            <a:ext cx="8572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000" dirty="0">
                <a:solidFill>
                  <a:srgbClr val="FF0000"/>
                </a:solidFill>
                <a:latin typeface="Calibri Light" panose="020F0302020204030204" pitchFamily="34" charset="0"/>
              </a:rPr>
              <a:t>ــثَـ</a:t>
            </a:r>
            <a:endParaRPr lang="en-US" sz="4000" dirty="0">
              <a:solidFill>
                <a:srgbClr val="FF0000"/>
              </a:solidFill>
              <a:latin typeface="Calibri Light" panose="020F0302020204030204" pitchFamily="34" charset="0"/>
            </a:endParaRP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DF91900B-A814-A9E2-87C0-8F525780D558}"/>
              </a:ext>
            </a:extLst>
          </p:cNvPr>
          <p:cNvSpPr txBox="1"/>
          <p:nvPr/>
        </p:nvSpPr>
        <p:spPr>
          <a:xfrm>
            <a:off x="1738316" y="5585709"/>
            <a:ext cx="8572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000" dirty="0">
                <a:solidFill>
                  <a:srgbClr val="FF0000"/>
                </a:solidFill>
                <a:latin typeface="Calibri Light" panose="020F0302020204030204" pitchFamily="34" charset="0"/>
              </a:rPr>
              <a:t>ــرَ</a:t>
            </a:r>
            <a:endParaRPr lang="en-US" sz="4000" dirty="0">
              <a:solidFill>
                <a:srgbClr val="FF0000"/>
              </a:solidFill>
              <a:latin typeface="Calibri Light" panose="020F0302020204030204" pitchFamily="34" charset="0"/>
            </a:endParaRP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97C55E87-D2E6-0960-14D3-B0B47176ACFD}"/>
              </a:ext>
            </a:extLst>
          </p:cNvPr>
          <p:cNvSpPr txBox="1"/>
          <p:nvPr/>
        </p:nvSpPr>
        <p:spPr>
          <a:xfrm>
            <a:off x="5691186" y="6042926"/>
            <a:ext cx="8572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000" dirty="0">
                <a:solidFill>
                  <a:srgbClr val="FF0000"/>
                </a:solidFill>
                <a:latin typeface="Calibri Light" panose="020F0302020204030204" pitchFamily="34" charset="0"/>
              </a:rPr>
              <a:t>رَتْــ</a:t>
            </a:r>
            <a:endParaRPr lang="en-US" sz="4000" dirty="0">
              <a:solidFill>
                <a:srgbClr val="FF0000"/>
              </a:solidFill>
              <a:latin typeface="Calibri Light" panose="020F0302020204030204" pitchFamily="34" charset="0"/>
            </a:endParaRP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D0DB50F9-6645-51B2-AA63-434B8FAF85B6}"/>
              </a:ext>
            </a:extLst>
          </p:cNvPr>
          <p:cNvSpPr txBox="1"/>
          <p:nvPr/>
        </p:nvSpPr>
        <p:spPr>
          <a:xfrm>
            <a:off x="3457575" y="6023091"/>
            <a:ext cx="8572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000" dirty="0">
                <a:solidFill>
                  <a:srgbClr val="FF0000"/>
                </a:solidFill>
                <a:latin typeface="Calibri Light" panose="020F0302020204030204" pitchFamily="34" charset="0"/>
              </a:rPr>
              <a:t>ـــتَــ</a:t>
            </a:r>
            <a:endParaRPr lang="en-US" sz="4000" dirty="0">
              <a:solidFill>
                <a:srgbClr val="FF0000"/>
              </a:solidFill>
              <a:latin typeface="Calibri Light" panose="020F0302020204030204" pitchFamily="34" charset="0"/>
            </a:endParaRP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1C6458A8-5548-10DB-5046-7F38282615DE}"/>
              </a:ext>
            </a:extLst>
          </p:cNvPr>
          <p:cNvSpPr txBox="1"/>
          <p:nvPr/>
        </p:nvSpPr>
        <p:spPr>
          <a:xfrm>
            <a:off x="1709739" y="6031085"/>
            <a:ext cx="8572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000" dirty="0">
                <a:solidFill>
                  <a:srgbClr val="FF0000"/>
                </a:solidFill>
                <a:latin typeface="Calibri Light" panose="020F0302020204030204" pitchFamily="34" charset="0"/>
              </a:rPr>
              <a:t>ـبَ</a:t>
            </a:r>
            <a:endParaRPr lang="en-US" sz="4000" dirty="0">
              <a:solidFill>
                <a:srgbClr val="FF0000"/>
              </a:solidFill>
              <a:latin typeface="Calibri Light" panose="020F0302020204030204" pitchFamily="34" charset="0"/>
            </a:endParaRPr>
          </a:p>
        </p:txBody>
      </p:sp>
      <p:sp>
        <p:nvSpPr>
          <p:cNvPr id="19" name="مستطيل: زوايا مستديرة 18">
            <a:extLst>
              <a:ext uri="{FF2B5EF4-FFF2-40B4-BE49-F238E27FC236}">
                <a16:creationId xmlns:a16="http://schemas.microsoft.com/office/drawing/2014/main" id="{645E2B92-98F8-17E3-0B71-04A64E0AC600}"/>
              </a:ext>
            </a:extLst>
          </p:cNvPr>
          <p:cNvSpPr/>
          <p:nvPr/>
        </p:nvSpPr>
        <p:spPr>
          <a:xfrm>
            <a:off x="666754" y="-2"/>
            <a:ext cx="1071562" cy="515426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39</a:t>
            </a:r>
            <a:r>
              <a:rPr lang="ar-AE" dirty="0">
                <a:solidFill>
                  <a:schemeClr val="tx1"/>
                </a:solidFill>
              </a:rPr>
              <a:t>ص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0464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3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1856DE35-617F-BAE0-5DC1-5C6738DB30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1" r="3835" b="2854"/>
          <a:stretch/>
        </p:blipFill>
        <p:spPr>
          <a:xfrm>
            <a:off x="585789" y="107156"/>
            <a:ext cx="7750968" cy="6643688"/>
          </a:xfrm>
          <a:prstGeom prst="rect">
            <a:avLst/>
          </a:prstGeom>
        </p:spPr>
      </p:pic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5FC6EC5A-317F-5BEE-595C-BDC14B734C22}"/>
              </a:ext>
            </a:extLst>
          </p:cNvPr>
          <p:cNvSpPr/>
          <p:nvPr/>
        </p:nvSpPr>
        <p:spPr>
          <a:xfrm>
            <a:off x="585789" y="107156"/>
            <a:ext cx="1071562" cy="515426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41</a:t>
            </a:r>
            <a:r>
              <a:rPr lang="ar-AE" dirty="0">
                <a:solidFill>
                  <a:schemeClr val="tx1"/>
                </a:solidFill>
              </a:rPr>
              <a:t>ص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89DD3AB8-753B-628B-B841-4770B9A688AA}"/>
              </a:ext>
            </a:extLst>
          </p:cNvPr>
          <p:cNvSpPr txBox="1"/>
          <p:nvPr/>
        </p:nvSpPr>
        <p:spPr>
          <a:xfrm>
            <a:off x="5651085" y="1378205"/>
            <a:ext cx="17125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000" dirty="0">
                <a:solidFill>
                  <a:srgbClr val="FF0000"/>
                </a:solidFill>
                <a:latin typeface="Calibri Light" panose="020F0302020204030204" pitchFamily="34" charset="0"/>
              </a:rPr>
              <a:t>خَلْفَ</a:t>
            </a:r>
            <a:endParaRPr lang="en-US" sz="4000" dirty="0">
              <a:solidFill>
                <a:srgbClr val="FF0000"/>
              </a:solidFill>
              <a:latin typeface="Calibri Light" panose="020F0302020204030204" pitchFamily="34" charset="0"/>
            </a:endParaRP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2340BADE-6371-959A-83F6-A460B30229B6}"/>
              </a:ext>
            </a:extLst>
          </p:cNvPr>
          <p:cNvSpPr txBox="1"/>
          <p:nvPr/>
        </p:nvSpPr>
        <p:spPr>
          <a:xfrm>
            <a:off x="5281418" y="2925283"/>
            <a:ext cx="17125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000" dirty="0">
                <a:solidFill>
                  <a:srgbClr val="FF0000"/>
                </a:solidFill>
                <a:latin typeface="Calibri Light" panose="020F0302020204030204" pitchFamily="34" charset="0"/>
              </a:rPr>
              <a:t>داخِلَ</a:t>
            </a:r>
            <a:endParaRPr lang="en-US" sz="4000" dirty="0">
              <a:solidFill>
                <a:srgbClr val="FF0000"/>
              </a:solidFill>
              <a:latin typeface="Calibri Light" panose="020F0302020204030204" pitchFamily="34" charset="0"/>
            </a:endParaRP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A68822A8-68D7-8E27-619E-F27592BF2555}"/>
              </a:ext>
            </a:extLst>
          </p:cNvPr>
          <p:cNvSpPr txBox="1"/>
          <p:nvPr/>
        </p:nvSpPr>
        <p:spPr>
          <a:xfrm>
            <a:off x="5651085" y="3430206"/>
            <a:ext cx="17125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000" dirty="0">
                <a:solidFill>
                  <a:srgbClr val="FF0000"/>
                </a:solidFill>
                <a:latin typeface="Calibri Light" panose="020F0302020204030204" pitchFamily="34" charset="0"/>
              </a:rPr>
              <a:t>خارِجَ</a:t>
            </a:r>
            <a:endParaRPr lang="en-US" sz="4000" dirty="0">
              <a:solidFill>
                <a:srgbClr val="FF0000"/>
              </a:solidFill>
              <a:latin typeface="Calibri Light" panose="020F0302020204030204" pitchFamily="34" charset="0"/>
            </a:endParaRP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82635F61-2989-F7CD-AA1A-B900E8EC6768}"/>
              </a:ext>
            </a:extLst>
          </p:cNvPr>
          <p:cNvSpPr txBox="1"/>
          <p:nvPr/>
        </p:nvSpPr>
        <p:spPr>
          <a:xfrm>
            <a:off x="5651086" y="5108591"/>
            <a:ext cx="17125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000" dirty="0">
                <a:solidFill>
                  <a:srgbClr val="FF0000"/>
                </a:solidFill>
                <a:latin typeface="Calibri Light" panose="020F0302020204030204" pitchFamily="34" charset="0"/>
              </a:rPr>
              <a:t>فَـوْقَ</a:t>
            </a:r>
            <a:endParaRPr lang="en-US" sz="4000" dirty="0">
              <a:solidFill>
                <a:srgbClr val="FF0000"/>
              </a:solidFill>
              <a:latin typeface="Calibri Light" panose="020F0302020204030204" pitchFamily="34" charset="0"/>
            </a:endParaRP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3810DAE2-3D4A-C1AD-70A9-E5A8186D17FF}"/>
              </a:ext>
            </a:extLst>
          </p:cNvPr>
          <p:cNvSpPr txBox="1"/>
          <p:nvPr/>
        </p:nvSpPr>
        <p:spPr>
          <a:xfrm>
            <a:off x="5422487" y="5613514"/>
            <a:ext cx="17125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000" dirty="0">
                <a:solidFill>
                  <a:srgbClr val="FF0000"/>
                </a:solidFill>
                <a:latin typeface="Calibri Light" panose="020F0302020204030204" pitchFamily="34" charset="0"/>
              </a:rPr>
              <a:t>تَحْتَ</a:t>
            </a:r>
            <a:endParaRPr lang="en-US" sz="4000" dirty="0">
              <a:solidFill>
                <a:srgbClr val="FF0000"/>
              </a:solidFill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5689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3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12530EA5-7943-03B0-2B83-4D44ADE5E7B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8" r="3327"/>
          <a:stretch/>
        </p:blipFill>
        <p:spPr>
          <a:xfrm>
            <a:off x="642939" y="57150"/>
            <a:ext cx="8086724" cy="6743700"/>
          </a:xfrm>
          <a:prstGeom prst="rect">
            <a:avLst/>
          </a:prstGeom>
        </p:spPr>
      </p:pic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5326D1EC-AF1A-317F-6D54-6ED2AF1C60D1}"/>
              </a:ext>
            </a:extLst>
          </p:cNvPr>
          <p:cNvSpPr/>
          <p:nvPr/>
        </p:nvSpPr>
        <p:spPr>
          <a:xfrm>
            <a:off x="642939" y="57150"/>
            <a:ext cx="1071562" cy="515426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42</a:t>
            </a:r>
            <a:r>
              <a:rPr lang="ar-AE" dirty="0">
                <a:solidFill>
                  <a:schemeClr val="tx1"/>
                </a:solidFill>
              </a:rPr>
              <a:t>ص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42C6ABEC-6CCC-229F-E4FD-8F999D412FF1}"/>
              </a:ext>
            </a:extLst>
          </p:cNvPr>
          <p:cNvSpPr txBox="1"/>
          <p:nvPr/>
        </p:nvSpPr>
        <p:spPr>
          <a:xfrm>
            <a:off x="914401" y="2055497"/>
            <a:ext cx="190023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3200" dirty="0">
                <a:solidFill>
                  <a:srgbClr val="FF0000"/>
                </a:solidFill>
                <a:highlight>
                  <a:srgbClr val="FFFF00"/>
                </a:highlight>
                <a:latin typeface="Calibri Light" panose="020F0302020204030204" pitchFamily="34" charset="0"/>
              </a:rPr>
              <a:t>يَقْطِفُ</a:t>
            </a:r>
            <a:r>
              <a:rPr lang="ar-AE" sz="3200" dirty="0">
                <a:solidFill>
                  <a:srgbClr val="FF0000"/>
                </a:solidFill>
                <a:latin typeface="Calibri Light" panose="020F0302020204030204" pitchFamily="34" charset="0"/>
              </a:rPr>
              <a:t> الْمُزارِعُ </a:t>
            </a:r>
            <a:r>
              <a:rPr lang="ar-AE" sz="3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الثِّمارَ</a:t>
            </a:r>
            <a:endParaRPr lang="en-US" sz="36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CAFEB34B-A0FD-99CF-1866-A169F7307B4B}"/>
              </a:ext>
            </a:extLst>
          </p:cNvPr>
          <p:cNvSpPr txBox="1"/>
          <p:nvPr/>
        </p:nvSpPr>
        <p:spPr>
          <a:xfrm>
            <a:off x="1008266" y="3686713"/>
            <a:ext cx="171250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3200" dirty="0">
                <a:solidFill>
                  <a:srgbClr val="FF0000"/>
                </a:solidFill>
                <a:highlight>
                  <a:srgbClr val="FFFF00"/>
                </a:highlight>
                <a:latin typeface="Calibri Light" panose="020F0302020204030204" pitchFamily="34" charset="0"/>
              </a:rPr>
              <a:t>يَصيدُ</a:t>
            </a:r>
            <a:r>
              <a:rPr lang="ar-AE" sz="3200" dirty="0">
                <a:solidFill>
                  <a:srgbClr val="FF0000"/>
                </a:solidFill>
                <a:latin typeface="Calibri Light" panose="020F0302020204030204" pitchFamily="34" charset="0"/>
              </a:rPr>
              <a:t> الصَّيّادُ السَّمَكَةَ</a:t>
            </a:r>
            <a:endParaRPr lang="en-US" sz="3200" dirty="0">
              <a:solidFill>
                <a:srgbClr val="FF0000"/>
              </a:solidFill>
              <a:latin typeface="Calibri Light" panose="020F0302020204030204" pitchFamily="34" charset="0"/>
            </a:endParaRP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85D90702-EB82-D1EB-8253-8F012F2100ED}"/>
              </a:ext>
            </a:extLst>
          </p:cNvPr>
          <p:cNvSpPr txBox="1"/>
          <p:nvPr/>
        </p:nvSpPr>
        <p:spPr>
          <a:xfrm>
            <a:off x="4993863" y="5521586"/>
            <a:ext cx="171250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3200" dirty="0">
                <a:solidFill>
                  <a:srgbClr val="FF0000"/>
                </a:solidFill>
                <a:highlight>
                  <a:srgbClr val="FFFF00"/>
                </a:highlight>
                <a:latin typeface="Calibri Light" panose="020F0302020204030204" pitchFamily="34" charset="0"/>
              </a:rPr>
              <a:t>قَطَعَ</a:t>
            </a:r>
            <a:r>
              <a:rPr lang="ar-AE" sz="3200" dirty="0">
                <a:solidFill>
                  <a:srgbClr val="FF0000"/>
                </a:solidFill>
                <a:latin typeface="Calibri Light" panose="020F0302020204030204" pitchFamily="34" charset="0"/>
              </a:rPr>
              <a:t> النَّجّارُ الْأَخْشابَ</a:t>
            </a:r>
            <a:endParaRPr lang="en-US" sz="3200" dirty="0">
              <a:solidFill>
                <a:srgbClr val="FF0000"/>
              </a:solidFill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3855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3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84E04311-5074-D423-8025-E3DB49EFB71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75"/>
          <a:stretch/>
        </p:blipFill>
        <p:spPr>
          <a:xfrm>
            <a:off x="714376" y="123492"/>
            <a:ext cx="7686674" cy="6577346"/>
          </a:xfrm>
          <a:prstGeom prst="rect">
            <a:avLst/>
          </a:prstGeom>
        </p:spPr>
      </p:pic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CB722591-6D6C-0729-B92C-CE138236A587}"/>
              </a:ext>
            </a:extLst>
          </p:cNvPr>
          <p:cNvSpPr/>
          <p:nvPr/>
        </p:nvSpPr>
        <p:spPr>
          <a:xfrm>
            <a:off x="714376" y="157162"/>
            <a:ext cx="1071562" cy="515426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43</a:t>
            </a:r>
            <a:r>
              <a:rPr lang="ar-AE" dirty="0">
                <a:solidFill>
                  <a:schemeClr val="tx1"/>
                </a:solidFill>
              </a:rPr>
              <a:t>ص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B92B5988-14F7-6CB9-2F5B-8E1E2855BE23}"/>
              </a:ext>
            </a:extLst>
          </p:cNvPr>
          <p:cNvSpPr txBox="1"/>
          <p:nvPr/>
        </p:nvSpPr>
        <p:spPr>
          <a:xfrm>
            <a:off x="4857750" y="3564199"/>
            <a:ext cx="40917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يَتَعَلَّمُ الْوَلَدُ السِّباحَةَ</a:t>
            </a:r>
            <a:r>
              <a:rPr lang="ar-AE" sz="4000" dirty="0">
                <a:solidFill>
                  <a:srgbClr val="FF0000"/>
                </a:solidFill>
                <a:latin typeface="Calibri Light" panose="020F0302020204030204" pitchFamily="34" charset="0"/>
              </a:rPr>
              <a:t> </a:t>
            </a:r>
            <a:endParaRPr lang="en-US" sz="4000" dirty="0">
              <a:solidFill>
                <a:srgbClr val="FF0000"/>
              </a:solidFill>
              <a:latin typeface="Calibri Light" panose="020F0302020204030204" pitchFamily="34" charset="0"/>
            </a:endParaRP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3E17E9FC-9B79-DD12-4A10-2496F3D82671}"/>
              </a:ext>
            </a:extLst>
          </p:cNvPr>
          <p:cNvSpPr txBox="1"/>
          <p:nvPr/>
        </p:nvSpPr>
        <p:spPr>
          <a:xfrm>
            <a:off x="1200152" y="3564199"/>
            <a:ext cx="30718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يَرْسِمُ أَحْمَدُ سَيّارةً</a:t>
            </a:r>
            <a:endParaRPr lang="en-US" sz="4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96FDD2E2-6224-87F2-609D-B89ACD967662}"/>
              </a:ext>
            </a:extLst>
          </p:cNvPr>
          <p:cNvSpPr txBox="1"/>
          <p:nvPr/>
        </p:nvSpPr>
        <p:spPr>
          <a:xfrm>
            <a:off x="5114928" y="5793049"/>
            <a:ext cx="38345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يَحْتَرِمُ</a:t>
            </a:r>
            <a:r>
              <a:rPr lang="ar-AE" sz="4000" dirty="0">
                <a:solidFill>
                  <a:srgbClr val="FF0000"/>
                </a:solidFill>
                <a:latin typeface="Calibri Light" panose="020F0302020204030204" pitchFamily="34" charset="0"/>
              </a:rPr>
              <a:t> خالِدٌ صَديقَهُ</a:t>
            </a:r>
            <a:endParaRPr lang="en-US" sz="4000" dirty="0">
              <a:solidFill>
                <a:srgbClr val="FF0000"/>
              </a:solidFill>
              <a:latin typeface="Calibri Light" panose="020F0302020204030204" pitchFamily="34" charset="0"/>
            </a:endParaRP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EB7F8423-13C1-F10C-A2FD-625C5BE26AFB}"/>
              </a:ext>
            </a:extLst>
          </p:cNvPr>
          <p:cNvSpPr txBox="1"/>
          <p:nvPr/>
        </p:nvSpPr>
        <p:spPr>
          <a:xfrm>
            <a:off x="818770" y="5813948"/>
            <a:ext cx="42961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يَعْرِفُ سالِمٌ قيمَةَ الْعِلْمِ</a:t>
            </a:r>
            <a:endParaRPr lang="en-US" sz="4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0589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3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A179563F-6F0B-8F70-83C5-910155D92CE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4" r="3787"/>
          <a:stretch/>
        </p:blipFill>
        <p:spPr>
          <a:xfrm>
            <a:off x="671513" y="0"/>
            <a:ext cx="7829550" cy="6858000"/>
          </a:xfrm>
          <a:prstGeom prst="rect">
            <a:avLst/>
          </a:prstGeom>
        </p:spPr>
      </p:pic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58B89E6D-A20A-1D00-6F29-D97B1FD5BFA2}"/>
              </a:ext>
            </a:extLst>
          </p:cNvPr>
          <p:cNvSpPr/>
          <p:nvPr/>
        </p:nvSpPr>
        <p:spPr>
          <a:xfrm>
            <a:off x="671513" y="0"/>
            <a:ext cx="1071562" cy="515426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44</a:t>
            </a:r>
            <a:r>
              <a:rPr lang="ar-AE" dirty="0">
                <a:solidFill>
                  <a:schemeClr val="tx1"/>
                </a:solidFill>
              </a:rPr>
              <a:t>ص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BCD2278C-9BC6-033C-EAED-3BCA6D4BB742}"/>
              </a:ext>
            </a:extLst>
          </p:cNvPr>
          <p:cNvSpPr txBox="1"/>
          <p:nvPr/>
        </p:nvSpPr>
        <p:spPr>
          <a:xfrm>
            <a:off x="5665375" y="2306899"/>
            <a:ext cx="17125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000" dirty="0">
                <a:solidFill>
                  <a:srgbClr val="FF0000"/>
                </a:solidFill>
                <a:latin typeface="Calibri Light" panose="020F0302020204030204" pitchFamily="34" charset="0"/>
              </a:rPr>
              <a:t>مُثْمِرَةٌ</a:t>
            </a:r>
            <a:endParaRPr lang="en-US" sz="4000" dirty="0">
              <a:solidFill>
                <a:srgbClr val="FF0000"/>
              </a:solidFill>
              <a:latin typeface="Calibri Light" panose="020F0302020204030204" pitchFamily="34" charset="0"/>
            </a:endParaRP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0BD3E0C8-23F8-EF85-D5D6-09543ECA8BA3}"/>
              </a:ext>
            </a:extLst>
          </p:cNvPr>
          <p:cNvSpPr txBox="1"/>
          <p:nvPr/>
        </p:nvSpPr>
        <p:spPr>
          <a:xfrm>
            <a:off x="1766123" y="2306899"/>
            <a:ext cx="17125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000" dirty="0">
                <a:solidFill>
                  <a:srgbClr val="FF0000"/>
                </a:solidFill>
                <a:latin typeface="Calibri Light" panose="020F0302020204030204" pitchFamily="34" charset="0"/>
              </a:rPr>
              <a:t>طَويلَةٌ</a:t>
            </a:r>
            <a:endParaRPr lang="en-US" sz="4000" dirty="0">
              <a:solidFill>
                <a:srgbClr val="FF0000"/>
              </a:solidFill>
              <a:latin typeface="Calibri Light" panose="020F0302020204030204" pitchFamily="34" charset="0"/>
            </a:endParaRP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FB0743BD-61E9-F5AD-7EC4-51127DC92CD8}"/>
              </a:ext>
            </a:extLst>
          </p:cNvPr>
          <p:cNvSpPr txBox="1"/>
          <p:nvPr/>
        </p:nvSpPr>
        <p:spPr>
          <a:xfrm>
            <a:off x="5665374" y="4228506"/>
            <a:ext cx="17125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000" dirty="0">
                <a:solidFill>
                  <a:srgbClr val="FF0000"/>
                </a:solidFill>
                <a:latin typeface="Calibri Light" panose="020F0302020204030204" pitchFamily="34" charset="0"/>
              </a:rPr>
              <a:t>سَريعٌ</a:t>
            </a:r>
            <a:endParaRPr lang="en-US" sz="4000" dirty="0">
              <a:solidFill>
                <a:srgbClr val="FF0000"/>
              </a:solidFill>
              <a:latin typeface="Calibri Light" panose="020F0302020204030204" pitchFamily="34" charset="0"/>
            </a:endParaRP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5C16663E-82B5-020F-64D8-22793100B8C6}"/>
              </a:ext>
            </a:extLst>
          </p:cNvPr>
          <p:cNvSpPr txBox="1"/>
          <p:nvPr/>
        </p:nvSpPr>
        <p:spPr>
          <a:xfrm>
            <a:off x="1936338" y="4128493"/>
            <a:ext cx="17125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000" dirty="0">
                <a:solidFill>
                  <a:srgbClr val="FF0000"/>
                </a:solidFill>
                <a:latin typeface="Calibri Light" panose="020F0302020204030204" pitchFamily="34" charset="0"/>
              </a:rPr>
              <a:t>ساخِنٌ</a:t>
            </a:r>
            <a:endParaRPr lang="en-US" sz="4000" dirty="0">
              <a:solidFill>
                <a:srgbClr val="FF0000"/>
              </a:solidFill>
              <a:latin typeface="Calibri Light" panose="020F0302020204030204" pitchFamily="34" charset="0"/>
            </a:endParaRP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BEA6047A-8990-F4DB-4801-DB4E23EF23CF}"/>
              </a:ext>
            </a:extLst>
          </p:cNvPr>
          <p:cNvSpPr txBox="1"/>
          <p:nvPr/>
        </p:nvSpPr>
        <p:spPr>
          <a:xfrm>
            <a:off x="5908261" y="6007361"/>
            <a:ext cx="17125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000" dirty="0">
                <a:solidFill>
                  <a:srgbClr val="FF0000"/>
                </a:solidFill>
                <a:latin typeface="Calibri Light" panose="020F0302020204030204" pitchFamily="34" charset="0"/>
              </a:rPr>
              <a:t>لامِعٌ</a:t>
            </a:r>
            <a:endParaRPr lang="en-US" sz="4000" dirty="0">
              <a:solidFill>
                <a:srgbClr val="FF0000"/>
              </a:solidFill>
              <a:latin typeface="Calibri Light" panose="020F0302020204030204" pitchFamily="34" charset="0"/>
            </a:endParaRP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00FE9DB2-B9EB-CD63-586C-761168AB75C4}"/>
              </a:ext>
            </a:extLst>
          </p:cNvPr>
          <p:cNvSpPr txBox="1"/>
          <p:nvPr/>
        </p:nvSpPr>
        <p:spPr>
          <a:xfrm>
            <a:off x="1858372" y="6007361"/>
            <a:ext cx="17125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000" dirty="0">
                <a:solidFill>
                  <a:srgbClr val="FF0000"/>
                </a:solidFill>
                <a:latin typeface="Calibri Light" panose="020F0302020204030204" pitchFamily="34" charset="0"/>
              </a:rPr>
              <a:t>جَميلَةٌ</a:t>
            </a:r>
            <a:endParaRPr lang="en-US" sz="4000" dirty="0">
              <a:solidFill>
                <a:srgbClr val="FF0000"/>
              </a:solidFill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4377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3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8A5B2A55-8BA6-B45A-CFE2-6070A91DD7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0"/>
            <a:ext cx="7886699" cy="6858000"/>
          </a:xfrm>
          <a:prstGeom prst="rect">
            <a:avLst/>
          </a:prstGeom>
        </p:spPr>
      </p:pic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CC9B6F21-432A-5822-3684-4575134217EE}"/>
              </a:ext>
            </a:extLst>
          </p:cNvPr>
          <p:cNvSpPr/>
          <p:nvPr/>
        </p:nvSpPr>
        <p:spPr>
          <a:xfrm>
            <a:off x="628650" y="0"/>
            <a:ext cx="1071562" cy="515426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45</a:t>
            </a:r>
            <a:r>
              <a:rPr lang="ar-AE" dirty="0">
                <a:solidFill>
                  <a:schemeClr val="tx1"/>
                </a:solidFill>
              </a:rPr>
              <a:t>ص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23831051-72CC-A35A-75C5-13BA8C3B1048}"/>
              </a:ext>
            </a:extLst>
          </p:cNvPr>
          <p:cNvSpPr txBox="1"/>
          <p:nvPr/>
        </p:nvSpPr>
        <p:spPr>
          <a:xfrm>
            <a:off x="2728912" y="2292612"/>
            <a:ext cx="61062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تُحَلِّقُ</a:t>
            </a:r>
            <a:r>
              <a:rPr lang="ar-AE" sz="4000" dirty="0">
                <a:solidFill>
                  <a:srgbClr val="FF0000"/>
                </a:solidFill>
                <a:latin typeface="Calibri Light" panose="020F0302020204030204" pitchFamily="34" charset="0"/>
              </a:rPr>
              <a:t> الطَّيورُ في أَسْرابٍ مُنَظَّمَة.</a:t>
            </a:r>
            <a:endParaRPr lang="en-US" sz="4000" dirty="0">
              <a:solidFill>
                <a:srgbClr val="FF0000"/>
              </a:solidFill>
              <a:latin typeface="Calibri Light" panose="020F0302020204030204" pitchFamily="34" charset="0"/>
            </a:endParaRP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F6D1E5A3-52EF-B968-8440-5A589C06070B}"/>
              </a:ext>
            </a:extLst>
          </p:cNvPr>
          <p:cNvSpPr txBox="1"/>
          <p:nvPr/>
        </p:nvSpPr>
        <p:spPr>
          <a:xfrm>
            <a:off x="2114550" y="3986151"/>
            <a:ext cx="55149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000" dirty="0">
                <a:solidFill>
                  <a:srgbClr val="FF0000"/>
                </a:solidFill>
                <a:latin typeface="Calibri Light" panose="020F0302020204030204" pitchFamily="34" charset="0"/>
              </a:rPr>
              <a:t>أَرَدْتُ زِيارَةَ بَيْتِ خالي في دُبَيَّ. </a:t>
            </a:r>
            <a:endParaRPr lang="en-US" sz="4000" dirty="0">
              <a:solidFill>
                <a:srgbClr val="FF0000"/>
              </a:solidFill>
              <a:latin typeface="Calibri Light" panose="020F0302020204030204" pitchFamily="34" charset="0"/>
            </a:endParaRP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4DF56C1E-0DDA-E3FF-B7F0-7D0614A956AF}"/>
              </a:ext>
            </a:extLst>
          </p:cNvPr>
          <p:cNvSpPr txBox="1"/>
          <p:nvPr/>
        </p:nvSpPr>
        <p:spPr>
          <a:xfrm>
            <a:off x="2300289" y="5068132"/>
            <a:ext cx="59348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000" dirty="0">
                <a:solidFill>
                  <a:srgbClr val="FF0000"/>
                </a:solidFill>
                <a:latin typeface="Calibri Light" panose="020F0302020204030204" pitchFamily="34" charset="0"/>
              </a:rPr>
              <a:t>فَأَخْبَرَتُ أَبي لِيوصِلَني إِلى هُناكَ. </a:t>
            </a:r>
            <a:endParaRPr lang="en-US" sz="4000" dirty="0">
              <a:solidFill>
                <a:srgbClr val="FF0000"/>
              </a:solidFill>
              <a:latin typeface="Calibri Light" panose="020F0302020204030204" pitchFamily="34" charset="0"/>
            </a:endParaRP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909D82CB-EC5E-ACBF-B38F-BC5A39745F48}"/>
              </a:ext>
            </a:extLst>
          </p:cNvPr>
          <p:cNvSpPr txBox="1"/>
          <p:nvPr/>
        </p:nvSpPr>
        <p:spPr>
          <a:xfrm>
            <a:off x="1326970" y="6044052"/>
            <a:ext cx="73483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000" dirty="0">
                <a:solidFill>
                  <a:srgbClr val="FF0000"/>
                </a:solidFill>
                <a:latin typeface="Calibri Light" panose="020F0302020204030204" pitchFamily="34" charset="0"/>
              </a:rPr>
              <a:t>وَجَهَّزْتُ ثِيابي وَأَلْعابي الَّتي سَآخُذُها مَعي. </a:t>
            </a:r>
            <a:endParaRPr lang="en-US" sz="4000" dirty="0">
              <a:solidFill>
                <a:srgbClr val="FF0000"/>
              </a:solidFill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2389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theme/theme1.xml><?xml version="1.0" encoding="utf-8"?>
<a:theme xmlns:a="http://schemas.openxmlformats.org/drawingml/2006/main" name="نسق Office">
  <a:themeElements>
    <a:clrScheme name="نسق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نسق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نسق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95</TotalTime>
  <Words>155</Words>
  <Application>Microsoft Office PowerPoint</Application>
  <PresentationFormat>جهاز عرض</PresentationFormat>
  <Paragraphs>83</Paragraphs>
  <Slides>14</Slides>
  <Notes>1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Nemat Ayat Mohamed  Abdelwahab</dc:creator>
  <cp:lastModifiedBy>Nemat Ayat Mohamed  Abdelwahab</cp:lastModifiedBy>
  <cp:revision>20</cp:revision>
  <dcterms:created xsi:type="dcterms:W3CDTF">2024-05-12T09:48:04Z</dcterms:created>
  <dcterms:modified xsi:type="dcterms:W3CDTF">2024-05-12T11:24:00Z</dcterms:modified>
</cp:coreProperties>
</file>