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8" r:id="rId4"/>
    <p:sldId id="264" r:id="rId5"/>
    <p:sldId id="263" r:id="rId6"/>
    <p:sldId id="261" r:id="rId7"/>
  </p:sldIdLst>
  <p:sldSz cx="12192000" cy="6858000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2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1" y="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8EEC298-47E5-4F03-A3AE-6A2D8F869B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6B920E7-392A-4D4A-A6ED-ABB69D02DC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54D19F6-1004-47D7-BC94-9B470A417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EB809E8-2BD9-4301-BAAC-EAD0FB050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DD537D1-FA7A-4664-AC34-ED6A880D1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35938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51D670-307D-4846-A3D4-541E3CBE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0BAF97D-9AD7-475D-956E-72375A8C7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AFF188D-999D-4E84-9690-3A30A915C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E4398EF-0510-4F6D-81A0-1A777205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EF6730C-3F1D-4B30-B2F6-B63948535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3139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8921807-4214-43A7-BF31-C682F49C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BA1E41B-0ADE-4302-8095-754C8C0C8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81E1E3-7A0D-4D5F-96FB-631EEBEF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06EC97-745C-462B-B4BF-017631C84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01CA267-A773-48AA-9DBA-73F181B3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860849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D151DD8-1ADD-4804-8937-8AD28B14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FD22311-6D6F-4FD1-9A82-93C297D05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7E1DA34-55E3-4FDA-AE14-50FDDBCA1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F6C5F81-7372-42AA-9188-10301B5A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2126E05-45FD-49EA-AC34-97CBDFD8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5226E71-39F5-4A62-861D-04ED705BE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7522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1C7431B-A271-4937-8C80-00B6986C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A213622-6FDE-4215-BEB2-F9F19A709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15CFB95-23AF-4244-BC8B-90DC02486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D29A955-9EDB-4ADB-A5BD-3832A748D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F28C9C46-9F64-4F5C-837A-23F5C4CB79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C8652358-1823-45B6-B312-00876604B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5EA7AB0E-3BEB-4D7E-A2C3-33E73F162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9F536BF9-AE4F-4B81-BB05-FB1A1BB0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7678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1195410-DA4B-4453-97D2-CDF9538D6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5A74DEE-7A05-4E64-8713-372CF916C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81A388B-AFAA-4D77-A54D-9D1196AAC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91FC6F5-7151-4C6B-A0D3-62BC7517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38312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C2E08034-89C5-431B-BB9D-D1CF554A2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0DE8E47-85E3-4063-97B1-A663C3460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456CE76-09E2-4047-BA50-BEE2DC4F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09610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89C6A44-1F85-4EF3-9418-0D77C7122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0338CEE-D006-485C-AF35-62E15D867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ADCBD03-B720-4BD9-ACE7-E5F13AD10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28704AF-4939-4C0A-AA77-453C8B72E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4B8040D-5B86-434F-A481-950F40B0A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910036E-9EAA-446D-8977-BF6A41A87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33983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96106A5-55D4-426D-960C-2B4799BE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0FF6BE1A-4573-4A0C-BB19-5A347AF73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2711A1D-DC56-4715-9782-1B184BA2D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5D1E1C1-B666-41AD-AF3E-E88E84D02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0A3F603-B3F9-4F63-A797-873DD2194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582C29D-A6E4-44E6-A226-8DCA8E932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0561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DA39C14-04DF-4217-B547-DC8FBA7E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56ADFEB-90BD-499D-BB8A-5CF6F0F0C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8A3434C-DB50-41CE-B608-B9E6E4683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E019DCB-3381-42E7-A0CB-3281FA34A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B2864B5-0EB6-4BFF-B49F-8114FF9E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1178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E212194-F78E-464F-A3D4-43CA125981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3C1C52A-E313-4E78-A36A-235F748F6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448FEB3-85A7-4DC5-8ACA-16401A31F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63A2C6C-8AA6-49D2-B517-B184F0B51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39AA61B-4252-4A50-B94D-9B681C779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2812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9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1BEBD670-E5FA-450C-84AE-AB79E4D6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D064873-A446-4519-8025-BC9FB2BE8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F9114C7-0CB5-42EE-A0B2-60C9ADFCDE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A4D7-DE5F-4EF5-B6F7-F0E7269E2994}" type="datetimeFigureOut">
              <a:rPr lang="ar-KW" smtClean="0"/>
              <a:t>07/07/1442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B44C582-8055-495D-9771-105E64FD5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71CD302-1051-4705-BBBA-7B38C5EA5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1F8E6-62D4-4454-8C0D-14766C98B63C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7308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3.wdp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openxmlformats.org/officeDocument/2006/relationships/image" Target="../media/image4.sv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3.wdp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sv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3.wdp"/><Relationship Id="rId7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3.wdp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openxmlformats.org/officeDocument/2006/relationships/image" Target="../media/image4.sv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4.wdp"/><Relationship Id="rId4" Type="http://schemas.openxmlformats.org/officeDocument/2006/relationships/image" Target="../media/image8.png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836B9195-B2A3-4FCD-8274-A21DEE930A36}"/>
              </a:ext>
            </a:extLst>
          </p:cNvPr>
          <p:cNvGrpSpPr/>
          <p:nvPr/>
        </p:nvGrpSpPr>
        <p:grpSpPr>
          <a:xfrm>
            <a:off x="1622145" y="725256"/>
            <a:ext cx="7959256" cy="6162261"/>
            <a:chOff x="1622145" y="725256"/>
            <a:chExt cx="7959256" cy="6162261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455C54AF-4612-4CA2-A79C-5C9EE6B18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905" b="97510" l="3828" r="98565">
                          <a14:foregroundMark x1="68421" y1="8714" x2="68421" y2="8714"/>
                          <a14:foregroundMark x1="43062" y1="7884" x2="43062" y2="7884"/>
                          <a14:foregroundMark x1="43062" y1="2905" x2="43062" y2="2905"/>
                          <a14:foregroundMark x1="3828" y1="37759" x2="3828" y2="37759"/>
                          <a14:foregroundMark x1="95215" y1="36100" x2="95215" y2="36100"/>
                          <a14:foregroundMark x1="39234" y1="92531" x2="39234" y2="92531"/>
                          <a14:foregroundMark x1="33971" y1="97925" x2="33971" y2="97925"/>
                          <a14:foregroundMark x1="36842" y1="95436" x2="36842" y2="95436"/>
                          <a14:foregroundMark x1="98565" y1="36515" x2="98565" y2="365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2145" y="725256"/>
              <a:ext cx="7959256" cy="6162261"/>
            </a:xfrm>
            <a:prstGeom prst="rect">
              <a:avLst/>
            </a:prstGeom>
          </p:spPr>
        </p:pic>
        <p:grpSp>
          <p:nvGrpSpPr>
            <p:cNvPr id="7" name="مجموعة 6">
              <a:extLst>
                <a:ext uri="{FF2B5EF4-FFF2-40B4-BE49-F238E27FC236}">
                  <a16:creationId xmlns:a16="http://schemas.microsoft.com/office/drawing/2014/main" id="{6A736935-A8F8-471C-9884-CEED054D6BC7}"/>
                </a:ext>
              </a:extLst>
            </p:cNvPr>
            <p:cNvGrpSpPr/>
            <p:nvPr/>
          </p:nvGrpSpPr>
          <p:grpSpPr>
            <a:xfrm>
              <a:off x="7323487" y="1607695"/>
              <a:ext cx="1407380" cy="1407380"/>
              <a:chOff x="7084612" y="1264257"/>
              <a:chExt cx="1407380" cy="1407380"/>
            </a:xfrm>
          </p:grpSpPr>
          <p:pic>
            <p:nvPicPr>
              <p:cNvPr id="5" name="رسم 4" descr="تفاح">
                <a:extLst>
                  <a:ext uri="{FF2B5EF4-FFF2-40B4-BE49-F238E27FC236}">
                    <a16:creationId xmlns:a16="http://schemas.microsoft.com/office/drawing/2014/main" id="{371D95E5-E417-4976-AA62-4629C94EA5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084612" y="1264257"/>
                <a:ext cx="1407380" cy="1407380"/>
              </a:xfrm>
              <a:prstGeom prst="rect">
                <a:avLst/>
              </a:prstGeom>
            </p:spPr>
          </p:pic>
          <p:sp>
            <p:nvSpPr>
              <p:cNvPr id="6" name="مربع نص 5">
                <a:extLst>
                  <a:ext uri="{FF2B5EF4-FFF2-40B4-BE49-F238E27FC236}">
                    <a16:creationId xmlns:a16="http://schemas.microsoft.com/office/drawing/2014/main" id="{F40331C1-7733-475E-BB6A-BA81EEACACEE}"/>
                  </a:ext>
                </a:extLst>
              </p:cNvPr>
              <p:cNvSpPr txBox="1"/>
              <p:nvPr/>
            </p:nvSpPr>
            <p:spPr>
              <a:xfrm>
                <a:off x="7490128" y="1765190"/>
                <a:ext cx="596348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KW" sz="4400" b="1" dirty="0"/>
                  <a:t>1</a:t>
                </a:r>
              </a:p>
            </p:txBody>
          </p:sp>
        </p:grpSp>
        <p:grpSp>
          <p:nvGrpSpPr>
            <p:cNvPr id="8" name="مجموعة 7">
              <a:extLst>
                <a:ext uri="{FF2B5EF4-FFF2-40B4-BE49-F238E27FC236}">
                  <a16:creationId xmlns:a16="http://schemas.microsoft.com/office/drawing/2014/main" id="{2C946903-31F3-4DFB-BA67-8DE6F4731E0A}"/>
                </a:ext>
              </a:extLst>
            </p:cNvPr>
            <p:cNvGrpSpPr/>
            <p:nvPr/>
          </p:nvGrpSpPr>
          <p:grpSpPr>
            <a:xfrm>
              <a:off x="4164824" y="991627"/>
              <a:ext cx="1407380" cy="1407380"/>
              <a:chOff x="7084612" y="1264257"/>
              <a:chExt cx="1407380" cy="1407380"/>
            </a:xfrm>
          </p:grpSpPr>
          <p:pic>
            <p:nvPicPr>
              <p:cNvPr id="9" name="رسم 8" descr="تفاح">
                <a:extLst>
                  <a:ext uri="{FF2B5EF4-FFF2-40B4-BE49-F238E27FC236}">
                    <a16:creationId xmlns:a16="http://schemas.microsoft.com/office/drawing/2014/main" id="{1EE6CB19-2D81-49DE-B1C4-CD7C8405F1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084612" y="1264257"/>
                <a:ext cx="1407380" cy="1407380"/>
              </a:xfrm>
              <a:prstGeom prst="rect">
                <a:avLst/>
              </a:prstGeom>
            </p:spPr>
          </p:pic>
          <p:sp>
            <p:nvSpPr>
              <p:cNvPr id="10" name="مربع نص 9">
                <a:extLst>
                  <a:ext uri="{FF2B5EF4-FFF2-40B4-BE49-F238E27FC236}">
                    <a16:creationId xmlns:a16="http://schemas.microsoft.com/office/drawing/2014/main" id="{312CEFB5-8A6F-461D-B447-CF275ACB386E}"/>
                  </a:ext>
                </a:extLst>
              </p:cNvPr>
              <p:cNvSpPr txBox="1"/>
              <p:nvPr/>
            </p:nvSpPr>
            <p:spPr>
              <a:xfrm>
                <a:off x="7490128" y="1765190"/>
                <a:ext cx="596348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KW" sz="4400" b="1" dirty="0"/>
                  <a:t>3</a:t>
                </a:r>
              </a:p>
            </p:txBody>
          </p:sp>
        </p:grpSp>
        <p:grpSp>
          <p:nvGrpSpPr>
            <p:cNvPr id="11" name="مجموعة 10">
              <a:extLst>
                <a:ext uri="{FF2B5EF4-FFF2-40B4-BE49-F238E27FC236}">
                  <a16:creationId xmlns:a16="http://schemas.microsoft.com/office/drawing/2014/main" id="{34707DA8-99CF-4352-B112-A893A2901253}"/>
                </a:ext>
              </a:extLst>
            </p:cNvPr>
            <p:cNvGrpSpPr/>
            <p:nvPr/>
          </p:nvGrpSpPr>
          <p:grpSpPr>
            <a:xfrm>
              <a:off x="2917785" y="2399007"/>
              <a:ext cx="1407380" cy="1407380"/>
              <a:chOff x="7084612" y="1264257"/>
              <a:chExt cx="1407380" cy="1407380"/>
            </a:xfrm>
          </p:grpSpPr>
          <p:pic>
            <p:nvPicPr>
              <p:cNvPr id="12" name="رسم 11" descr="تفاح">
                <a:extLst>
                  <a:ext uri="{FF2B5EF4-FFF2-40B4-BE49-F238E27FC236}">
                    <a16:creationId xmlns:a16="http://schemas.microsoft.com/office/drawing/2014/main" id="{5BEC7E5F-79C9-4E76-A961-0D740886A5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084612" y="1264257"/>
                <a:ext cx="1407380" cy="1407380"/>
              </a:xfrm>
              <a:prstGeom prst="rect">
                <a:avLst/>
              </a:prstGeom>
            </p:spPr>
          </p:pic>
          <p:sp>
            <p:nvSpPr>
              <p:cNvPr id="13" name="مربع نص 12">
                <a:extLst>
                  <a:ext uri="{FF2B5EF4-FFF2-40B4-BE49-F238E27FC236}">
                    <a16:creationId xmlns:a16="http://schemas.microsoft.com/office/drawing/2014/main" id="{E45CF54D-D345-47E2-ABC7-729896E962BB}"/>
                  </a:ext>
                </a:extLst>
              </p:cNvPr>
              <p:cNvSpPr txBox="1"/>
              <p:nvPr/>
            </p:nvSpPr>
            <p:spPr>
              <a:xfrm>
                <a:off x="7490128" y="1765190"/>
                <a:ext cx="596348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KW" sz="4400" b="1" dirty="0"/>
                  <a:t>4</a:t>
                </a:r>
              </a:p>
            </p:txBody>
          </p:sp>
        </p:grpSp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B138C2A1-34DA-413C-B4D8-2C99F06EFCB3}"/>
                </a:ext>
              </a:extLst>
            </p:cNvPr>
            <p:cNvGrpSpPr/>
            <p:nvPr/>
          </p:nvGrpSpPr>
          <p:grpSpPr>
            <a:xfrm>
              <a:off x="5510591" y="2060160"/>
              <a:ext cx="1407380" cy="1407380"/>
              <a:chOff x="7084612" y="1264257"/>
              <a:chExt cx="1407380" cy="1407380"/>
            </a:xfrm>
          </p:grpSpPr>
          <p:pic>
            <p:nvPicPr>
              <p:cNvPr id="15" name="رسم 14" descr="تفاح">
                <a:extLst>
                  <a:ext uri="{FF2B5EF4-FFF2-40B4-BE49-F238E27FC236}">
                    <a16:creationId xmlns:a16="http://schemas.microsoft.com/office/drawing/2014/main" id="{789E1098-A5D3-41C6-9FF8-BEBB97153C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084612" y="1264257"/>
                <a:ext cx="1407380" cy="1407380"/>
              </a:xfrm>
              <a:prstGeom prst="rect">
                <a:avLst/>
              </a:prstGeom>
            </p:spPr>
          </p:pic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51594220-303F-4BAF-8C60-56184C57F511}"/>
                  </a:ext>
                </a:extLst>
              </p:cNvPr>
              <p:cNvSpPr txBox="1"/>
              <p:nvPr/>
            </p:nvSpPr>
            <p:spPr>
              <a:xfrm>
                <a:off x="7490128" y="1765190"/>
                <a:ext cx="596348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KW" sz="4400" b="1" dirty="0"/>
                  <a:t>2</a:t>
                </a:r>
              </a:p>
            </p:txBody>
          </p:sp>
        </p:grpSp>
      </p:grp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C9160764-53FF-4C11-9D5E-2DC0FA827340}"/>
              </a:ext>
            </a:extLst>
          </p:cNvPr>
          <p:cNvSpPr/>
          <p:nvPr/>
        </p:nvSpPr>
        <p:spPr>
          <a:xfrm>
            <a:off x="7729003" y="235959"/>
            <a:ext cx="39084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لعبة جمع التفاح </a:t>
            </a:r>
            <a:endParaRPr lang="ar-SA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9" name="Picture 4" descr="Image result for red hood girl clipart">
            <a:extLst>
              <a:ext uri="{FF2B5EF4-FFF2-40B4-BE49-F238E27FC236}">
                <a16:creationId xmlns:a16="http://schemas.microsoft.com/office/drawing/2014/main" id="{E0CA3CDB-C045-4762-B2F5-EB3620073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7" b="92977" l="4734" r="92308">
                        <a14:foregroundMark x1="60355" y1="8027" x2="60355" y2="8027"/>
                        <a14:foregroundMark x1="59172" y1="3010" x2="59172" y2="3010"/>
                        <a14:foregroundMark x1="55030" y1="2007" x2="55030" y2="2007"/>
                        <a14:foregroundMark x1="5325" y1="67224" x2="5325" y2="67224"/>
                        <a14:foregroundMark x1="93491" y1="67224" x2="93491" y2="67224"/>
                        <a14:foregroundMark x1="71006" y1="90301" x2="71006" y2="90301"/>
                        <a14:foregroundMark x1="35503" y1="92642" x2="35503" y2="92642"/>
                        <a14:foregroundMark x1="48521" y1="56187" x2="48521" y2="56187"/>
                        <a14:foregroundMark x1="56805" y1="92977" x2="56805" y2="92977"/>
                        <a14:foregroundMark x1="56805" y1="92977" x2="74556" y2="92308"/>
                        <a14:foregroundMark x1="25444" y1="92308" x2="42604" y2="926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345" y="3194267"/>
            <a:ext cx="2341246" cy="366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فقاعة الكلام: بيضاوية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2AAE8D0-31DF-4C71-B3F4-8FA9CD0DE2B1}"/>
              </a:ext>
            </a:extLst>
          </p:cNvPr>
          <p:cNvSpPr/>
          <p:nvPr/>
        </p:nvSpPr>
        <p:spPr>
          <a:xfrm>
            <a:off x="9925304" y="1772194"/>
            <a:ext cx="2093426" cy="1295612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b="1" dirty="0">
                <a:solidFill>
                  <a:schemeClr val="tx1"/>
                </a:solidFill>
              </a:rPr>
              <a:t>هيا بنا اضغط هنا</a:t>
            </a:r>
          </a:p>
        </p:txBody>
      </p:sp>
    </p:spTree>
    <p:extLst>
      <p:ext uri="{BB962C8B-B14F-4D97-AF65-F5344CB8AC3E}">
        <p14:creationId xmlns:p14="http://schemas.microsoft.com/office/powerpoint/2010/main" val="3414420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sket clipart">
            <a:extLst>
              <a:ext uri="{FF2B5EF4-FFF2-40B4-BE49-F238E27FC236}">
                <a16:creationId xmlns:a16="http://schemas.microsoft.com/office/drawing/2014/main" id="{DE564DC1-A51F-4DA1-8C9C-B1E3EB9E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3" b="92896" l="9455" r="89455">
                        <a14:foregroundMark x1="83636" y1="25683" x2="83636" y2="25683"/>
                        <a14:foregroundMark x1="78545" y1="18033" x2="78545" y2="18033"/>
                        <a14:foregroundMark x1="73455" y1="10383" x2="73455" y2="10383"/>
                        <a14:foregroundMark x1="66545" y1="6011" x2="66545" y2="6011"/>
                        <a14:foregroundMark x1="54182" y1="1639" x2="54182" y2="1639"/>
                        <a14:foregroundMark x1="42909" y1="1639" x2="42909" y2="1639"/>
                        <a14:foregroundMark x1="37818" y1="2732" x2="37818" y2="2732"/>
                        <a14:foregroundMark x1="60727" y1="3279" x2="60727" y2="3279"/>
                        <a14:foregroundMark x1="64364" y1="6011" x2="64364" y2="6011"/>
                        <a14:foregroundMark x1="33818" y1="5464" x2="33818" y2="5464"/>
                        <a14:foregroundMark x1="15636" y1="25683" x2="15636" y2="25683"/>
                        <a14:foregroundMark x1="15636" y1="37705" x2="15636" y2="37705"/>
                        <a14:foregroundMark x1="49455" y1="92896" x2="49455" y2="92896"/>
                        <a14:foregroundMark x1="46182" y1="89617" x2="46182" y2="89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2" y="3567279"/>
            <a:ext cx="4445152" cy="29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AD2ACB1-48EE-417B-AAF5-2E0C6E3BA07F}"/>
              </a:ext>
            </a:extLst>
          </p:cNvPr>
          <p:cNvSpPr/>
          <p:nvPr/>
        </p:nvSpPr>
        <p:spPr>
          <a:xfrm>
            <a:off x="167016" y="357446"/>
            <a:ext cx="6392567" cy="8269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3600" b="1" dirty="0">
                <a:solidFill>
                  <a:schemeClr val="tx1"/>
                </a:solidFill>
              </a:rPr>
              <a:t>السؤال الأول 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55CA1F9F-7931-499C-ACAB-E400B5AFBBB6}"/>
              </a:ext>
            </a:extLst>
          </p:cNvPr>
          <p:cNvGrpSpPr/>
          <p:nvPr/>
        </p:nvGrpSpPr>
        <p:grpSpPr>
          <a:xfrm>
            <a:off x="10101180" y="3140289"/>
            <a:ext cx="2003728" cy="3751198"/>
            <a:chOff x="9005266" y="2637013"/>
            <a:chExt cx="2003728" cy="3751198"/>
          </a:xfrm>
        </p:grpSpPr>
        <p:sp>
          <p:nvSpPr>
            <p:cNvPr id="8" name="موجة 7">
              <a:extLst>
                <a:ext uri="{FF2B5EF4-FFF2-40B4-BE49-F238E27FC236}">
                  <a16:creationId xmlns:a16="http://schemas.microsoft.com/office/drawing/2014/main" id="{D7F1B66A-9FD5-4454-87C0-28CDE18EE86C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2400" b="1" dirty="0">
                  <a:solidFill>
                    <a:schemeClr val="tx1"/>
                  </a:solidFill>
                </a:rPr>
                <a:t>الجواب الصح</a:t>
              </a:r>
            </a:p>
          </p:txBody>
        </p:sp>
        <p:pic>
          <p:nvPicPr>
            <p:cNvPr id="1028" name="Picture 4" descr="Image result for red hood girl clipart">
              <a:extLst>
                <a:ext uri="{FF2B5EF4-FFF2-40B4-BE49-F238E27FC236}">
                  <a16:creationId xmlns:a16="http://schemas.microsoft.com/office/drawing/2014/main" id="{3518CFCC-65FA-4263-820E-B1B42A7F2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زر الإجراء: &quot;الانتقال للخلف&quot; أو &quot;السابق&quot;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BEEE888-DAA4-47E6-B1F1-E40AABADBDE1}"/>
              </a:ext>
            </a:extLst>
          </p:cNvPr>
          <p:cNvSpPr/>
          <p:nvPr/>
        </p:nvSpPr>
        <p:spPr>
          <a:xfrm>
            <a:off x="87092" y="6114553"/>
            <a:ext cx="723941" cy="56454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5F2D3A9E-5588-4F69-AF83-93C9656164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301" y="4043512"/>
            <a:ext cx="3365282" cy="2188328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5BE8DAE0-38F9-4F87-9C4E-BBA6B21C9E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5" b="97510" l="3828" r="98565">
                        <a14:foregroundMark x1="68421" y1="8714" x2="68421" y2="8714"/>
                        <a14:foregroundMark x1="43062" y1="7884" x2="43062" y2="7884"/>
                        <a14:foregroundMark x1="43062" y1="2905" x2="43062" y2="2905"/>
                        <a14:foregroundMark x1="3828" y1="37759" x2="3828" y2="37759"/>
                        <a14:foregroundMark x1="95215" y1="36100" x2="95215" y2="36100"/>
                        <a14:foregroundMark x1="39234" y1="92531" x2="39234" y2="92531"/>
                        <a14:foregroundMark x1="33971" y1="97925" x2="33971" y2="97925"/>
                        <a14:foregroundMark x1="36842" y1="95436" x2="36842" y2="95436"/>
                        <a14:foregroundMark x1="98565" y1="36515" x2="98565" y2="36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260" y="23992"/>
            <a:ext cx="4959142" cy="5528487"/>
          </a:xfrm>
          <a:prstGeom prst="rect">
            <a:avLst/>
          </a:prstGeom>
        </p:spPr>
      </p:pic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2BE8BF81-D52A-482A-A015-EDD0A694DCBC}"/>
              </a:ext>
            </a:extLst>
          </p:cNvPr>
          <p:cNvGrpSpPr/>
          <p:nvPr/>
        </p:nvGrpSpPr>
        <p:grpSpPr>
          <a:xfrm>
            <a:off x="7423849" y="93979"/>
            <a:ext cx="1300629" cy="1425465"/>
            <a:chOff x="7084612" y="1264257"/>
            <a:chExt cx="1407380" cy="1407380"/>
          </a:xfrm>
        </p:grpSpPr>
        <p:pic>
          <p:nvPicPr>
            <p:cNvPr id="27" name="رسم 26" descr="تفاح">
              <a:extLst>
                <a:ext uri="{FF2B5EF4-FFF2-40B4-BE49-F238E27FC236}">
                  <a16:creationId xmlns:a16="http://schemas.microsoft.com/office/drawing/2014/main" id="{578CEDCE-5F34-4513-A2E9-F085B26DF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8E66B50C-C570-4F56-9296-E4F2B4EC703B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3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B174B8F8-1BA1-4FDB-9FE8-F3E588032298}"/>
              </a:ext>
            </a:extLst>
          </p:cNvPr>
          <p:cNvGrpSpPr/>
          <p:nvPr/>
        </p:nvGrpSpPr>
        <p:grpSpPr>
          <a:xfrm>
            <a:off x="6612687" y="1592269"/>
            <a:ext cx="1182227" cy="1425465"/>
            <a:chOff x="7084612" y="1264257"/>
            <a:chExt cx="1407380" cy="1407380"/>
          </a:xfrm>
        </p:grpSpPr>
        <p:pic>
          <p:nvPicPr>
            <p:cNvPr id="25" name="رسم 24" descr="تفاح">
              <a:extLst>
                <a:ext uri="{FF2B5EF4-FFF2-40B4-BE49-F238E27FC236}">
                  <a16:creationId xmlns:a16="http://schemas.microsoft.com/office/drawing/2014/main" id="{06FDE905-D91E-46D1-9968-631544351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8F114A3-9561-474F-8F65-9CFED3B2E23D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4</a:t>
              </a:r>
            </a:p>
          </p:txBody>
        </p:sp>
      </p:grpSp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FFC6EE4B-49FD-4160-9C20-5BBE5CA7F2E4}"/>
              </a:ext>
            </a:extLst>
          </p:cNvPr>
          <p:cNvGrpSpPr/>
          <p:nvPr/>
        </p:nvGrpSpPr>
        <p:grpSpPr>
          <a:xfrm>
            <a:off x="8168629" y="1184382"/>
            <a:ext cx="1290109" cy="1355917"/>
            <a:chOff x="7084612" y="1264257"/>
            <a:chExt cx="1407380" cy="1407380"/>
          </a:xfrm>
        </p:grpSpPr>
        <p:pic>
          <p:nvPicPr>
            <p:cNvPr id="23" name="رسم 22" descr="تفاح">
              <a:extLst>
                <a:ext uri="{FF2B5EF4-FFF2-40B4-BE49-F238E27FC236}">
                  <a16:creationId xmlns:a16="http://schemas.microsoft.com/office/drawing/2014/main" id="{7056F44B-78BB-491D-A8BF-52FE32F95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21E00BB7-E95E-442D-AB7D-F5FDF4C10044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2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AA5A6687-F94F-4D6B-A542-5B627A561E26}"/>
              </a:ext>
            </a:extLst>
          </p:cNvPr>
          <p:cNvGrpSpPr/>
          <p:nvPr/>
        </p:nvGrpSpPr>
        <p:grpSpPr>
          <a:xfrm>
            <a:off x="9469258" y="1115999"/>
            <a:ext cx="1459994" cy="1492682"/>
            <a:chOff x="7109805" y="1336956"/>
            <a:chExt cx="1407380" cy="1407380"/>
          </a:xfrm>
        </p:grpSpPr>
        <p:pic>
          <p:nvPicPr>
            <p:cNvPr id="6" name="رسم 5" descr="تفاح">
              <a:extLst>
                <a:ext uri="{FF2B5EF4-FFF2-40B4-BE49-F238E27FC236}">
                  <a16:creationId xmlns:a16="http://schemas.microsoft.com/office/drawing/2014/main" id="{2FFF7752-3E31-4E85-87CB-9D7D55F20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09805" y="1336956"/>
              <a:ext cx="1407380" cy="1407380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0B6C2E1-86B5-416A-8697-98508019641F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1</a:t>
              </a:r>
            </a:p>
          </p:txBody>
        </p:sp>
      </p:grp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721C180D-39E8-486D-98A9-4C198E5E974F}"/>
              </a:ext>
            </a:extLst>
          </p:cNvPr>
          <p:cNvGrpSpPr/>
          <p:nvPr/>
        </p:nvGrpSpPr>
        <p:grpSpPr>
          <a:xfrm>
            <a:off x="5951464" y="3092154"/>
            <a:ext cx="2003728" cy="3751198"/>
            <a:chOff x="9005266" y="2637013"/>
            <a:chExt cx="2003728" cy="3751198"/>
          </a:xfrm>
        </p:grpSpPr>
        <p:sp>
          <p:nvSpPr>
            <p:cNvPr id="32" name="موجة 31">
              <a:extLst>
                <a:ext uri="{FF2B5EF4-FFF2-40B4-BE49-F238E27FC236}">
                  <a16:creationId xmlns:a16="http://schemas.microsoft.com/office/drawing/2014/main" id="{4D1A1594-368B-4260-BA6B-2C2C856548AE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2400" b="1" dirty="0">
                  <a:solidFill>
                    <a:schemeClr val="tx1"/>
                  </a:solidFill>
                </a:rPr>
                <a:t>الجواب الخطأ</a:t>
              </a:r>
            </a:p>
          </p:txBody>
        </p:sp>
        <p:pic>
          <p:nvPicPr>
            <p:cNvPr id="33" name="Picture 4" descr="Image result for red hood girl clipart">
              <a:extLst>
                <a:ext uri="{FF2B5EF4-FFF2-40B4-BE49-F238E27FC236}">
                  <a16:creationId xmlns:a16="http://schemas.microsoft.com/office/drawing/2014/main" id="{60DD34A2-CABE-4BC4-8AF0-960CE2A2E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101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2.22222E-6 L -0.56849 0.41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38" y="2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sket clipart">
            <a:extLst>
              <a:ext uri="{FF2B5EF4-FFF2-40B4-BE49-F238E27FC236}">
                <a16:creationId xmlns:a16="http://schemas.microsoft.com/office/drawing/2014/main" id="{DE564DC1-A51F-4DA1-8C9C-B1E3EB9E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3" b="92896" l="9455" r="89455">
                        <a14:foregroundMark x1="83636" y1="25683" x2="83636" y2="25683"/>
                        <a14:foregroundMark x1="78545" y1="18033" x2="78545" y2="18033"/>
                        <a14:foregroundMark x1="73455" y1="10383" x2="73455" y2="10383"/>
                        <a14:foregroundMark x1="66545" y1="6011" x2="66545" y2="6011"/>
                        <a14:foregroundMark x1="54182" y1="1639" x2="54182" y2="1639"/>
                        <a14:foregroundMark x1="42909" y1="1639" x2="42909" y2="1639"/>
                        <a14:foregroundMark x1="37818" y1="2732" x2="37818" y2="2732"/>
                        <a14:foregroundMark x1="60727" y1="3279" x2="60727" y2="3279"/>
                        <a14:foregroundMark x1="64364" y1="6011" x2="64364" y2="6011"/>
                        <a14:foregroundMark x1="33818" y1="5464" x2="33818" y2="5464"/>
                        <a14:foregroundMark x1="15636" y1="25683" x2="15636" y2="25683"/>
                        <a14:foregroundMark x1="15636" y1="37705" x2="15636" y2="37705"/>
                        <a14:foregroundMark x1="49455" y1="92896" x2="49455" y2="92896"/>
                        <a14:foregroundMark x1="46182" y1="89617" x2="46182" y2="89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2" y="3567279"/>
            <a:ext cx="4445152" cy="29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AD2ACB1-48EE-417B-AAF5-2E0C6E3BA07F}"/>
              </a:ext>
            </a:extLst>
          </p:cNvPr>
          <p:cNvSpPr/>
          <p:nvPr/>
        </p:nvSpPr>
        <p:spPr>
          <a:xfrm>
            <a:off x="87632" y="332675"/>
            <a:ext cx="6281531" cy="8269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3600" b="1" dirty="0">
                <a:solidFill>
                  <a:schemeClr val="tx1"/>
                </a:solidFill>
              </a:rPr>
              <a:t>السؤال الثاني </a:t>
            </a: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D3139B9F-2253-461A-A383-133B4FC64FDA}"/>
              </a:ext>
            </a:extLst>
          </p:cNvPr>
          <p:cNvGrpSpPr/>
          <p:nvPr/>
        </p:nvGrpSpPr>
        <p:grpSpPr>
          <a:xfrm>
            <a:off x="2656072" y="4016940"/>
            <a:ext cx="1144652" cy="1302483"/>
            <a:chOff x="7084612" y="1264257"/>
            <a:chExt cx="1407380" cy="1407380"/>
          </a:xfrm>
        </p:grpSpPr>
        <p:pic>
          <p:nvPicPr>
            <p:cNvPr id="16" name="رسم 15" descr="تفاح">
              <a:extLst>
                <a:ext uri="{FF2B5EF4-FFF2-40B4-BE49-F238E27FC236}">
                  <a16:creationId xmlns:a16="http://schemas.microsoft.com/office/drawing/2014/main" id="{55B56E90-7B93-4559-9517-69048D079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5E80DE9D-24F7-431A-965E-41A4E09389AE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1</a:t>
              </a:r>
            </a:p>
          </p:txBody>
        </p:sp>
      </p:grpSp>
      <p:sp>
        <p:nvSpPr>
          <p:cNvPr id="18" name="زر الإجراء: &quot;الانتقال للخلف&quot; أو &quot;السابق&quot; 1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BBC72F1-52CD-4575-AE23-E0C4BEF098ED}"/>
              </a:ext>
            </a:extLst>
          </p:cNvPr>
          <p:cNvSpPr/>
          <p:nvPr/>
        </p:nvSpPr>
        <p:spPr>
          <a:xfrm>
            <a:off x="87092" y="6114553"/>
            <a:ext cx="723941" cy="56454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934E065F-0100-47D2-B0B6-0EA48B3BF8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905" b="97510" l="3828" r="98565">
                        <a14:foregroundMark x1="68421" y1="8714" x2="68421" y2="8714"/>
                        <a14:foregroundMark x1="43062" y1="7884" x2="43062" y2="7884"/>
                        <a14:foregroundMark x1="43062" y1="2905" x2="43062" y2="2905"/>
                        <a14:foregroundMark x1="3828" y1="37759" x2="3828" y2="37759"/>
                        <a14:foregroundMark x1="95215" y1="36100" x2="95215" y2="36100"/>
                        <a14:foregroundMark x1="39234" y1="92531" x2="39234" y2="92531"/>
                        <a14:foregroundMark x1="33971" y1="97925" x2="33971" y2="97925"/>
                        <a14:foregroundMark x1="36842" y1="95436" x2="36842" y2="95436"/>
                        <a14:foregroundMark x1="98565" y1="36515" x2="98565" y2="36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649" y="-166329"/>
            <a:ext cx="4959142" cy="5528487"/>
          </a:xfrm>
          <a:prstGeom prst="rect">
            <a:avLst/>
          </a:prstGeom>
        </p:spPr>
      </p:pic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1EEA74E4-B611-4505-BEBF-1C2EAFE770B9}"/>
              </a:ext>
            </a:extLst>
          </p:cNvPr>
          <p:cNvGrpSpPr/>
          <p:nvPr/>
        </p:nvGrpSpPr>
        <p:grpSpPr>
          <a:xfrm>
            <a:off x="7423849" y="93979"/>
            <a:ext cx="1300629" cy="1425465"/>
            <a:chOff x="7084612" y="1264257"/>
            <a:chExt cx="1407380" cy="1407380"/>
          </a:xfrm>
        </p:grpSpPr>
        <p:pic>
          <p:nvPicPr>
            <p:cNvPr id="22" name="رسم 21" descr="تفاح">
              <a:extLst>
                <a:ext uri="{FF2B5EF4-FFF2-40B4-BE49-F238E27FC236}">
                  <a16:creationId xmlns:a16="http://schemas.microsoft.com/office/drawing/2014/main" id="{45A2F7CF-7EB6-4710-922E-BC39824D5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1A98EC12-ACE8-4A37-B796-75AFEEF401E9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3</a:t>
              </a: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7FE6B2E7-5D5A-41B2-B09C-9522F89410B1}"/>
              </a:ext>
            </a:extLst>
          </p:cNvPr>
          <p:cNvGrpSpPr/>
          <p:nvPr/>
        </p:nvGrpSpPr>
        <p:grpSpPr>
          <a:xfrm>
            <a:off x="6539897" y="1378130"/>
            <a:ext cx="1403717" cy="1425465"/>
            <a:chOff x="7084612" y="1264257"/>
            <a:chExt cx="1407380" cy="1407380"/>
          </a:xfrm>
        </p:grpSpPr>
        <p:pic>
          <p:nvPicPr>
            <p:cNvPr id="25" name="رسم 24" descr="تفاح">
              <a:extLst>
                <a:ext uri="{FF2B5EF4-FFF2-40B4-BE49-F238E27FC236}">
                  <a16:creationId xmlns:a16="http://schemas.microsoft.com/office/drawing/2014/main" id="{4172790D-02CA-4415-B63B-04B8B9598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1C4E9FBB-9458-4B29-99E2-3FBBFFBCE97B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4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AA5A6687-F94F-4D6B-A542-5B627A561E26}"/>
              </a:ext>
            </a:extLst>
          </p:cNvPr>
          <p:cNvGrpSpPr/>
          <p:nvPr/>
        </p:nvGrpSpPr>
        <p:grpSpPr>
          <a:xfrm>
            <a:off x="8212678" y="955788"/>
            <a:ext cx="1459994" cy="1492682"/>
            <a:chOff x="7084612" y="1264200"/>
            <a:chExt cx="1407380" cy="1407380"/>
          </a:xfrm>
        </p:grpSpPr>
        <p:pic>
          <p:nvPicPr>
            <p:cNvPr id="6" name="رسم 5" descr="تفاح">
              <a:extLst>
                <a:ext uri="{FF2B5EF4-FFF2-40B4-BE49-F238E27FC236}">
                  <a16:creationId xmlns:a16="http://schemas.microsoft.com/office/drawing/2014/main" id="{2FFF7752-3E31-4E85-87CB-9D7D55F20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84612" y="1264200"/>
              <a:ext cx="1407380" cy="1407380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0B6C2E1-86B5-416A-8697-98508019641F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2547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2</a:t>
              </a:r>
            </a:p>
          </p:txBody>
        </p:sp>
      </p:grpSp>
      <p:pic>
        <p:nvPicPr>
          <p:cNvPr id="19" name="صورة 18">
            <a:extLst>
              <a:ext uri="{FF2B5EF4-FFF2-40B4-BE49-F238E27FC236}">
                <a16:creationId xmlns:a16="http://schemas.microsoft.com/office/drawing/2014/main" id="{6C25970F-12DB-4D12-93CE-0FB420B008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6042" y="4016940"/>
            <a:ext cx="3365282" cy="2188328"/>
          </a:xfrm>
          <a:prstGeom prst="rect">
            <a:avLst/>
          </a:prstGeom>
        </p:spPr>
      </p:pic>
      <p:grpSp>
        <p:nvGrpSpPr>
          <p:cNvPr id="33" name="مجموعة 32">
            <a:extLst>
              <a:ext uri="{FF2B5EF4-FFF2-40B4-BE49-F238E27FC236}">
                <a16:creationId xmlns:a16="http://schemas.microsoft.com/office/drawing/2014/main" id="{0B8686B8-9DE6-4F7A-9C73-B8FAC0204094}"/>
              </a:ext>
            </a:extLst>
          </p:cNvPr>
          <p:cNvGrpSpPr/>
          <p:nvPr/>
        </p:nvGrpSpPr>
        <p:grpSpPr>
          <a:xfrm>
            <a:off x="9997022" y="3106802"/>
            <a:ext cx="2003728" cy="3751198"/>
            <a:chOff x="9005266" y="2637013"/>
            <a:chExt cx="2003728" cy="3751198"/>
          </a:xfrm>
        </p:grpSpPr>
        <p:sp>
          <p:nvSpPr>
            <p:cNvPr id="34" name="موجة 33">
              <a:extLst>
                <a:ext uri="{FF2B5EF4-FFF2-40B4-BE49-F238E27FC236}">
                  <a16:creationId xmlns:a16="http://schemas.microsoft.com/office/drawing/2014/main" id="{0011C275-657A-416D-A3D5-BA46EC8EBA0C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2400" b="1" dirty="0">
                  <a:solidFill>
                    <a:schemeClr val="tx1"/>
                  </a:solidFill>
                </a:rPr>
                <a:t>الجواب الخطأ</a:t>
              </a:r>
            </a:p>
          </p:txBody>
        </p:sp>
        <p:pic>
          <p:nvPicPr>
            <p:cNvPr id="35" name="Picture 4" descr="Image result for red hood girl clipart">
              <a:extLst>
                <a:ext uri="{FF2B5EF4-FFF2-40B4-BE49-F238E27FC236}">
                  <a16:creationId xmlns:a16="http://schemas.microsoft.com/office/drawing/2014/main" id="{8AA76799-14F1-41FB-8838-A2BF75926D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6D585D3D-402C-4DBB-82AA-4A195B856739}"/>
              </a:ext>
            </a:extLst>
          </p:cNvPr>
          <p:cNvGrpSpPr/>
          <p:nvPr/>
        </p:nvGrpSpPr>
        <p:grpSpPr>
          <a:xfrm>
            <a:off x="5231294" y="3071732"/>
            <a:ext cx="2003728" cy="3751198"/>
            <a:chOff x="9005266" y="2637013"/>
            <a:chExt cx="2003728" cy="3751198"/>
          </a:xfrm>
        </p:grpSpPr>
        <p:sp>
          <p:nvSpPr>
            <p:cNvPr id="37" name="موجة 36">
              <a:extLst>
                <a:ext uri="{FF2B5EF4-FFF2-40B4-BE49-F238E27FC236}">
                  <a16:creationId xmlns:a16="http://schemas.microsoft.com/office/drawing/2014/main" id="{E2839592-D8DB-47C8-8765-C1295A4CAE4F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2400" b="1" dirty="0">
                  <a:solidFill>
                    <a:schemeClr val="tx1"/>
                  </a:solidFill>
                </a:rPr>
                <a:t>الجواب الصح</a:t>
              </a:r>
            </a:p>
          </p:txBody>
        </p:sp>
        <p:pic>
          <p:nvPicPr>
            <p:cNvPr id="38" name="Picture 4" descr="Image result for red hood girl clipart">
              <a:extLst>
                <a:ext uri="{FF2B5EF4-FFF2-40B4-BE49-F238E27FC236}">
                  <a16:creationId xmlns:a16="http://schemas.microsoft.com/office/drawing/2014/main" id="{33A5D093-886E-4AC5-B3F0-05D8103F7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588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-0.54101 0.431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57" y="2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sket clipart">
            <a:extLst>
              <a:ext uri="{FF2B5EF4-FFF2-40B4-BE49-F238E27FC236}">
                <a16:creationId xmlns:a16="http://schemas.microsoft.com/office/drawing/2014/main" id="{DE564DC1-A51F-4DA1-8C9C-B1E3EB9E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3" b="92896" l="9455" r="89455">
                        <a14:foregroundMark x1="83636" y1="25683" x2="83636" y2="25683"/>
                        <a14:foregroundMark x1="78545" y1="18033" x2="78545" y2="18033"/>
                        <a14:foregroundMark x1="73455" y1="10383" x2="73455" y2="10383"/>
                        <a14:foregroundMark x1="66545" y1="6011" x2="66545" y2="6011"/>
                        <a14:foregroundMark x1="54182" y1="1639" x2="54182" y2="1639"/>
                        <a14:foregroundMark x1="42909" y1="1639" x2="42909" y2="1639"/>
                        <a14:foregroundMark x1="37818" y1="2732" x2="37818" y2="2732"/>
                        <a14:foregroundMark x1="60727" y1="3279" x2="60727" y2="3279"/>
                        <a14:foregroundMark x1="64364" y1="6011" x2="64364" y2="6011"/>
                        <a14:foregroundMark x1="33818" y1="5464" x2="33818" y2="5464"/>
                        <a14:foregroundMark x1="15636" y1="25683" x2="15636" y2="25683"/>
                        <a14:foregroundMark x1="15636" y1="37705" x2="15636" y2="37705"/>
                        <a14:foregroundMark x1="49455" y1="92896" x2="49455" y2="92896"/>
                        <a14:foregroundMark x1="46182" y1="89617" x2="46182" y2="89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2" y="3567279"/>
            <a:ext cx="4445152" cy="29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AD2ACB1-48EE-417B-AAF5-2E0C6E3BA07F}"/>
              </a:ext>
            </a:extLst>
          </p:cNvPr>
          <p:cNvSpPr/>
          <p:nvPr/>
        </p:nvSpPr>
        <p:spPr>
          <a:xfrm>
            <a:off x="87632" y="332675"/>
            <a:ext cx="6281531" cy="8269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3600" b="1" dirty="0">
                <a:solidFill>
                  <a:schemeClr val="tx1"/>
                </a:solidFill>
              </a:rPr>
              <a:t>السؤال الثالث </a:t>
            </a:r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66C93850-A731-4FB0-9C8C-FC01D8B21915}"/>
              </a:ext>
            </a:extLst>
          </p:cNvPr>
          <p:cNvGrpSpPr/>
          <p:nvPr/>
        </p:nvGrpSpPr>
        <p:grpSpPr>
          <a:xfrm>
            <a:off x="10061324" y="3170703"/>
            <a:ext cx="2003728" cy="3751198"/>
            <a:chOff x="9005266" y="2637013"/>
            <a:chExt cx="2003728" cy="3751198"/>
          </a:xfrm>
        </p:grpSpPr>
        <p:sp>
          <p:nvSpPr>
            <p:cNvPr id="13" name="موجة 12">
              <a:extLst>
                <a:ext uri="{FF2B5EF4-FFF2-40B4-BE49-F238E27FC236}">
                  <a16:creationId xmlns:a16="http://schemas.microsoft.com/office/drawing/2014/main" id="{C3AE2F62-191B-4E23-A25E-F509B998B125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2400" b="1" dirty="0">
                  <a:solidFill>
                    <a:schemeClr val="tx1"/>
                  </a:solidFill>
                </a:rPr>
                <a:t>الجواب الخطأ</a:t>
              </a:r>
            </a:p>
          </p:txBody>
        </p:sp>
        <p:pic>
          <p:nvPicPr>
            <p:cNvPr id="14" name="Picture 4" descr="Image result for red hood girl clipart">
              <a:extLst>
                <a:ext uri="{FF2B5EF4-FFF2-40B4-BE49-F238E27FC236}">
                  <a16:creationId xmlns:a16="http://schemas.microsoft.com/office/drawing/2014/main" id="{A719FA43-4BD4-4CFE-8CE1-CD4F907A7F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D3139B9F-2253-461A-A383-133B4FC64FDA}"/>
              </a:ext>
            </a:extLst>
          </p:cNvPr>
          <p:cNvGrpSpPr/>
          <p:nvPr/>
        </p:nvGrpSpPr>
        <p:grpSpPr>
          <a:xfrm>
            <a:off x="2656072" y="4016940"/>
            <a:ext cx="1144652" cy="1302483"/>
            <a:chOff x="7084612" y="1264257"/>
            <a:chExt cx="1407380" cy="1407380"/>
          </a:xfrm>
        </p:grpSpPr>
        <p:pic>
          <p:nvPicPr>
            <p:cNvPr id="16" name="رسم 15" descr="تفاح">
              <a:extLst>
                <a:ext uri="{FF2B5EF4-FFF2-40B4-BE49-F238E27FC236}">
                  <a16:creationId xmlns:a16="http://schemas.microsoft.com/office/drawing/2014/main" id="{55B56E90-7B93-4559-9517-69048D079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5E80DE9D-24F7-431A-965E-41A4E09389AE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1</a:t>
              </a:r>
            </a:p>
          </p:txBody>
        </p:sp>
      </p:grpSp>
      <p:sp>
        <p:nvSpPr>
          <p:cNvPr id="18" name="زر الإجراء: &quot;الانتقال للخلف&quot; أو &quot;السابق&quot; 1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BBC72F1-52CD-4575-AE23-E0C4BEF098ED}"/>
              </a:ext>
            </a:extLst>
          </p:cNvPr>
          <p:cNvSpPr/>
          <p:nvPr/>
        </p:nvSpPr>
        <p:spPr>
          <a:xfrm>
            <a:off x="87092" y="6114553"/>
            <a:ext cx="723941" cy="56454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KW"/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934E065F-0100-47D2-B0B6-0EA48B3BF8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05" b="97510" l="3828" r="98565">
                        <a14:foregroundMark x1="68421" y1="8714" x2="68421" y2="8714"/>
                        <a14:foregroundMark x1="43062" y1="7884" x2="43062" y2="7884"/>
                        <a14:foregroundMark x1="43062" y1="2905" x2="43062" y2="2905"/>
                        <a14:foregroundMark x1="3828" y1="37759" x2="3828" y2="37759"/>
                        <a14:foregroundMark x1="95215" y1="36100" x2="95215" y2="36100"/>
                        <a14:foregroundMark x1="39234" y1="92531" x2="39234" y2="92531"/>
                        <a14:foregroundMark x1="33971" y1="97925" x2="33971" y2="97925"/>
                        <a14:foregroundMark x1="36842" y1="95436" x2="36842" y2="95436"/>
                        <a14:foregroundMark x1="98565" y1="36515" x2="98565" y2="36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0797"/>
            <a:ext cx="4959142" cy="5528487"/>
          </a:xfrm>
          <a:prstGeom prst="rect">
            <a:avLst/>
          </a:prstGeom>
        </p:spPr>
      </p:pic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1EEA74E4-B611-4505-BEBF-1C2EAFE770B9}"/>
              </a:ext>
            </a:extLst>
          </p:cNvPr>
          <p:cNvGrpSpPr/>
          <p:nvPr/>
        </p:nvGrpSpPr>
        <p:grpSpPr>
          <a:xfrm>
            <a:off x="7423849" y="93979"/>
            <a:ext cx="1300629" cy="1425465"/>
            <a:chOff x="7084612" y="1264257"/>
            <a:chExt cx="1407380" cy="1407380"/>
          </a:xfrm>
        </p:grpSpPr>
        <p:pic>
          <p:nvPicPr>
            <p:cNvPr id="22" name="رسم 21" descr="تفاح">
              <a:extLst>
                <a:ext uri="{FF2B5EF4-FFF2-40B4-BE49-F238E27FC236}">
                  <a16:creationId xmlns:a16="http://schemas.microsoft.com/office/drawing/2014/main" id="{45A2F7CF-7EB6-4710-922E-BC39824D5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23" name="مربع نص 22">
              <a:extLst>
                <a:ext uri="{FF2B5EF4-FFF2-40B4-BE49-F238E27FC236}">
                  <a16:creationId xmlns:a16="http://schemas.microsoft.com/office/drawing/2014/main" id="{1A98EC12-ACE8-4A37-B796-75AFEEF401E9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3</a:t>
              </a:r>
            </a:p>
          </p:txBody>
        </p:sp>
      </p:grp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7FE6B2E7-5D5A-41B2-B09C-9522F89410B1}"/>
              </a:ext>
            </a:extLst>
          </p:cNvPr>
          <p:cNvGrpSpPr/>
          <p:nvPr/>
        </p:nvGrpSpPr>
        <p:grpSpPr>
          <a:xfrm>
            <a:off x="6539897" y="1378130"/>
            <a:ext cx="1403717" cy="1425465"/>
            <a:chOff x="7084612" y="1264257"/>
            <a:chExt cx="1407380" cy="1407380"/>
          </a:xfrm>
        </p:grpSpPr>
        <p:pic>
          <p:nvPicPr>
            <p:cNvPr id="25" name="رسم 24" descr="تفاح">
              <a:extLst>
                <a:ext uri="{FF2B5EF4-FFF2-40B4-BE49-F238E27FC236}">
                  <a16:creationId xmlns:a16="http://schemas.microsoft.com/office/drawing/2014/main" id="{4172790D-02CA-4415-B63B-04B8B9598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1C4E9FBB-9458-4B29-99E2-3FBBFFBCE97B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4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AA5A6687-F94F-4D6B-A542-5B627A561E26}"/>
              </a:ext>
            </a:extLst>
          </p:cNvPr>
          <p:cNvGrpSpPr/>
          <p:nvPr/>
        </p:nvGrpSpPr>
        <p:grpSpPr>
          <a:xfrm>
            <a:off x="1867990" y="4073926"/>
            <a:ext cx="1300102" cy="1302483"/>
            <a:chOff x="7084612" y="1264200"/>
            <a:chExt cx="1407380" cy="1407380"/>
          </a:xfrm>
        </p:grpSpPr>
        <p:pic>
          <p:nvPicPr>
            <p:cNvPr id="6" name="رسم 5" descr="تفاح">
              <a:extLst>
                <a:ext uri="{FF2B5EF4-FFF2-40B4-BE49-F238E27FC236}">
                  <a16:creationId xmlns:a16="http://schemas.microsoft.com/office/drawing/2014/main" id="{2FFF7752-3E31-4E85-87CB-9D7D55F20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84612" y="1264200"/>
              <a:ext cx="1407380" cy="1407380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0B6C2E1-86B5-416A-8697-98508019641F}"/>
                </a:ext>
              </a:extLst>
            </p:cNvPr>
            <p:cNvSpPr txBox="1"/>
            <p:nvPr/>
          </p:nvSpPr>
          <p:spPr>
            <a:xfrm>
              <a:off x="7490128" y="1791342"/>
              <a:ext cx="596348" cy="83140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2</a:t>
              </a:r>
            </a:p>
          </p:txBody>
        </p:sp>
      </p:grpSp>
      <p:pic>
        <p:nvPicPr>
          <p:cNvPr id="19" name="صورة 18">
            <a:extLst>
              <a:ext uri="{FF2B5EF4-FFF2-40B4-BE49-F238E27FC236}">
                <a16:creationId xmlns:a16="http://schemas.microsoft.com/office/drawing/2014/main" id="{6C25970F-12DB-4D12-93CE-0FB420B008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6042" y="4016940"/>
            <a:ext cx="3365282" cy="2188328"/>
          </a:xfrm>
          <a:prstGeom prst="rect">
            <a:avLst/>
          </a:prstGeom>
        </p:spPr>
      </p:pic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553CC7CE-0D44-4C77-86F8-D7430918E325}"/>
              </a:ext>
            </a:extLst>
          </p:cNvPr>
          <p:cNvGrpSpPr/>
          <p:nvPr/>
        </p:nvGrpSpPr>
        <p:grpSpPr>
          <a:xfrm>
            <a:off x="5231294" y="3071732"/>
            <a:ext cx="2003728" cy="3751198"/>
            <a:chOff x="9005266" y="2637013"/>
            <a:chExt cx="2003728" cy="3751198"/>
          </a:xfrm>
        </p:grpSpPr>
        <p:sp>
          <p:nvSpPr>
            <p:cNvPr id="28" name="موجة 27">
              <a:extLst>
                <a:ext uri="{FF2B5EF4-FFF2-40B4-BE49-F238E27FC236}">
                  <a16:creationId xmlns:a16="http://schemas.microsoft.com/office/drawing/2014/main" id="{CAA25EDE-91BF-4FBA-ADD2-94D4A673FA15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2400" b="1" dirty="0">
                  <a:solidFill>
                    <a:schemeClr val="tx1"/>
                  </a:solidFill>
                </a:rPr>
                <a:t>الجواب الصح</a:t>
              </a:r>
            </a:p>
          </p:txBody>
        </p:sp>
        <p:pic>
          <p:nvPicPr>
            <p:cNvPr id="29" name="Picture 4" descr="Image result for red hood girl clipart">
              <a:extLst>
                <a:ext uri="{FF2B5EF4-FFF2-40B4-BE49-F238E27FC236}">
                  <a16:creationId xmlns:a16="http://schemas.microsoft.com/office/drawing/2014/main" id="{36914F93-B084-4127-A696-2493E5CFD4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460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-0.53294 0.5625 " pathEditMode="relative" rAng="0" ptsTypes="AA">
                                      <p:cBhvr>
                                        <p:cTn id="15" dur="2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54" y="2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sket clipart">
            <a:extLst>
              <a:ext uri="{FF2B5EF4-FFF2-40B4-BE49-F238E27FC236}">
                <a16:creationId xmlns:a16="http://schemas.microsoft.com/office/drawing/2014/main" id="{DE564DC1-A51F-4DA1-8C9C-B1E3EB9E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93" b="92896" l="9455" r="89455">
                        <a14:foregroundMark x1="83636" y1="25683" x2="83636" y2="25683"/>
                        <a14:foregroundMark x1="78545" y1="18033" x2="78545" y2="18033"/>
                        <a14:foregroundMark x1="73455" y1="10383" x2="73455" y2="10383"/>
                        <a14:foregroundMark x1="66545" y1="6011" x2="66545" y2="6011"/>
                        <a14:foregroundMark x1="54182" y1="1639" x2="54182" y2="1639"/>
                        <a14:foregroundMark x1="42909" y1="1639" x2="42909" y2="1639"/>
                        <a14:foregroundMark x1="37818" y1="2732" x2="37818" y2="2732"/>
                        <a14:foregroundMark x1="60727" y1="3279" x2="60727" y2="3279"/>
                        <a14:foregroundMark x1="64364" y1="6011" x2="64364" y2="6011"/>
                        <a14:foregroundMark x1="33818" y1="5464" x2="33818" y2="5464"/>
                        <a14:foregroundMark x1="15636" y1="25683" x2="15636" y2="25683"/>
                        <a14:foregroundMark x1="15636" y1="37705" x2="15636" y2="37705"/>
                        <a14:foregroundMark x1="49455" y1="92896" x2="49455" y2="92896"/>
                        <a14:foregroundMark x1="46182" y1="89617" x2="46182" y2="89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2" y="3567279"/>
            <a:ext cx="4445152" cy="29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AD2ACB1-48EE-417B-AAF5-2E0C6E3BA07F}"/>
              </a:ext>
            </a:extLst>
          </p:cNvPr>
          <p:cNvSpPr/>
          <p:nvPr/>
        </p:nvSpPr>
        <p:spPr>
          <a:xfrm>
            <a:off x="167016" y="357446"/>
            <a:ext cx="6392567" cy="8269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السؤال الرابع </a:t>
            </a: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55CA1F9F-7931-499C-ACAB-E400B5AFBBB6}"/>
              </a:ext>
            </a:extLst>
          </p:cNvPr>
          <p:cNvGrpSpPr/>
          <p:nvPr/>
        </p:nvGrpSpPr>
        <p:grpSpPr>
          <a:xfrm>
            <a:off x="10101180" y="3140289"/>
            <a:ext cx="2003728" cy="3751198"/>
            <a:chOff x="9005266" y="2637013"/>
            <a:chExt cx="2003728" cy="3751198"/>
          </a:xfrm>
        </p:grpSpPr>
        <p:sp>
          <p:nvSpPr>
            <p:cNvPr id="8" name="موجة 7">
              <a:extLst>
                <a:ext uri="{FF2B5EF4-FFF2-40B4-BE49-F238E27FC236}">
                  <a16:creationId xmlns:a16="http://schemas.microsoft.com/office/drawing/2014/main" id="{D7F1B66A-9FD5-4454-87C0-28CDE18EE86C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KW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الجواب الصح</a:t>
              </a:r>
            </a:p>
          </p:txBody>
        </p:sp>
        <p:pic>
          <p:nvPicPr>
            <p:cNvPr id="1028" name="Picture 4" descr="Image result for red hood girl clipart">
              <a:extLst>
                <a:ext uri="{FF2B5EF4-FFF2-40B4-BE49-F238E27FC236}">
                  <a16:creationId xmlns:a16="http://schemas.microsoft.com/office/drawing/2014/main" id="{3518CFCC-65FA-4263-820E-B1B42A7F2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زر الإجراء: &quot;الانتقال للخلف&quot; أو &quot;السابق&quot;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BEEE888-DAA4-47E6-B1F1-E40AABADBDE1}"/>
              </a:ext>
            </a:extLst>
          </p:cNvPr>
          <p:cNvSpPr/>
          <p:nvPr/>
        </p:nvSpPr>
        <p:spPr>
          <a:xfrm>
            <a:off x="87092" y="6114553"/>
            <a:ext cx="723941" cy="564543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5F2D3A9E-5588-4F69-AF83-93C9656164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264" y="4112418"/>
            <a:ext cx="3365282" cy="2188328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5BE8DAE0-38F9-4F87-9C4E-BBA6B21C9E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5" b="97510" l="3828" r="98565">
                        <a14:foregroundMark x1="68421" y1="8714" x2="68421" y2="8714"/>
                        <a14:foregroundMark x1="43062" y1="7884" x2="43062" y2="7884"/>
                        <a14:foregroundMark x1="43062" y1="2905" x2="43062" y2="2905"/>
                        <a14:foregroundMark x1="3828" y1="37759" x2="3828" y2="37759"/>
                        <a14:foregroundMark x1="95215" y1="36100" x2="95215" y2="36100"/>
                        <a14:foregroundMark x1="39234" y1="92531" x2="39234" y2="92531"/>
                        <a14:foregroundMark x1="33971" y1="97925" x2="33971" y2="97925"/>
                        <a14:foregroundMark x1="36842" y1="95436" x2="36842" y2="95436"/>
                        <a14:foregroundMark x1="98565" y1="36515" x2="98565" y2="36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260" y="23992"/>
            <a:ext cx="4959142" cy="5528487"/>
          </a:xfrm>
          <a:prstGeom prst="rect">
            <a:avLst/>
          </a:prstGeom>
        </p:spPr>
      </p:pic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AA5A6687-F94F-4D6B-A542-5B627A561E26}"/>
              </a:ext>
            </a:extLst>
          </p:cNvPr>
          <p:cNvGrpSpPr/>
          <p:nvPr/>
        </p:nvGrpSpPr>
        <p:grpSpPr>
          <a:xfrm>
            <a:off x="6693852" y="1333310"/>
            <a:ext cx="1459994" cy="1492682"/>
            <a:chOff x="7109805" y="1336956"/>
            <a:chExt cx="1407380" cy="1407380"/>
          </a:xfrm>
        </p:grpSpPr>
        <p:pic>
          <p:nvPicPr>
            <p:cNvPr id="6" name="رسم 5" descr="تفاح">
              <a:extLst>
                <a:ext uri="{FF2B5EF4-FFF2-40B4-BE49-F238E27FC236}">
                  <a16:creationId xmlns:a16="http://schemas.microsoft.com/office/drawing/2014/main" id="{2FFF7752-3E31-4E85-87CB-9D7D55F20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09805" y="1336956"/>
              <a:ext cx="1407380" cy="1407380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0B6C2E1-86B5-416A-8697-98508019641F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2547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KW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565D273B-6DC8-479F-A9F1-9416DED00907}"/>
              </a:ext>
            </a:extLst>
          </p:cNvPr>
          <p:cNvGrpSpPr/>
          <p:nvPr/>
        </p:nvGrpSpPr>
        <p:grpSpPr>
          <a:xfrm>
            <a:off x="2656072" y="4016940"/>
            <a:ext cx="1144652" cy="1302483"/>
            <a:chOff x="7084612" y="1264257"/>
            <a:chExt cx="1407380" cy="1407380"/>
          </a:xfrm>
        </p:grpSpPr>
        <p:pic>
          <p:nvPicPr>
            <p:cNvPr id="30" name="رسم 29" descr="تفاح">
              <a:extLst>
                <a:ext uri="{FF2B5EF4-FFF2-40B4-BE49-F238E27FC236}">
                  <a16:creationId xmlns:a16="http://schemas.microsoft.com/office/drawing/2014/main" id="{21DD12BF-2C5C-4045-B91B-A375AE38D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C10B2185-5689-432D-946C-24A3EFD555FB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1</a:t>
              </a:r>
            </a:p>
          </p:txBody>
        </p:sp>
      </p:grp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5B1C0FEC-F618-4B4F-872F-B6CA7EF8C4BD}"/>
              </a:ext>
            </a:extLst>
          </p:cNvPr>
          <p:cNvGrpSpPr/>
          <p:nvPr/>
        </p:nvGrpSpPr>
        <p:grpSpPr>
          <a:xfrm>
            <a:off x="2027180" y="4165016"/>
            <a:ext cx="1144652" cy="1302483"/>
            <a:chOff x="7084612" y="1264257"/>
            <a:chExt cx="1407380" cy="1407380"/>
          </a:xfrm>
        </p:grpSpPr>
        <p:pic>
          <p:nvPicPr>
            <p:cNvPr id="33" name="رسم 32" descr="تفاح">
              <a:extLst>
                <a:ext uri="{FF2B5EF4-FFF2-40B4-BE49-F238E27FC236}">
                  <a16:creationId xmlns:a16="http://schemas.microsoft.com/office/drawing/2014/main" id="{76727DD5-C407-4106-AE12-8676F3236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A1D4D939-BBB4-4CDA-A756-CFBA9E72AED3}"/>
                </a:ext>
              </a:extLst>
            </p:cNvPr>
            <p:cNvSpPr txBox="1"/>
            <p:nvPr/>
          </p:nvSpPr>
          <p:spPr>
            <a:xfrm>
              <a:off x="7490128" y="1765190"/>
              <a:ext cx="596347" cy="83140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2</a:t>
              </a:r>
            </a:p>
          </p:txBody>
        </p: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9D2362C8-CFD5-4EC2-9DEC-50355D67DFDE}"/>
              </a:ext>
            </a:extLst>
          </p:cNvPr>
          <p:cNvGrpSpPr/>
          <p:nvPr/>
        </p:nvGrpSpPr>
        <p:grpSpPr>
          <a:xfrm>
            <a:off x="1357098" y="4165016"/>
            <a:ext cx="1144652" cy="1302483"/>
            <a:chOff x="7084612" y="1264257"/>
            <a:chExt cx="1407380" cy="1407380"/>
          </a:xfrm>
        </p:grpSpPr>
        <p:pic>
          <p:nvPicPr>
            <p:cNvPr id="36" name="رسم 35" descr="تفاح">
              <a:extLst>
                <a:ext uri="{FF2B5EF4-FFF2-40B4-BE49-F238E27FC236}">
                  <a16:creationId xmlns:a16="http://schemas.microsoft.com/office/drawing/2014/main" id="{866C7B9A-B334-4B2A-8BA0-DB317A3D8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37" name="مربع نص 36">
              <a:extLst>
                <a:ext uri="{FF2B5EF4-FFF2-40B4-BE49-F238E27FC236}">
                  <a16:creationId xmlns:a16="http://schemas.microsoft.com/office/drawing/2014/main" id="{9C967ADA-ED91-4653-B76C-ABF663CC5435}"/>
                </a:ext>
              </a:extLst>
            </p:cNvPr>
            <p:cNvSpPr txBox="1"/>
            <p:nvPr/>
          </p:nvSpPr>
          <p:spPr>
            <a:xfrm>
              <a:off x="7490128" y="1765190"/>
              <a:ext cx="596347" cy="83140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3</a:t>
              </a:r>
            </a:p>
          </p:txBody>
        </p:sp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D3F3BCE2-8965-46D1-848C-1D5EE158DF28}"/>
              </a:ext>
            </a:extLst>
          </p:cNvPr>
          <p:cNvGrpSpPr/>
          <p:nvPr/>
        </p:nvGrpSpPr>
        <p:grpSpPr>
          <a:xfrm>
            <a:off x="5814124" y="3140289"/>
            <a:ext cx="2003728" cy="3751198"/>
            <a:chOff x="9005266" y="2637013"/>
            <a:chExt cx="2003728" cy="3751198"/>
          </a:xfrm>
        </p:grpSpPr>
        <p:sp>
          <p:nvSpPr>
            <p:cNvPr id="39" name="موجة 38">
              <a:extLst>
                <a:ext uri="{FF2B5EF4-FFF2-40B4-BE49-F238E27FC236}">
                  <a16:creationId xmlns:a16="http://schemas.microsoft.com/office/drawing/2014/main" id="{B06134DB-502A-4424-B657-3692BF685366}"/>
                </a:ext>
              </a:extLst>
            </p:cNvPr>
            <p:cNvSpPr/>
            <p:nvPr/>
          </p:nvSpPr>
          <p:spPr>
            <a:xfrm>
              <a:off x="9005266" y="2637013"/>
              <a:ext cx="2003728" cy="1208599"/>
            </a:xfrm>
            <a:prstGeom prst="wav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KW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الجواب الخطأ</a:t>
              </a:r>
            </a:p>
          </p:txBody>
        </p:sp>
        <p:pic>
          <p:nvPicPr>
            <p:cNvPr id="40" name="Picture 4" descr="Image result for red hood girl clipart">
              <a:extLst>
                <a:ext uri="{FF2B5EF4-FFF2-40B4-BE49-F238E27FC236}">
                  <a16:creationId xmlns:a16="http://schemas.microsoft.com/office/drawing/2014/main" id="{370B1744-71A1-4300-9FCA-4C03BE907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007" b="92977" l="4734" r="92308">
                          <a14:foregroundMark x1="60355" y1="8027" x2="60355" y2="8027"/>
                          <a14:foregroundMark x1="59172" y1="3010" x2="59172" y2="3010"/>
                          <a14:foregroundMark x1="55030" y1="2007" x2="55030" y2="2007"/>
                          <a14:foregroundMark x1="5325" y1="67224" x2="5325" y2="67224"/>
                          <a14:foregroundMark x1="93491" y1="67224" x2="93491" y2="67224"/>
                          <a14:foregroundMark x1="71006" y1="90301" x2="71006" y2="90301"/>
                          <a14:foregroundMark x1="35503" y1="92642" x2="35503" y2="92642"/>
                          <a14:foregroundMark x1="48521" y1="56187" x2="48521" y2="56187"/>
                          <a14:foregroundMark x1="56805" y1="92977" x2="56805" y2="92977"/>
                          <a14:foregroundMark x1="56805" y1="92977" x2="74556" y2="92308"/>
                          <a14:foregroundMark x1="25444" y1="92308" x2="42604" y2="926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5266" y="3540236"/>
              <a:ext cx="1609725" cy="2847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655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43 0.00903 L -0.51497 0.38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70" y="1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red hood girl clipart">
            <a:extLst>
              <a:ext uri="{FF2B5EF4-FFF2-40B4-BE49-F238E27FC236}">
                <a16:creationId xmlns:a16="http://schemas.microsoft.com/office/drawing/2014/main" id="{BF7302AF-A950-4397-AE5A-9695E549E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7" b="92977" l="4734" r="92308">
                        <a14:foregroundMark x1="60355" y1="8027" x2="60355" y2="8027"/>
                        <a14:foregroundMark x1="59172" y1="3010" x2="59172" y2="3010"/>
                        <a14:foregroundMark x1="55030" y1="2007" x2="55030" y2="2007"/>
                        <a14:foregroundMark x1="5325" y1="67224" x2="5325" y2="67224"/>
                        <a14:foregroundMark x1="93491" y1="67224" x2="93491" y2="67224"/>
                        <a14:foregroundMark x1="71006" y1="90301" x2="71006" y2="90301"/>
                        <a14:foregroundMark x1="35503" y1="92642" x2="35503" y2="92642"/>
                        <a14:foregroundMark x1="48521" y1="56187" x2="48521" y2="56187"/>
                        <a14:foregroundMark x1="56805" y1="92977" x2="56805" y2="92977"/>
                        <a14:foregroundMark x1="56805" y1="92977" x2="74556" y2="92308"/>
                        <a14:foregroundMark x1="25444" y1="92308" x2="42604" y2="926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511" y="2626285"/>
            <a:ext cx="2341246" cy="366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B3F4AB66-D47C-48B3-9A1B-EC966872A935}"/>
              </a:ext>
            </a:extLst>
          </p:cNvPr>
          <p:cNvGrpSpPr/>
          <p:nvPr/>
        </p:nvGrpSpPr>
        <p:grpSpPr>
          <a:xfrm>
            <a:off x="-92765" y="176092"/>
            <a:ext cx="5239910" cy="1727710"/>
            <a:chOff x="6824870" y="48871"/>
            <a:chExt cx="5239910" cy="1727710"/>
          </a:xfrm>
        </p:grpSpPr>
        <p:sp>
          <p:nvSpPr>
            <p:cNvPr id="3" name="موجة 2">
              <a:extLst>
                <a:ext uri="{FF2B5EF4-FFF2-40B4-BE49-F238E27FC236}">
                  <a16:creationId xmlns:a16="http://schemas.microsoft.com/office/drawing/2014/main" id="{A32CF01C-A1D2-462F-B82A-1CADB66759C9}"/>
                </a:ext>
              </a:extLst>
            </p:cNvPr>
            <p:cNvSpPr/>
            <p:nvPr/>
          </p:nvSpPr>
          <p:spPr>
            <a:xfrm>
              <a:off x="8393839" y="567982"/>
              <a:ext cx="3670941" cy="1208599"/>
            </a:xfrm>
            <a:prstGeom prst="wav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KW" sz="2400" b="1" dirty="0">
                  <a:solidFill>
                    <a:schemeClr val="tx1"/>
                  </a:solidFill>
                </a:rPr>
                <a:t>مبروك لقد جمعت جميع </a:t>
              </a:r>
              <a:r>
                <a:rPr lang="ar-KW" sz="2400" b="1" dirty="0" err="1">
                  <a:solidFill>
                    <a:schemeClr val="tx1"/>
                  </a:solidFill>
                </a:rPr>
                <a:t>التفاحات</a:t>
              </a:r>
              <a:r>
                <a:rPr lang="ar-KW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pic>
          <p:nvPicPr>
            <p:cNvPr id="2050" name="Picture 2" descr="Image result for bird clipart">
              <a:extLst>
                <a:ext uri="{FF2B5EF4-FFF2-40B4-BE49-F238E27FC236}">
                  <a16:creationId xmlns:a16="http://schemas.microsoft.com/office/drawing/2014/main" id="{C176B4C3-9503-4519-8A78-F427C8B9B8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895" b="90526" l="9434" r="89434">
                          <a14:foregroundMark x1="61509" y1="8421" x2="61509" y2="8421"/>
                          <a14:foregroundMark x1="63019" y1="81053" x2="63019" y2="81053"/>
                          <a14:foregroundMark x1="74717" y1="90526" x2="74717" y2="90526"/>
                          <a14:foregroundMark x1="41509" y1="65789" x2="41509" y2="65789"/>
                          <a14:foregroundMark x1="25660" y1="40526" x2="25660" y2="40526"/>
                          <a14:foregroundMark x1="19623" y1="41579" x2="19623" y2="415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4870" y="48871"/>
              <a:ext cx="2409701" cy="1727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Image result for basket clipart">
            <a:extLst>
              <a:ext uri="{FF2B5EF4-FFF2-40B4-BE49-F238E27FC236}">
                <a16:creationId xmlns:a16="http://schemas.microsoft.com/office/drawing/2014/main" id="{3885DA95-6A6C-4CE3-8DE6-5DDC94023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93" b="92896" l="9455" r="89455">
                        <a14:foregroundMark x1="83636" y1="25683" x2="83636" y2="25683"/>
                        <a14:foregroundMark x1="78545" y1="18033" x2="78545" y2="18033"/>
                        <a14:foregroundMark x1="73455" y1="10383" x2="73455" y2="10383"/>
                        <a14:foregroundMark x1="66545" y1="6011" x2="66545" y2="6011"/>
                        <a14:foregroundMark x1="54182" y1="1639" x2="54182" y2="1639"/>
                        <a14:foregroundMark x1="42909" y1="1639" x2="42909" y2="1639"/>
                        <a14:foregroundMark x1="37818" y1="2732" x2="37818" y2="2732"/>
                        <a14:foregroundMark x1="60727" y1="3279" x2="60727" y2="3279"/>
                        <a14:foregroundMark x1="64364" y1="6011" x2="64364" y2="6011"/>
                        <a14:foregroundMark x1="33818" y1="5464" x2="33818" y2="5464"/>
                        <a14:foregroundMark x1="15636" y1="25683" x2="15636" y2="25683"/>
                        <a14:foregroundMark x1="15636" y1="37705" x2="15636" y2="37705"/>
                        <a14:foregroundMark x1="49455" y1="92896" x2="49455" y2="92896"/>
                        <a14:foregroundMark x1="46182" y1="89617" x2="46182" y2="89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2" y="3567279"/>
            <a:ext cx="4445152" cy="29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E9F2D364-1DA6-4FE7-92C0-754804272AD0}"/>
              </a:ext>
            </a:extLst>
          </p:cNvPr>
          <p:cNvGrpSpPr/>
          <p:nvPr/>
        </p:nvGrpSpPr>
        <p:grpSpPr>
          <a:xfrm>
            <a:off x="2743376" y="4010345"/>
            <a:ext cx="1144652" cy="1302483"/>
            <a:chOff x="7084612" y="1264257"/>
            <a:chExt cx="1407380" cy="1407380"/>
          </a:xfrm>
        </p:grpSpPr>
        <p:pic>
          <p:nvPicPr>
            <p:cNvPr id="9" name="رسم 8" descr="تفاح">
              <a:extLst>
                <a:ext uri="{FF2B5EF4-FFF2-40B4-BE49-F238E27FC236}">
                  <a16:creationId xmlns:a16="http://schemas.microsoft.com/office/drawing/2014/main" id="{FFC702BC-0E76-49E1-A3EE-4BECAB53D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AF7A2985-FED0-4118-ABD0-4072D9D5CA28}"/>
                </a:ext>
              </a:extLst>
            </p:cNvPr>
            <p:cNvSpPr txBox="1"/>
            <p:nvPr/>
          </p:nvSpPr>
          <p:spPr>
            <a:xfrm>
              <a:off x="7490128" y="1765190"/>
              <a:ext cx="596348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1</a:t>
              </a:r>
            </a:p>
          </p:txBody>
        </p: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1ECC0D4B-6525-4287-B6A3-C38B3D53D4D0}"/>
              </a:ext>
            </a:extLst>
          </p:cNvPr>
          <p:cNvGrpSpPr/>
          <p:nvPr/>
        </p:nvGrpSpPr>
        <p:grpSpPr>
          <a:xfrm>
            <a:off x="2043300" y="4161845"/>
            <a:ext cx="1144652" cy="1302483"/>
            <a:chOff x="7084612" y="1264257"/>
            <a:chExt cx="1407380" cy="1407380"/>
          </a:xfrm>
        </p:grpSpPr>
        <p:pic>
          <p:nvPicPr>
            <p:cNvPr id="12" name="رسم 11" descr="تفاح">
              <a:extLst>
                <a:ext uri="{FF2B5EF4-FFF2-40B4-BE49-F238E27FC236}">
                  <a16:creationId xmlns:a16="http://schemas.microsoft.com/office/drawing/2014/main" id="{9E5B6A8C-1A26-43BE-83DA-CC08FFAD9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676CB388-4C3F-41E7-8FA2-9F59C2C51E2A}"/>
                </a:ext>
              </a:extLst>
            </p:cNvPr>
            <p:cNvSpPr txBox="1"/>
            <p:nvPr/>
          </p:nvSpPr>
          <p:spPr>
            <a:xfrm>
              <a:off x="7490128" y="1765190"/>
              <a:ext cx="596347" cy="83140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2</a:t>
              </a:r>
            </a:p>
          </p:txBody>
        </p: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C91BD47-28B6-4B60-BB66-D9C93E1082C6}"/>
              </a:ext>
            </a:extLst>
          </p:cNvPr>
          <p:cNvGrpSpPr/>
          <p:nvPr/>
        </p:nvGrpSpPr>
        <p:grpSpPr>
          <a:xfrm>
            <a:off x="1307711" y="4178746"/>
            <a:ext cx="1144652" cy="1302483"/>
            <a:chOff x="7084612" y="1264257"/>
            <a:chExt cx="1407380" cy="1407380"/>
          </a:xfrm>
        </p:grpSpPr>
        <p:pic>
          <p:nvPicPr>
            <p:cNvPr id="15" name="رسم 14" descr="تفاح">
              <a:extLst>
                <a:ext uri="{FF2B5EF4-FFF2-40B4-BE49-F238E27FC236}">
                  <a16:creationId xmlns:a16="http://schemas.microsoft.com/office/drawing/2014/main" id="{A5268335-42E5-47B5-BCDD-C6EB47D30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4DE9B9FF-9B3F-4FD3-A8A9-2022FFFE4FCF}"/>
                </a:ext>
              </a:extLst>
            </p:cNvPr>
            <p:cNvSpPr txBox="1"/>
            <p:nvPr/>
          </p:nvSpPr>
          <p:spPr>
            <a:xfrm>
              <a:off x="7490128" y="1765190"/>
              <a:ext cx="596347" cy="83140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3</a:t>
              </a:r>
            </a:p>
          </p:txBody>
        </p: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CEBF50D8-281D-4B7C-B38C-830A4B965737}"/>
              </a:ext>
            </a:extLst>
          </p:cNvPr>
          <p:cNvGrpSpPr/>
          <p:nvPr/>
        </p:nvGrpSpPr>
        <p:grpSpPr>
          <a:xfrm>
            <a:off x="618154" y="4049553"/>
            <a:ext cx="1144652" cy="1302483"/>
            <a:chOff x="7084612" y="1264257"/>
            <a:chExt cx="1407380" cy="1407380"/>
          </a:xfrm>
        </p:grpSpPr>
        <p:pic>
          <p:nvPicPr>
            <p:cNvPr id="18" name="رسم 17" descr="تفاح">
              <a:extLst>
                <a:ext uri="{FF2B5EF4-FFF2-40B4-BE49-F238E27FC236}">
                  <a16:creationId xmlns:a16="http://schemas.microsoft.com/office/drawing/2014/main" id="{6D159C5F-D9C6-4471-B1A4-7585FA559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84612" y="1264257"/>
              <a:ext cx="1407380" cy="1407380"/>
            </a:xfrm>
            <a:prstGeom prst="rect">
              <a:avLst/>
            </a:prstGeom>
          </p:spPr>
        </p:pic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F15E1308-45ED-4A43-805C-45AD61FDEB8E}"/>
                </a:ext>
              </a:extLst>
            </p:cNvPr>
            <p:cNvSpPr txBox="1"/>
            <p:nvPr/>
          </p:nvSpPr>
          <p:spPr>
            <a:xfrm>
              <a:off x="7490128" y="1765190"/>
              <a:ext cx="596347" cy="83140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KW" sz="4400" b="1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350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60</Words>
  <Application>Microsoft Office PowerPoint</Application>
  <PresentationFormat>شاشة عريضة</PresentationFormat>
  <Paragraphs>39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حنان شريف محمد الهاشمى</dc:creator>
  <cp:lastModifiedBy>حنان شريف محمد الهاشمى</cp:lastModifiedBy>
  <cp:revision>23</cp:revision>
  <dcterms:created xsi:type="dcterms:W3CDTF">2021-02-18T16:08:39Z</dcterms:created>
  <dcterms:modified xsi:type="dcterms:W3CDTF">2021-02-19T14:44:07Z</dcterms:modified>
</cp:coreProperties>
</file>