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7" r:id="rId1"/>
    <p:sldMasterId id="2147483823" r:id="rId2"/>
    <p:sldMasterId id="2147483835" r:id="rId3"/>
    <p:sldMasterId id="2147483847" r:id="rId4"/>
  </p:sldMasterIdLst>
  <p:sldIdLst>
    <p:sldId id="1657" r:id="rId5"/>
    <p:sldId id="1658" r:id="rId6"/>
    <p:sldId id="259" r:id="rId7"/>
    <p:sldId id="1634" r:id="rId8"/>
    <p:sldId id="1647" r:id="rId9"/>
    <p:sldId id="1145" r:id="rId10"/>
    <p:sldId id="1645" r:id="rId11"/>
  </p:sldIdLst>
  <p:sldSz cx="12192000" cy="6858000"/>
  <p:notesSz cx="6858000" cy="9144000"/>
  <p:defaultTextStyle>
    <a:defPPr>
      <a:defRPr lang="ar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7BE1"/>
    <a:srgbClr val="F090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4384" y="6196014"/>
            <a:ext cx="768349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544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/>
          <p:cNvSpPr/>
          <p:nvPr userDrawn="1"/>
        </p:nvSpPr>
        <p:spPr bwMode="auto">
          <a:xfrm>
            <a:off x="609601" y="438150"/>
            <a:ext cx="10960100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pic>
        <p:nvPicPr>
          <p:cNvPr id="3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1" y="5734051"/>
            <a:ext cx="768349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2130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4"/>
          <p:cNvSpPr/>
          <p:nvPr userDrawn="1"/>
        </p:nvSpPr>
        <p:spPr bwMode="auto">
          <a:xfrm>
            <a:off x="609601" y="438150"/>
            <a:ext cx="10960100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598" y="478895"/>
            <a:ext cx="10960100" cy="994306"/>
          </a:xfrm>
          <a:prstGeom prst="roundRect">
            <a:avLst>
              <a:gd name="adj" fmla="val 9639"/>
            </a:avLst>
          </a:prstGeom>
        </p:spPr>
        <p:txBody>
          <a:bodyPr>
            <a:noAutofit/>
          </a:bodyPr>
          <a:lstStyle>
            <a:lvl1pPr>
              <a:defRPr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1891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6"/>
          <p:cNvSpPr/>
          <p:nvPr userDrawn="1"/>
        </p:nvSpPr>
        <p:spPr bwMode="auto">
          <a:xfrm>
            <a:off x="670985" y="2930526"/>
            <a:ext cx="10850033" cy="341471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4" name="Rounded Rectangle 7"/>
          <p:cNvSpPr/>
          <p:nvPr userDrawn="1"/>
        </p:nvSpPr>
        <p:spPr bwMode="auto">
          <a:xfrm>
            <a:off x="670985" y="512764"/>
            <a:ext cx="10850033" cy="2192337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838200" y="3071813"/>
            <a:ext cx="10515600" cy="539750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latin typeface="Twinkl" pitchFamily="50" charset="0"/>
              </a:rPr>
              <a:t>Success Criteria</a:t>
            </a: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735013"/>
            <a:ext cx="10515600" cy="539750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latin typeface="Twinkl" pitchFamily="50" charset="0"/>
              </a:rPr>
              <a:t>Aim</a:t>
            </a:r>
          </a:p>
        </p:txBody>
      </p:sp>
      <p:sp>
        <p:nvSpPr>
          <p:cNvPr id="7" name="Content Placeholder 15"/>
          <p:cNvSpPr txBox="1">
            <a:spLocks/>
          </p:cNvSpPr>
          <p:nvPr userDrawn="1"/>
        </p:nvSpPr>
        <p:spPr>
          <a:xfrm>
            <a:off x="838200" y="3467100"/>
            <a:ext cx="10515600" cy="1409700"/>
          </a:xfrm>
          <a:prstGeom prst="rect">
            <a:avLst/>
          </a:prstGeom>
          <a:noFill/>
          <a:ln w="25400">
            <a:noFill/>
          </a:ln>
        </p:spPr>
        <p:txBody>
          <a:bodyPr lIns="180000" tIns="252000" rIns="252000" bIns="18000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sz="1800" dirty="0">
                <a:latin typeface="Twinkl" pitchFamily="50" charset="0"/>
              </a:rPr>
              <a:t>Statement 1 Lorem ipsum </a:t>
            </a:r>
            <a:r>
              <a:rPr lang="en-GB" sz="1800" dirty="0" err="1">
                <a:latin typeface="Twinkl" pitchFamily="50" charset="0"/>
              </a:rPr>
              <a:t>dolor</a:t>
            </a:r>
            <a:r>
              <a:rPr lang="en-GB" sz="1800" dirty="0">
                <a:latin typeface="Twinkl" pitchFamily="50" charset="0"/>
              </a:rPr>
              <a:t> sit </a:t>
            </a:r>
            <a:r>
              <a:rPr lang="en-GB" sz="1800" dirty="0" err="1">
                <a:latin typeface="Twinkl" pitchFamily="50" charset="0"/>
              </a:rPr>
              <a:t>amet</a:t>
            </a:r>
            <a:r>
              <a:rPr lang="en-GB" sz="1800" dirty="0">
                <a:latin typeface="Twinkl" pitchFamily="50" charset="0"/>
              </a:rPr>
              <a:t>, </a:t>
            </a:r>
            <a:r>
              <a:rPr lang="en-GB" sz="1800" dirty="0" err="1">
                <a:latin typeface="Twinkl" pitchFamily="50" charset="0"/>
              </a:rPr>
              <a:t>consectetur</a:t>
            </a:r>
            <a:r>
              <a:rPr lang="en-GB" sz="1800" dirty="0">
                <a:latin typeface="Twinkl" pitchFamily="50" charset="0"/>
              </a:rPr>
              <a:t> </a:t>
            </a:r>
            <a:r>
              <a:rPr lang="en-GB" sz="1800" dirty="0" err="1">
                <a:latin typeface="Twinkl" pitchFamily="50" charset="0"/>
              </a:rPr>
              <a:t>adipiscing</a:t>
            </a:r>
            <a:r>
              <a:rPr lang="en-GB" sz="1800" dirty="0">
                <a:latin typeface="Twinkl" pitchFamily="50" charset="0"/>
              </a:rPr>
              <a:t> </a:t>
            </a:r>
            <a:r>
              <a:rPr lang="en-GB" sz="1800" dirty="0" err="1">
                <a:latin typeface="Twinkl" pitchFamily="50" charset="0"/>
              </a:rPr>
              <a:t>elit</a:t>
            </a:r>
            <a:r>
              <a:rPr lang="en-GB" sz="1800" dirty="0">
                <a:latin typeface="Twinkl" pitchFamily="50" charset="0"/>
              </a:rPr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sz="1800" dirty="0">
                <a:latin typeface="Twinkl" pitchFamily="50" charset="0"/>
              </a:rPr>
              <a:t>Statement 2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GB" sz="1600" dirty="0">
                <a:latin typeface="Twinkl" pitchFamily="50" charset="0"/>
              </a:rPr>
              <a:t>Sub statement</a:t>
            </a:r>
          </a:p>
        </p:txBody>
      </p:sp>
      <p:sp>
        <p:nvSpPr>
          <p:cNvPr id="11" name="Content Placeholder 15"/>
          <p:cNvSpPr>
            <a:spLocks noGrp="1"/>
          </p:cNvSpPr>
          <p:nvPr>
            <p:ph idx="1"/>
          </p:nvPr>
        </p:nvSpPr>
        <p:spPr>
          <a:xfrm>
            <a:off x="838200" y="1127760"/>
            <a:ext cx="10515600" cy="1409700"/>
          </a:xfrm>
          <a:prstGeom prst="roundRect">
            <a:avLst>
              <a:gd name="adj" fmla="val 2583"/>
            </a:avLst>
          </a:prstGeom>
        </p:spPr>
        <p:txBody>
          <a:bodyPr>
            <a:normAutofit fontScale="92500" lnSpcReduction="10000"/>
          </a:bodyPr>
          <a:lstStyle>
            <a:lvl1pPr>
              <a:defRPr>
                <a:latin typeface="Twinkl" pitchFamily="50" charset="0"/>
              </a:defRPr>
            </a:lvl1pPr>
            <a:lvl2pPr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61052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4384" y="6196014"/>
            <a:ext cx="768349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2730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C594-43A5-45D7-9E44-C74A839BE82C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0EDE-0F1A-478A-80B1-B5D57213E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571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C594-43A5-45D7-9E44-C74A839BE82C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0EDE-0F1A-478A-80B1-B5D57213E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896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C594-43A5-45D7-9E44-C74A839BE82C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0EDE-0F1A-478A-80B1-B5D57213E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285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C594-43A5-45D7-9E44-C74A839BE82C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0EDE-0F1A-478A-80B1-B5D57213E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054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C594-43A5-45D7-9E44-C74A839BE82C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0EDE-0F1A-478A-80B1-B5D57213E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094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C594-43A5-45D7-9E44-C74A839BE82C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0EDE-0F1A-478A-80B1-B5D57213E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676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C594-43A5-45D7-9E44-C74A839BE82C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0EDE-0F1A-478A-80B1-B5D57213E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53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C594-43A5-45D7-9E44-C74A839BE82C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0EDE-0F1A-478A-80B1-B5D57213E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2187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C594-43A5-45D7-9E44-C74A839BE82C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0EDE-0F1A-478A-80B1-B5D57213E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4612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C594-43A5-45D7-9E44-C74A839BE82C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0EDE-0F1A-478A-80B1-B5D57213E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835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C594-43A5-45D7-9E44-C74A839BE82C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0EDE-0F1A-478A-80B1-B5D57213E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42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AD015-42FF-4137-94B8-56FD49E2C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576E23-23A4-4631-81AE-6966842749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27C7D-32F7-47A9-8865-B262E8FD7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1D2E1-3E23-4159-96BB-84EDFCAE5825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522EB-8C0C-4A1A-B895-811EA1546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088EF-B0F9-4DC6-B212-0A457C5F1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048D-1F7E-41F3-9EAB-A05FB3041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9879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FA0C4-652C-4A44-B67A-6719C5BCA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2A4D6-B595-4710-A9E6-06B16ED45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A775F-868A-4E23-AC36-35B03FA3D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1D2E1-3E23-4159-96BB-84EDFCAE5825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4002BF-4A90-41D0-AA97-0E8C7B203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1C660-5416-4CEC-88D6-CBE04757F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048D-1F7E-41F3-9EAB-A05FB3041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8418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49A70-363E-4E95-AE61-EFA5FC31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9E6420-F7EE-41B8-AE03-324163612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31F86F-7873-4B6B-9CCD-953850B15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1D2E1-3E23-4159-96BB-84EDFCAE5825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AB7170-0357-4411-B5B2-62C23B348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B1079-7538-44BE-9AAE-E28EEEB52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048D-1F7E-41F3-9EAB-A05FB3041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5882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84FB1-265C-4EB8-96F4-6F4FBDA0F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C1F5B-3390-449B-B8C9-9B68462D4D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6D8BDA-6C48-4D95-80D8-0320ADE983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08D151-B074-4A5B-90C5-23FD3DFD9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1D2E1-3E23-4159-96BB-84EDFCAE5825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65E8D4-6C61-47BF-8A09-3302CAEC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98A353-CF5A-47BE-B4C0-1254F6CA7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048D-1F7E-41F3-9EAB-A05FB3041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859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A07B2-36F3-4471-8EF2-DB03F94B7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671A2A-1AFA-4DBD-A6A2-5D63897512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493484-AA5B-4592-BE3F-AD00C6D23D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6A83A6-4180-4B22-859D-1606F5E76A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36032F-3082-47F4-905B-62B5891D48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6C8536-FA31-47C2-B82B-AC6EFA0B3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1D2E1-3E23-4159-96BB-84EDFCAE5825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34DC06-D356-49D1-B533-E9C1317EC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347BBE-C2F0-4F13-A3AE-933A3FF0A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048D-1F7E-41F3-9EAB-A05FB3041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9683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ED1F3-342F-49D6-AF01-C5694A80B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D85B74-3855-420B-A1B2-2F7A700A1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1D2E1-3E23-4159-96BB-84EDFCAE5825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85986D-0AD0-4BA2-920E-56A7A23A0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237A45-624F-49FD-BDC7-E6C7BF47C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048D-1F7E-41F3-9EAB-A05FB3041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7853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0A3C5B-3C3E-484C-8C2B-79B6D6D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1D2E1-3E23-4159-96BB-84EDFCAE5825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6D67E0-62ED-4D54-9BFC-19D1C2E8C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7A532C-5638-47A9-B337-BB3323FE9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048D-1F7E-41F3-9EAB-A05FB3041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0728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9EB3D-9BE5-42C4-947A-079D07018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68373-6AD4-41EB-B9BD-D5C6AA845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B3656-51E2-4B96-B638-45E19A87D1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C00AAC-AE25-4ED4-A739-34536AF85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1D2E1-3E23-4159-96BB-84EDFCAE5825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2DAD0E-0E23-4C24-8571-E8F7CE140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A16710-5D7A-4F89-BFE3-6B0D775BC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048D-1F7E-41F3-9EAB-A05FB3041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1201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B16E4-9912-4FE8-A07B-89541F536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99111C-916A-4F01-A2A6-F7813BA37F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A7FCF-D234-4DC6-9135-F814DB0A28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480CB4-B6C0-4A88-9F32-DDCE86024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1D2E1-3E23-4159-96BB-84EDFCAE5825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FB5E34-6A9D-42BA-8C36-A730FD717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A53992-026A-40F7-8DCD-74D51DE1C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048D-1F7E-41F3-9EAB-A05FB3041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0132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14110-4C8B-4D48-8AAD-74481E64F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AA2B61-85A0-428D-A6D9-FEC8C3AE55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C274AB-E53E-4703-9B5A-9B92ED7D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1D2E1-3E23-4159-96BB-84EDFCAE5825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AB4D4A-0FDD-45D8-A5A1-7AD0ABC7E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07294-823F-42A9-9E37-A15A98A45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048D-1F7E-41F3-9EAB-A05FB3041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1487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E6A6B3-82B5-4A66-A7F9-0FEA57CF2B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618CE5-21BC-4009-9FF7-3AAE81FFF9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78472-765A-4E5C-AE6A-0BD2B053A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1D2E1-3E23-4159-96BB-84EDFCAE5825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D1A12-6656-44E4-A205-BFCEC30D0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64C1E-16AF-47C2-A0A7-CE3209E11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048D-1F7E-41F3-9EAB-A05FB3041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7397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33D3C-2D20-4DE7-9AFC-94CA483FA4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39EF1D-8603-497D-912A-C06898048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89683-DC1D-48FD-85F1-6C9638D26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49992-C722-4B42-B35F-45A615922843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A48E1-5FE6-4120-9337-5338226B7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566A8-754A-4DDA-BB85-2CB2F239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735C-2273-4243-816C-5A49A436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7240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051A5-4A03-4E5F-A337-908734235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EF486-7243-4E54-A906-5B1782D61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4AF8D4-8C99-47D0-BFFF-F3B99BCFC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49992-C722-4B42-B35F-45A615922843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B00ED-6536-402E-935C-CFC78E905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117BC-3DB0-4B09-B457-5743271EB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735C-2273-4243-816C-5A49A436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6993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643-856E-4B3A-A7B2-304873BE2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D52D90-7EA9-45E1-AA2C-EBA0619D4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75773-3506-4D60-A4A3-774229778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49992-C722-4B42-B35F-45A615922843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43B90-CF4A-49C2-A22C-2E2CBAA1E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FCECED-725F-4DCE-B551-733D5D941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735C-2273-4243-816C-5A49A436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1533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2A281-44DC-447E-86D6-279E1CF66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58CE4-759D-4FD0-BA1E-7B66029208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CABAA2-DB27-41B6-ABE6-0D54D37A7C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CC3988-4DF3-4167-9C71-4A943384B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49992-C722-4B42-B35F-45A615922843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3624FF-90EB-44AC-8754-082ABFEA4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997B4F-C22A-4D5C-A164-4B78A0260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735C-2273-4243-816C-5A49A436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2678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D5AE0-427E-46A6-98B7-E6AB983BF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9A1EA0-13E1-4C2F-BA2C-C96310EAA0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B6CD81-551D-43A4-A334-0DC6BED7F2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C79761-9C3B-4D8F-907C-296193E510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70FE53-E784-472E-AAC4-513B3B4D84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72DA3E-7934-469A-B098-18D64F2E6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49992-C722-4B42-B35F-45A615922843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8539B1-A10D-46DD-A79E-70755485F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7C7B1F-B6D4-4FD4-8DD9-A78F7CD2B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735C-2273-4243-816C-5A49A436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9284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55F04-FD88-4B04-8150-DA9C8757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C576D4-C866-452A-A5E1-7921FFDE4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49992-C722-4B42-B35F-45A615922843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107494-62E6-4248-BD0B-DD6AC45FE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F771B5-397F-40B0-A141-F201B8759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735C-2273-4243-816C-5A49A436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7371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5250D-EE15-441C-8FED-AF0D069C1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49992-C722-4B42-B35F-45A615922843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2F1A20-9277-49EA-8FB7-C5F80ADC2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00E55B-46EF-4629-A35C-918A73698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735C-2273-4243-816C-5A49A436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7871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97192-E44E-49CF-B036-0F9C5BA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979FB-E8EA-43A1-BC85-4B4E3A1A4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040E6-D879-436A-B1B9-E03EAD0A67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6BA023-3126-44C3-923D-F36347BD8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49992-C722-4B42-B35F-45A615922843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15BE90-FBB8-4323-9BEE-FB28E0B94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27A1ED-3386-48F6-9BA1-0FCEEDAAE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735C-2273-4243-816C-5A49A436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3057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FED2B-68A6-40B1-9F07-DA42E33D8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E889BB-39CD-4FA0-B243-3CD801D5AB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13ACBD-91A6-44EC-AEEE-995FF1D0FD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6E2330-DB60-4277-B8BF-BDE87124A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49992-C722-4B42-B35F-45A615922843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3C6069-117A-45E8-8B79-A34ED1681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A5AFBE-BFF3-4C77-B71C-8B3133D37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735C-2273-4243-816C-5A49A436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0352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9806D-BDAE-46B4-B320-8EF058824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B71924-9268-4C64-AB4F-D5838FF0E4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4C3DB-81F4-48D7-8EE0-5B25AB901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49992-C722-4B42-B35F-45A615922843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EB9E2-8065-48C8-BABB-136E3774B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6BAD1-8493-4717-B9E5-414A75F08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735C-2273-4243-816C-5A49A436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6354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BE0382-CE57-4D46-A6F5-8BF890E4DE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B40217-C31A-4220-A7AB-67EF5FBF83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B39EC-388D-4954-B580-994166A3B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49992-C722-4B42-B35F-45A615922843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6912C7-BE71-4C21-8E41-6CBAA0580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34D9C-3B6D-43B6-8A7D-6342745B2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735C-2273-4243-816C-5A49A436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94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8135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BC594-43A5-45D7-9E44-C74A839BE82C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D0EDE-0F1A-478A-80B1-B5D57213E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727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683359-0AEA-4529-9620-DACF66DE5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6BB6A-57ED-4B9C-A118-AD096BC89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8385ED-12D2-440E-98FD-693E1CEF9A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1D2E1-3E23-4159-96BB-84EDFCAE5825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6F38AF-83A3-48D5-892B-64C908A7A9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9E72A2-4976-4FA6-BCC6-F15F0CE54A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9048D-1F7E-41F3-9EAB-A05FB3041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667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1C9BF6-FB20-40B5-AD3F-CE30148A1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44FA8B-6864-4465-8069-98BC0131BE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B1D1F-FA27-4A9A-9CF6-A2FC3240CB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49992-C722-4B42-B35F-45A615922843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01C8E-9275-4D30-9D1B-68083AB2B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076CD5-F201-4D32-9DDB-C2761AFBC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1735C-2273-4243-816C-5A49A436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3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5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7.tm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10" Type="http://schemas.openxmlformats.org/officeDocument/2006/relationships/image" Target="../media/image25.gif"/><Relationship Id="rId4" Type="http://schemas.openxmlformats.org/officeDocument/2006/relationships/image" Target="../media/image19.png"/><Relationship Id="rId9" Type="http://schemas.openxmlformats.org/officeDocument/2006/relationships/image" Target="../media/image2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0.jp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17470-7AC8-4F48-AE35-6024135E2768}"/>
              </a:ext>
            </a:extLst>
          </p:cNvPr>
          <p:cNvSpPr/>
          <p:nvPr/>
        </p:nvSpPr>
        <p:spPr>
          <a:xfrm>
            <a:off x="3438571" y="314786"/>
            <a:ext cx="5822548" cy="535782"/>
          </a:xfrm>
          <a:prstGeom prst="rect">
            <a:avLst/>
          </a:prstGeom>
          <a:solidFill>
            <a:srgbClr val="AA72D4"/>
          </a:solidFill>
          <a:ln>
            <a:solidFill>
              <a:schemeClr val="bg1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0" i="0" u="none" strike="noStrike" kern="0" cap="none" spc="0" normalizeH="0" baseline="0" noProof="0" dirty="0">
              <a:ln>
                <a:noFill/>
              </a:ln>
              <a:solidFill>
                <a:srgbClr val="B67BE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أعد ترتيب الكلمات لتكون جملة مفيدة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B67BE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5DFE2D-17D8-426F-A86F-B1A6A9056983}"/>
              </a:ext>
            </a:extLst>
          </p:cNvPr>
          <p:cNvSpPr/>
          <p:nvPr/>
        </p:nvSpPr>
        <p:spPr>
          <a:xfrm>
            <a:off x="8391035" y="1437708"/>
            <a:ext cx="2343598" cy="990831"/>
          </a:xfrm>
          <a:prstGeom prst="rect">
            <a:avLst/>
          </a:prstGeom>
          <a:solidFill>
            <a:srgbClr val="AA72D4"/>
          </a:solidFill>
          <a:ln w="63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بَـيْـتًـا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B56601-CF64-4CFD-A1F3-8D89BE61E8B8}"/>
              </a:ext>
            </a:extLst>
          </p:cNvPr>
          <p:cNvSpPr/>
          <p:nvPr/>
        </p:nvSpPr>
        <p:spPr>
          <a:xfrm>
            <a:off x="5815272" y="1437708"/>
            <a:ext cx="2343598" cy="990831"/>
          </a:xfrm>
          <a:prstGeom prst="rect">
            <a:avLst/>
          </a:prstGeom>
          <a:solidFill>
            <a:srgbClr val="AA72D4"/>
          </a:solidFill>
          <a:ln w="63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بَـنى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A42BF7-B3F1-4AA1-B929-237E6E3DFD22}"/>
              </a:ext>
            </a:extLst>
          </p:cNvPr>
          <p:cNvSpPr/>
          <p:nvPr/>
        </p:nvSpPr>
        <p:spPr>
          <a:xfrm>
            <a:off x="3173748" y="1437709"/>
            <a:ext cx="2343598" cy="990831"/>
          </a:xfrm>
          <a:prstGeom prst="rect">
            <a:avLst/>
          </a:prstGeom>
          <a:solidFill>
            <a:srgbClr val="AA72D4"/>
          </a:solidFill>
          <a:ln w="63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جَمي</a:t>
            </a: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ـلًا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D78C11-3751-4FE3-8C2E-B660B722A0DB}"/>
              </a:ext>
            </a:extLst>
          </p:cNvPr>
          <p:cNvSpPr txBox="1"/>
          <p:nvPr/>
        </p:nvSpPr>
        <p:spPr>
          <a:xfrm>
            <a:off x="2348893" y="2727421"/>
            <a:ext cx="837211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0" cap="none" spc="0" normalizeH="0" baseline="0" noProof="0" dirty="0">
                <a:ln>
                  <a:noFill/>
                </a:ln>
                <a:solidFill>
                  <a:srgbClr val="B67BE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...............................................................................................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796062-7F0E-49A0-ACF6-FA26A23D9289}"/>
              </a:ext>
            </a:extLst>
          </p:cNvPr>
          <p:cNvSpPr/>
          <p:nvPr/>
        </p:nvSpPr>
        <p:spPr>
          <a:xfrm>
            <a:off x="8158870" y="3454943"/>
            <a:ext cx="2343598" cy="990831"/>
          </a:xfrm>
          <a:prstGeom prst="rect">
            <a:avLst/>
          </a:prstGeom>
          <a:solidFill>
            <a:srgbClr val="AA72D4"/>
          </a:solidFill>
          <a:ln w="63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</a:t>
            </a: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حَمْدُ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879EFE-7D7B-4BB2-9BF8-62F14C16AEDE}"/>
              </a:ext>
            </a:extLst>
          </p:cNvPr>
          <p:cNvSpPr/>
          <p:nvPr/>
        </p:nvSpPr>
        <p:spPr>
          <a:xfrm>
            <a:off x="5238034" y="3473079"/>
            <a:ext cx="2343598" cy="990831"/>
          </a:xfrm>
          <a:prstGeom prst="rect">
            <a:avLst/>
          </a:prstGeom>
          <a:solidFill>
            <a:srgbClr val="AA72D4"/>
          </a:solidFill>
          <a:ln w="63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قـا</a:t>
            </a: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لَ</a:t>
            </a:r>
            <a:endParaRPr kumimoji="0" lang="ar-AE" sz="5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839D3F-150D-48BA-9E90-08895A9CB123}"/>
              </a:ext>
            </a:extLst>
          </p:cNvPr>
          <p:cNvSpPr/>
          <p:nvPr/>
        </p:nvSpPr>
        <p:spPr>
          <a:xfrm>
            <a:off x="2266772" y="3454943"/>
            <a:ext cx="2343598" cy="990831"/>
          </a:xfrm>
          <a:prstGeom prst="rect">
            <a:avLst/>
          </a:prstGeom>
          <a:solidFill>
            <a:srgbClr val="AA72D4"/>
          </a:solidFill>
          <a:ln w="63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لِـلّـ</a:t>
            </a: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</a:t>
            </a: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FE2981-D64A-4B31-9F00-63EE79A34573}"/>
              </a:ext>
            </a:extLst>
          </p:cNvPr>
          <p:cNvSpPr txBox="1"/>
          <p:nvPr/>
        </p:nvSpPr>
        <p:spPr>
          <a:xfrm>
            <a:off x="2301080" y="5065939"/>
            <a:ext cx="837211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0" cap="none" spc="0" normalizeH="0" baseline="0" noProof="0" dirty="0">
                <a:ln>
                  <a:noFill/>
                </a:ln>
                <a:solidFill>
                  <a:srgbClr val="B67BE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...............................................................................................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80B8EBA-4EDF-4C3F-9663-6B981BDDA95E}"/>
              </a:ext>
            </a:extLst>
          </p:cNvPr>
          <p:cNvSpPr/>
          <p:nvPr/>
        </p:nvSpPr>
        <p:spPr>
          <a:xfrm>
            <a:off x="647269" y="1437709"/>
            <a:ext cx="2343598" cy="990831"/>
          </a:xfrm>
          <a:prstGeom prst="rect">
            <a:avLst/>
          </a:prstGeom>
          <a:solidFill>
            <a:srgbClr val="AA72D4"/>
          </a:solidFill>
          <a:ln w="63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لِ</a:t>
            </a:r>
            <a:r>
              <a:rPr kumimoji="0" lang="ar-AE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ـنَفْسِهِ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59838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2109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032251" y="1527175"/>
            <a:ext cx="4117975" cy="4668838"/>
          </a:xfrm>
          <a:prstGeom prst="rect">
            <a:avLst/>
          </a:prstGeom>
          <a:solidFill>
            <a:schemeClr val="bg1"/>
          </a:solidFill>
          <a:ln w="38100">
            <a:solidFill>
              <a:srgbClr val="AA7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inkl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5548314" y="1101725"/>
            <a:ext cx="1363662" cy="1092200"/>
          </a:xfrm>
          <a:prstGeom prst="ellipse">
            <a:avLst/>
          </a:prstGeom>
          <a:solidFill>
            <a:srgbClr val="AA72D4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inkl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9176" y="1617663"/>
            <a:ext cx="1400175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78900" y="1265239"/>
            <a:ext cx="687388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3825" y="5002213"/>
            <a:ext cx="846138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1" y="3382963"/>
            <a:ext cx="1052513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6450" y="2574925"/>
            <a:ext cx="83185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72514" y="4133850"/>
            <a:ext cx="134302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0" name="Picture 16"/>
          <p:cNvSpPr>
            <a:spLocks noChangeAspect="1"/>
          </p:cNvSpPr>
          <p:nvPr/>
        </p:nvSpPr>
        <p:spPr bwMode="auto">
          <a:xfrm>
            <a:off x="8901114" y="5321301"/>
            <a:ext cx="922337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inkl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Twinkl" pitchFamily="2" charset="0"/>
              <a:ea typeface="+mn-ea"/>
              <a:cs typeface="+mn-cs"/>
            </a:endParaRPr>
          </a:p>
        </p:txBody>
      </p:sp>
      <p:sp>
        <p:nvSpPr>
          <p:cNvPr id="30735" name="Title 20"/>
          <p:cNvSpPr>
            <a:spLocks/>
          </p:cNvSpPr>
          <p:nvPr/>
        </p:nvSpPr>
        <p:spPr bwMode="auto">
          <a:xfrm>
            <a:off x="5756274" y="1101725"/>
            <a:ext cx="877889" cy="979488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52000" tIns="252000" rIns="252000" bIns="252000" anchor="ctr" anchorCtr="1"/>
          <a:lstStyle>
            <a:lvl1pPr>
              <a:defRPr>
                <a:solidFill>
                  <a:schemeClr val="tx1"/>
                </a:solidFill>
                <a:latin typeface="Twinkl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9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Y" alt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assoon Infant Rg" panose="02000503030000020003" pitchFamily="50" charset="0"/>
                <a:cs typeface="Arial" panose="020B0604020202020204" pitchFamily="34" charset="0"/>
              </a:rPr>
              <a:t>ل</a:t>
            </a:r>
            <a:endParaRPr kumimoji="0" lang="en-GB" alt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Sassoon Infant Rg" panose="02000503030000020003" pitchFamily="50" charset="0"/>
              <a:cs typeface="Arial" panose="020B0604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40801" y="5273676"/>
            <a:ext cx="7842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CD846A1-D82C-1C30-7472-1B62E820F95A}"/>
              </a:ext>
            </a:extLst>
          </p:cNvPr>
          <p:cNvSpPr txBox="1"/>
          <p:nvPr/>
        </p:nvSpPr>
        <p:spPr>
          <a:xfrm>
            <a:off x="4282316" y="2355321"/>
            <a:ext cx="3617844" cy="3326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0" i="0" u="none" strike="noStrike" kern="1200" cap="none" spc="0" normalizeH="0" baseline="0" noProof="0" dirty="0">
                <a:ln>
                  <a:noFill/>
                </a:ln>
                <a:solidFill>
                  <a:srgbClr val="AA72D4"/>
                </a:solidFill>
                <a:effectLst/>
                <a:uLnTx/>
                <a:uFillTx/>
                <a:latin typeface="Twinkl"/>
                <a:ea typeface="+mn-ea"/>
                <a:cs typeface="+mn-cs"/>
              </a:rPr>
              <a:t>............................................................................................................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AA72D4"/>
              </a:solidFill>
              <a:effectLst/>
              <a:uLnTx/>
              <a:uFillTx/>
              <a:latin typeface="Twinkl"/>
              <a:ea typeface="+mn-ea"/>
              <a:cs typeface="+mn-cs"/>
            </a:endParaRPr>
          </a:p>
        </p:txBody>
      </p:sp>
      <p:sp>
        <p:nvSpPr>
          <p:cNvPr id="8" name="Title 20">
            <a:extLst>
              <a:ext uri="{FF2B5EF4-FFF2-40B4-BE49-F238E27FC236}">
                <a16:creationId xmlns:a16="http://schemas.microsoft.com/office/drawing/2014/main" id="{C33AB561-7F65-8E12-6AAA-C73911E51EAA}"/>
              </a:ext>
            </a:extLst>
          </p:cNvPr>
          <p:cNvSpPr txBox="1">
            <a:spLocks/>
          </p:cNvSpPr>
          <p:nvPr/>
        </p:nvSpPr>
        <p:spPr bwMode="auto">
          <a:xfrm>
            <a:off x="2253226" y="321420"/>
            <a:ext cx="8220075" cy="711200"/>
          </a:xfrm>
          <a:prstGeom prst="roundRect">
            <a:avLst>
              <a:gd name="adj" fmla="val 963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1C1C1C"/>
                </a:solidFill>
                <a:latin typeface="Twinkl SemiBold" pitchFamily="2" charset="0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9pPr>
          </a:lstStyle>
          <a:p>
            <a:pPr marL="0" marR="0" lvl="0" indent="0" algn="ctr" defTabSz="914400" rtl="1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اكتب اسم </a:t>
            </a:r>
            <a:r>
              <a:rPr kumimoji="0" lang="ar-SY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الصور</a:t>
            </a:r>
            <a:r>
              <a:rPr kumimoji="0" lang="ar-AE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ة</a:t>
            </a:r>
            <a:r>
              <a:rPr kumimoji="0" lang="ar-SY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التي تبدأ بـحرف "</a:t>
            </a:r>
            <a:r>
              <a:rPr kumimoji="0" lang="en-GB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ar-AE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72D4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ل</a:t>
            </a:r>
            <a:r>
              <a:rPr kumimoji="0" lang="ar-SY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ar-SY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" داخل الإطار</a:t>
            </a:r>
            <a:r>
              <a:rPr kumimoji="0" lang="ar-SY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Tahoma" panose="020B0604030504040204" pitchFamily="34" charset="0"/>
                <a:ea typeface="+mj-ea"/>
                <a:cs typeface="Tahoma" panose="020B0604030504040204" pitchFamily="34" charset="0"/>
              </a:rPr>
              <a:t>.</a:t>
            </a:r>
            <a:endParaRPr kumimoji="0" lang="en-GB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Tahoma" panose="020B0604030504040204" pitchFamily="34" charset="0"/>
              <a:ea typeface="+mj-ea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65 0.00463 L 0.18412 0.0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39" y="3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39 0.00232 L -0.18112 0.05602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32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899 -0.05718 L -0.37682 0.44861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97" y="2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 nodeType="clickPar">
                      <p:stCondLst>
                        <p:cond delay="0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17 0.01065 L -0.20377 -0.05069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97" y="-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, letter&#10;&#10;Description automatically generated">
            <a:extLst>
              <a:ext uri="{FF2B5EF4-FFF2-40B4-BE49-F238E27FC236}">
                <a16:creationId xmlns:a16="http://schemas.microsoft.com/office/drawing/2014/main" id="{7BF8EBED-3A45-49E4-A795-1F636C45A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600" y="983343"/>
            <a:ext cx="9666514" cy="489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443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F6A9753-032C-4E66-AA52-C356278B01AF}"/>
              </a:ext>
            </a:extLst>
          </p:cNvPr>
          <p:cNvSpPr/>
          <p:nvPr/>
        </p:nvSpPr>
        <p:spPr>
          <a:xfrm>
            <a:off x="3100297" y="331125"/>
            <a:ext cx="5991405" cy="432016"/>
          </a:xfrm>
          <a:prstGeom prst="rect">
            <a:avLst/>
          </a:prstGeom>
          <a:solidFill>
            <a:srgbClr val="AA72D4"/>
          </a:solidFill>
          <a:ln>
            <a:solidFill>
              <a:srgbClr val="70AD47">
                <a:lumMod val="50000"/>
              </a:srgbClr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اكتب الحرف أو المقطع الناقص من اسم كل صورة 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picture containing rope&#10;&#10;Description automatically generated">
            <a:extLst>
              <a:ext uri="{FF2B5EF4-FFF2-40B4-BE49-F238E27FC236}">
                <a16:creationId xmlns:a16="http://schemas.microsoft.com/office/drawing/2014/main" id="{ECA110C8-D2AE-48E5-A1F6-95A3F9F124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471" y="1237957"/>
            <a:ext cx="3812344" cy="4937759"/>
          </a:xfrm>
          <a:prstGeom prst="rect">
            <a:avLst/>
          </a:prstGeom>
        </p:spPr>
      </p:pic>
      <p:pic>
        <p:nvPicPr>
          <p:cNvPr id="7" name="Picture 6" descr="Diagram, engineering drawing&#10;&#10;Description automatically generated">
            <a:extLst>
              <a:ext uri="{FF2B5EF4-FFF2-40B4-BE49-F238E27FC236}">
                <a16:creationId xmlns:a16="http://schemas.microsoft.com/office/drawing/2014/main" id="{440A3667-698E-426C-A48A-5C7F18063C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953" y="1463041"/>
            <a:ext cx="3441325" cy="49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971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F6A9753-032C-4E66-AA52-C356278B01AF}"/>
              </a:ext>
            </a:extLst>
          </p:cNvPr>
          <p:cNvSpPr/>
          <p:nvPr/>
        </p:nvSpPr>
        <p:spPr>
          <a:xfrm>
            <a:off x="2987755" y="288922"/>
            <a:ext cx="5991405" cy="432016"/>
          </a:xfrm>
          <a:prstGeom prst="rect">
            <a:avLst/>
          </a:prstGeom>
          <a:solidFill>
            <a:srgbClr val="AA72D4"/>
          </a:solidFill>
          <a:ln>
            <a:solidFill>
              <a:srgbClr val="70AD47">
                <a:lumMod val="50000"/>
              </a:srgbClr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اكتب الحرف أو المقطع الناقص من اسم كل صورة 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A picture containing dog&#10;&#10;Description automatically generated">
            <a:extLst>
              <a:ext uri="{FF2B5EF4-FFF2-40B4-BE49-F238E27FC236}">
                <a16:creationId xmlns:a16="http://schemas.microsoft.com/office/drawing/2014/main" id="{1BDBF258-107D-4A69-9E38-7EF76D471A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830" y="988256"/>
            <a:ext cx="3967089" cy="48814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D4DBB8B-928E-4978-9D98-1134792C65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598" y="720939"/>
            <a:ext cx="4309402" cy="514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3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">
            <a:extLst>
              <a:ext uri="{FF2B5EF4-FFF2-40B4-BE49-F238E27FC236}">
                <a16:creationId xmlns:a16="http://schemas.microsoft.com/office/drawing/2014/main" id="{19F8D9B4-BE4E-4D0E-886D-E285314BB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90289" y="1045501"/>
            <a:ext cx="1300964" cy="97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0C37AFA4-3EAF-4CFD-8408-2EB545478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61617" y="3445091"/>
            <a:ext cx="1283122" cy="1205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>
            <a:extLst>
              <a:ext uri="{FF2B5EF4-FFF2-40B4-BE49-F238E27FC236}">
                <a16:creationId xmlns:a16="http://schemas.microsoft.com/office/drawing/2014/main" id="{344EA546-BAAE-49F9-B23F-76C1F1910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355016" y="991012"/>
            <a:ext cx="1182636" cy="114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>
            <a:extLst>
              <a:ext uri="{FF2B5EF4-FFF2-40B4-BE49-F238E27FC236}">
                <a16:creationId xmlns:a16="http://schemas.microsoft.com/office/drawing/2014/main" id="{DD79F2BD-BC29-4985-B44F-7D54E7C5C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318670" y="3445091"/>
            <a:ext cx="1218982" cy="1123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>
            <a:extLst>
              <a:ext uri="{FF2B5EF4-FFF2-40B4-BE49-F238E27FC236}">
                <a16:creationId xmlns:a16="http://schemas.microsoft.com/office/drawing/2014/main" id="{7B496DFE-3D56-4110-AEA1-DB5BBD738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6937948" y="3429000"/>
            <a:ext cx="1158335" cy="1158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>
            <a:extLst>
              <a:ext uri="{FF2B5EF4-FFF2-40B4-BE49-F238E27FC236}">
                <a16:creationId xmlns:a16="http://schemas.microsoft.com/office/drawing/2014/main" id="{09EB5A85-220D-4931-8083-17C399A64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17831" y="3429000"/>
            <a:ext cx="1222058" cy="1222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32625D3-485A-4DB5-B7D6-2D4075BBBEA9}"/>
              </a:ext>
            </a:extLst>
          </p:cNvPr>
          <p:cNvSpPr/>
          <p:nvPr/>
        </p:nvSpPr>
        <p:spPr>
          <a:xfrm>
            <a:off x="3236236" y="335110"/>
            <a:ext cx="6118779" cy="390221"/>
          </a:xfrm>
          <a:prstGeom prst="rect">
            <a:avLst/>
          </a:prstGeom>
          <a:solidFill>
            <a:srgbClr val="AA72D4"/>
          </a:solidFill>
          <a:ln>
            <a:solidFill>
              <a:srgbClr val="70AD47">
                <a:lumMod val="50000"/>
              </a:srgbClr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أكتب الكلمات التي تحتوي حرف اللام في الصور الآتية  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EE4252C-9F8D-40DC-A2C8-D13C66C372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4377" y="1131501"/>
            <a:ext cx="1444387" cy="892875"/>
          </a:xfrm>
          <a:prstGeom prst="rect">
            <a:avLst/>
          </a:prstGeom>
        </p:spPr>
      </p:pic>
      <p:pic>
        <p:nvPicPr>
          <p:cNvPr id="22" name="Picture 4">
            <a:extLst>
              <a:ext uri="{FF2B5EF4-FFF2-40B4-BE49-F238E27FC236}">
                <a16:creationId xmlns:a16="http://schemas.microsoft.com/office/drawing/2014/main" id="{10F499C8-B4DD-4D04-BA3F-A3E7B45E1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17831" y="1045501"/>
            <a:ext cx="1069793" cy="1089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2D7E9AC-0C4B-DC0C-24BE-001FC2560263}"/>
              </a:ext>
            </a:extLst>
          </p:cNvPr>
          <p:cNvSpPr txBox="1"/>
          <p:nvPr/>
        </p:nvSpPr>
        <p:spPr>
          <a:xfrm>
            <a:off x="8947145" y="2504945"/>
            <a:ext cx="205160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D2FE80-DE87-598F-3555-DDF935758E11}"/>
              </a:ext>
            </a:extLst>
          </p:cNvPr>
          <p:cNvSpPr txBox="1"/>
          <p:nvPr/>
        </p:nvSpPr>
        <p:spPr>
          <a:xfrm>
            <a:off x="6601510" y="4859263"/>
            <a:ext cx="205160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19DC79-1878-F609-29D2-7367D5444D90}"/>
              </a:ext>
            </a:extLst>
          </p:cNvPr>
          <p:cNvSpPr txBox="1"/>
          <p:nvPr/>
        </p:nvSpPr>
        <p:spPr>
          <a:xfrm>
            <a:off x="6601510" y="2516752"/>
            <a:ext cx="205160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AB72A4-A3DB-FC5B-BDAB-FD5809F83DA3}"/>
              </a:ext>
            </a:extLst>
          </p:cNvPr>
          <p:cNvSpPr txBox="1"/>
          <p:nvPr/>
        </p:nvSpPr>
        <p:spPr>
          <a:xfrm>
            <a:off x="8947145" y="4859263"/>
            <a:ext cx="205160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9A3B0A-A3FE-D4D0-F7CC-F35C2BD80CED}"/>
              </a:ext>
            </a:extLst>
          </p:cNvPr>
          <p:cNvSpPr txBox="1"/>
          <p:nvPr/>
        </p:nvSpPr>
        <p:spPr>
          <a:xfrm>
            <a:off x="3825179" y="2516752"/>
            <a:ext cx="205160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9CB709-349F-1F6F-37DE-8905D4E6FE2A}"/>
              </a:ext>
            </a:extLst>
          </p:cNvPr>
          <p:cNvSpPr txBox="1"/>
          <p:nvPr/>
        </p:nvSpPr>
        <p:spPr>
          <a:xfrm>
            <a:off x="3980382" y="4899161"/>
            <a:ext cx="205160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4BC663-1AED-44CF-492E-9D227FDA14F2}"/>
              </a:ext>
            </a:extLst>
          </p:cNvPr>
          <p:cNvSpPr txBox="1"/>
          <p:nvPr/>
        </p:nvSpPr>
        <p:spPr>
          <a:xfrm>
            <a:off x="1411212" y="2504945"/>
            <a:ext cx="205160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D1B25B-890D-5F1E-1F07-DF184D62922D}"/>
              </a:ext>
            </a:extLst>
          </p:cNvPr>
          <p:cNvSpPr txBox="1"/>
          <p:nvPr/>
        </p:nvSpPr>
        <p:spPr>
          <a:xfrm>
            <a:off x="1411211" y="4939059"/>
            <a:ext cx="205160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1111435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FDD723A7-4E9D-4CC8-80B9-F141C9FD67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328" y="1415873"/>
            <a:ext cx="8850702" cy="503057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333A957-A342-42FC-93F6-D2E8BE8A18B1}"/>
              </a:ext>
            </a:extLst>
          </p:cNvPr>
          <p:cNvSpPr/>
          <p:nvPr/>
        </p:nvSpPr>
        <p:spPr>
          <a:xfrm>
            <a:off x="2672863" y="266915"/>
            <a:ext cx="7244860" cy="1004322"/>
          </a:xfrm>
          <a:prstGeom prst="rect">
            <a:avLst/>
          </a:prstGeom>
          <a:solidFill>
            <a:srgbClr val="AA72D4"/>
          </a:solidFill>
          <a:ln>
            <a:solidFill>
              <a:srgbClr val="70AD47">
                <a:lumMod val="50000"/>
              </a:srgbClr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0" cap="none" spc="50" normalizeH="0" baseline="0" noProof="0" dirty="0">
                <a:ln w="0"/>
                <a:solidFill>
                  <a:prstClr val="black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أضع      على الصورة التي تحتوي الصوت القصير و ،   على الصورة التي تحتوي الصوت الطويل للحرف ( ل ) 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1C81B7A-E5EA-42B0-9929-95B3D8DD5488}"/>
              </a:ext>
            </a:extLst>
          </p:cNvPr>
          <p:cNvSpPr/>
          <p:nvPr/>
        </p:nvSpPr>
        <p:spPr>
          <a:xfrm>
            <a:off x="8537848" y="411551"/>
            <a:ext cx="362312" cy="357525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733607-D129-4B61-B9A0-A65D1DE57047}"/>
              </a:ext>
            </a:extLst>
          </p:cNvPr>
          <p:cNvSpPr/>
          <p:nvPr/>
        </p:nvSpPr>
        <p:spPr>
          <a:xfrm>
            <a:off x="3588985" y="411551"/>
            <a:ext cx="362312" cy="2946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BB1A7AB-8662-4915-8324-FF5ACD6B3F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429173" y="2399803"/>
            <a:ext cx="1123073" cy="1848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02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عمل رائ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_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 [Read-Only]" id="{B29F6C71-AAE0-4B64-A45A-1046B855C9CC}" vid="{8E495050-AD79-41D8-9298-D2CAD143682F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88</Words>
  <Application>Microsoft Office PowerPoint</Application>
  <PresentationFormat>Widescreen</PresentationFormat>
  <Paragraphs>37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Calibri</vt:lpstr>
      <vt:lpstr>Calibri Light</vt:lpstr>
      <vt:lpstr>Tahoma</vt:lpstr>
      <vt:lpstr>Twinkl</vt:lpstr>
      <vt:lpstr>Twinkl SemiBold</vt:lpstr>
      <vt:lpstr>2_Office Theme</vt:lpstr>
      <vt:lpstr>نسق Office</vt:lpstr>
      <vt:lpstr>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Ahlam Fawzi Moh'D Essous</dc:creator>
  <cp:lastModifiedBy>Ahlam Fawzi    Mohd Essous</cp:lastModifiedBy>
  <cp:revision>50</cp:revision>
  <dcterms:created xsi:type="dcterms:W3CDTF">2020-10-16T17:10:10Z</dcterms:created>
  <dcterms:modified xsi:type="dcterms:W3CDTF">2025-01-19T10:20:00Z</dcterms:modified>
</cp:coreProperties>
</file>