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  <p:sldMasterId id="2147483847" r:id="rId2"/>
    <p:sldMasterId id="2147483859" r:id="rId3"/>
    <p:sldMasterId id="2147483871" r:id="rId4"/>
    <p:sldMasterId id="2147483883" r:id="rId5"/>
  </p:sldMasterIdLst>
  <p:notesMasterIdLst>
    <p:notesMasterId r:id="rId12"/>
  </p:notesMasterIdLst>
  <p:sldIdLst>
    <p:sldId id="1645" r:id="rId6"/>
    <p:sldId id="1145" r:id="rId7"/>
    <p:sldId id="359" r:id="rId8"/>
    <p:sldId id="1648" r:id="rId9"/>
    <p:sldId id="1649" r:id="rId10"/>
    <p:sldId id="1650" r:id="rId11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6EE72FA7-92BD-4C21-9DCB-25C966025979}" type="datetimeFigureOut">
              <a:rPr lang="ar-AE" smtClean="0"/>
              <a:t>12/08/1445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23D8FB79-E8CC-4D68-9089-6A85C531C13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12508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8D1F-677F-494E-B281-62FCBEDD0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AB01E-3408-4F8A-86DF-41C0D41CD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70ECB-96C9-457B-9938-F90A6B0DC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BC866-D5FA-45E0-A770-9B6A4AC1A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30BFA-892A-488A-9A0A-A005DC686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56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A31E6-0C0B-4146-8D51-1DB50BA9B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5EDE6-8260-44EE-987D-93E60160B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93E61-EE2E-4D48-AD79-B014CEAE1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EED6C-8163-41C1-B8C3-96FCB337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F4D40-1455-40BE-8C6C-C9F6F866E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23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D2B4C-5FEE-4D6F-BE2C-CB8DFCD6E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242CD-E89A-44E2-894B-8335B7A0A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41946-897C-4F76-B003-FD9CCEFC4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3FA43-0C38-4B3C-851D-20E8754B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DCD88-2F6D-4B21-93C6-CE10FD57C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7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43B82-EC34-4719-AFF4-914AABFFE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80691-9800-42DB-91FB-F73C5355F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EB664-0F7B-4A43-A171-31C366D68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7CEAC-25D3-4596-92BE-A42D8EEA2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228873-C60F-4120-B1FF-214F7D55F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9AD9E-D1FF-4159-8C67-F3815AE22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C6BDF-1BF2-43D1-A3D3-5AEF5B4D5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5D916-5AF9-4749-A522-ACCC83F0C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061CD-1C82-4156-98D5-C970C97FE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E7010-E701-4CA4-B5A5-168135CAC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8A3203-F70E-4DF4-9885-991ECE69F3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8578A3-D837-44F1-A3A0-9E3AD9BF5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2E6CA9-0FFB-49F4-A688-C4870C834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E0A7C9-42C9-49D3-9E2E-694EE8B4D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7435-0C55-48BB-8459-2C749641A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07EC1B-2A44-4FCE-AF01-065D29C12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7656F0-A511-41DB-9324-CDF55E0CB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70152-4DC3-4293-896A-1CEFAEC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E435A7-F701-484B-BAF4-BA5614BB1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8B031E-653E-4EFF-A792-11BA66798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1E462-7DBB-4499-B39D-6BAE742AC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2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19A31-30B8-4726-A38E-8B43F5242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FA0C9-D8DE-4987-845F-2E1A8F5CB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C834D-CA9D-4B53-A1C0-3297A6BA4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22B1BA-89A8-44D0-B695-3DB0453A5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9582E0-DFB3-4FC6-877A-7B98EDD70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A898A9-1CBA-4FD7-93F8-67B9CE4E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91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0A7B9-9E00-4613-B819-EEDEC1E02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622B39-10AD-49D5-98EC-AC105D7F77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2C2CE-9663-4FE1-8C3B-CDE475855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EFD1A9-A1BE-4E47-BEF1-65DF7A55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967DE9-CEC0-4083-8F2C-FFB01935D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FFA69A-2E1E-4C82-875E-3A9A29CAE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784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009F8-BC00-4ADA-B1DA-54E8CA680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017E47-5B7D-4414-BA41-22687457F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34D1D-11EB-4C57-96B7-9D3ACBFC7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D78A3-299B-4258-B135-1177D5220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01B3A-B6B2-415D-85E0-AC960B2EE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6FA6E8-1C1C-4649-A826-3AE15061C2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4F8E2D-9FC9-41BA-ACB0-E23CE7A5A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EBC6B-9C29-4004-97B0-AB1C15ED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C2D18-4A11-441F-8D25-914FC676B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9F2A0-2464-45BC-B6AC-FDFD5A88B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68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33D3C-2D20-4DE7-9AFC-94CA483FA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39EF1D-8603-497D-912A-C06898048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89683-DC1D-48FD-85F1-6C9638D26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A48E1-5FE6-4120-9337-5338226B7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566A8-754A-4DDA-BB85-2CB2F239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54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051A5-4A03-4E5F-A337-908734235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EF486-7243-4E54-A906-5B1782D61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AF8D4-8C99-47D0-BFFF-F3B99BCF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B00ED-6536-402E-935C-CFC78E905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117BC-3DB0-4B09-B457-5743271E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38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643-856E-4B3A-A7B2-304873BE2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52D90-7EA9-45E1-AA2C-EBA0619D4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75773-3506-4D60-A4A3-77422977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43B90-CF4A-49C2-A22C-2E2CBAA1E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CECED-725F-4DCE-B551-733D5D941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67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2A281-44DC-447E-86D6-279E1CF66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58CE4-759D-4FD0-BA1E-7B66029208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ABAA2-DB27-41B6-ABE6-0D54D37A7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CC3988-4DF3-4167-9C71-4A943384B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3624FF-90EB-44AC-8754-082ABFEA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97B4F-C22A-4D5C-A164-4B78A0260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78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5AE0-427E-46A6-98B7-E6AB983BF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A1EA0-13E1-4C2F-BA2C-C96310EAA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6CD81-551D-43A4-A334-0DC6BED7F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C79761-9C3B-4D8F-907C-296193E51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70FE53-E784-472E-AAC4-513B3B4D84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72DA3E-7934-469A-B098-18D64F2E6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8539B1-A10D-46DD-A79E-70755485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7C7B1F-B6D4-4FD4-8DD9-A78F7CD2B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39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55F04-FD88-4B04-8150-DA9C8757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C576D4-C866-452A-A5E1-7921FFDE4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107494-62E6-4248-BD0B-DD6AC45FE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F771B5-397F-40B0-A141-F201B8759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85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5250D-EE15-441C-8FED-AF0D069C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2F1A20-9277-49EA-8FB7-C5F80ADC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0E55B-46EF-4629-A35C-918A7369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2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97192-E44E-49CF-B036-0F9C5BA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979FB-E8EA-43A1-BC85-4B4E3A1A4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040E6-D879-436A-B1B9-E03EAD0A6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6BA023-3126-44C3-923D-F36347BD8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15BE90-FBB8-4323-9BEE-FB28E0B94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7A1ED-3386-48F6-9BA1-0FCEEDAA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56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FED2B-68A6-40B1-9F07-DA42E33D8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E889BB-39CD-4FA0-B243-3CD801D5AB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3ACBD-91A6-44EC-AEEE-995FF1D0F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E2330-DB60-4277-B8BF-BDE87124A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C6069-117A-45E8-8B79-A34ED1681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5AFBE-BFF3-4C77-B71C-8B3133D37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1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9806D-BDAE-46B4-B320-8EF058824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B71924-9268-4C64-AB4F-D5838FF0E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4C3DB-81F4-48D7-8EE0-5B25AB901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EB9E2-8065-48C8-BABB-136E3774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6BAD1-8493-4717-B9E5-414A75F08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978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E0382-CE57-4D46-A6F5-8BF890E4DE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40217-C31A-4220-A7AB-67EF5FBF8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B39EC-388D-4954-B580-994166A3B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912C7-BE71-4C21-8E41-6CBAA0580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34D9C-3B6D-43B6-8A7D-6342745B2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125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707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621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4283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396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0402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518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404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676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65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665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685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FFC67-1557-D54C-ACE9-33037EE91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774963-3911-004E-A48E-6AC78A3CE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A94D2-3C7D-E242-BE0A-64D4CBA49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249E5-7987-D545-8C1F-59E3B262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C77E1-A162-B744-B53E-F2DCC6239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521704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8E67A-D23F-094B-8559-67498BD87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E3A2D-DBB4-DA43-9C42-AE4D88F9D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0EB4D-D2CE-9742-AA92-B152B87E8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F7AE1-5130-D647-A0D6-B641C9B61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07064-464D-FF40-AB9C-2ED17BD6C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035438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C1F38-9104-2546-98AD-6F08709CC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12BFD-2CD7-9040-A73F-94E73EABB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231DA-5C10-8B49-85A1-15ABF605A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A33D4-E4E4-7546-838B-587BCC4C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F3005-5A91-E541-8254-820229BCC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6823275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CD520-4E5E-F547-BDAC-CFEED93F1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843A5-BC63-054E-AA01-A35BFFC81D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27D6E-9AD6-FE41-8DAE-FE0BF85EB0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DD495-5193-4E4F-A8F4-D48DFC857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53426A-5BE3-A342-92E5-21F9C5B1C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E3E2D2-D7AA-1848-A237-BF8337BC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8966246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4D68-C013-7149-A519-7C9C74378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BD275-C94B-0345-B39F-87F9E0CC2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1BDF7-50C7-DF4D-ABA7-7939E8C39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61977E-3232-2044-95E2-C3D651CCF3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4047F2-684D-3B43-BDB3-D92FC0C85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345F48-BDB7-C84B-AFEE-31D5C5AE1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02B6EC-794C-424D-B9D2-A7A09376C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F9B9AB-C1D5-2941-8EE3-213A34B77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8836301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63C50-8E73-2C47-923C-DC625D51D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41241E-9194-1C43-BE30-52995BA3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84230-0175-064E-A3C1-59B716300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B998C-3AAB-6C46-ABF0-1FE0E6B3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6742967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7FA6C1-2ADD-3B45-AD8A-1AF5CA01E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8F87C0-45DE-BB4F-84A8-9F5C1E89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B822A-4D9F-7345-9427-3414D4084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2528872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8287C-4F35-A647-869E-0F5769C5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E7F46-4297-7445-836F-DDD4A442D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C7F0E-9D60-7C40-9A80-287B1C389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846EB-52AB-9146-BB7C-6415082E2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5A982E-9932-A941-B1C3-48401EF9A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DC8C2-0E7F-984F-ADC7-9ADED04AF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4065347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77075-FF1A-9343-8C12-1D1FF3DF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6E71E3-9CAB-DD45-BC0E-BB3ECAE3C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928CD-2CD6-8140-A89C-D2F230D14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2EDE0-89AA-8D4F-B8D7-79B50CCF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C685E1-905F-8948-A202-C007BEC10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CD195-1123-A44F-95B2-E9302BF5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2895346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FC527-3AAF-C049-8205-9D0208089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D90773-BE35-EA47-AA3B-39E071C19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25158-E51C-1B49-A98C-7F6FC332B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4267E-3D69-A747-ADF5-125ABB9DB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AB36E-CBCE-4C43-ACC0-C646FF724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524535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B3825B-B6BD-0647-9944-AF7F01EC4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F666D-29AF-FD44-A0C7-FE100CE87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7D95B-3639-D945-BB4A-E7477F5D6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A417B-2A8D-F44D-9533-D0E8D552B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CA58C-DA36-0042-95B7-C36685E7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3959790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4384" y="6196014"/>
            <a:ext cx="768349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1784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/>
          <p:nvPr userDrawn="1"/>
        </p:nvSpPr>
        <p:spPr bwMode="auto">
          <a:xfrm>
            <a:off x="609601" y="438150"/>
            <a:ext cx="10960100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pic>
        <p:nvPicPr>
          <p:cNvPr id="3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1" y="5734051"/>
            <a:ext cx="768349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513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/>
          <p:cNvSpPr/>
          <p:nvPr userDrawn="1"/>
        </p:nvSpPr>
        <p:spPr bwMode="auto">
          <a:xfrm>
            <a:off x="609601" y="438150"/>
            <a:ext cx="10960100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0728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6"/>
          <p:cNvSpPr/>
          <p:nvPr userDrawn="1"/>
        </p:nvSpPr>
        <p:spPr bwMode="auto">
          <a:xfrm>
            <a:off x="670985" y="2930526"/>
            <a:ext cx="10850033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7"/>
          <p:cNvSpPr/>
          <p:nvPr userDrawn="1"/>
        </p:nvSpPr>
        <p:spPr bwMode="auto">
          <a:xfrm>
            <a:off x="670985" y="512764"/>
            <a:ext cx="10850033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838200" y="3071813"/>
            <a:ext cx="105156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735013"/>
            <a:ext cx="105156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7" name="Content Placeholder 15"/>
          <p:cNvSpPr txBox="1">
            <a:spLocks/>
          </p:cNvSpPr>
          <p:nvPr userDrawn="1"/>
        </p:nvSpPr>
        <p:spPr>
          <a:xfrm>
            <a:off x="838200" y="3467100"/>
            <a:ext cx="105156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sz="1800" dirty="0">
                <a:latin typeface="Twinkl" pitchFamily="50" charset="0"/>
              </a:rPr>
              <a:t>Statement 1 Lorem ipsum </a:t>
            </a:r>
            <a:r>
              <a:rPr lang="en-GB" sz="1800" dirty="0" err="1">
                <a:latin typeface="Twinkl" pitchFamily="50" charset="0"/>
              </a:rPr>
              <a:t>dolor</a:t>
            </a:r>
            <a:r>
              <a:rPr lang="en-GB" sz="1800" dirty="0">
                <a:latin typeface="Twinkl" pitchFamily="50" charset="0"/>
              </a:rPr>
              <a:t> sit </a:t>
            </a:r>
            <a:r>
              <a:rPr lang="en-GB" sz="1800" dirty="0" err="1">
                <a:latin typeface="Twinkl" pitchFamily="50" charset="0"/>
              </a:rPr>
              <a:t>amet</a:t>
            </a:r>
            <a:r>
              <a:rPr lang="en-GB" sz="1800" dirty="0">
                <a:latin typeface="Twinkl" pitchFamily="50" charset="0"/>
              </a:rPr>
              <a:t>, </a:t>
            </a:r>
            <a:r>
              <a:rPr lang="en-GB" sz="1800" dirty="0" err="1">
                <a:latin typeface="Twinkl" pitchFamily="50" charset="0"/>
              </a:rPr>
              <a:t>consectetur</a:t>
            </a:r>
            <a:r>
              <a:rPr lang="en-GB" sz="1800" dirty="0">
                <a:latin typeface="Twinkl" pitchFamily="50" charset="0"/>
              </a:rPr>
              <a:t> </a:t>
            </a:r>
            <a:r>
              <a:rPr lang="en-GB" sz="1800" dirty="0" err="1">
                <a:latin typeface="Twinkl" pitchFamily="50" charset="0"/>
              </a:rPr>
              <a:t>adipiscing</a:t>
            </a:r>
            <a:r>
              <a:rPr lang="en-GB" sz="1800" dirty="0">
                <a:latin typeface="Twinkl" pitchFamily="50" charset="0"/>
              </a:rPr>
              <a:t> </a:t>
            </a:r>
            <a:r>
              <a:rPr lang="en-GB" sz="1800" dirty="0" err="1">
                <a:latin typeface="Twinkl" pitchFamily="50" charset="0"/>
              </a:rPr>
              <a:t>elit</a:t>
            </a:r>
            <a:r>
              <a:rPr lang="en-GB" sz="1800" dirty="0">
                <a:latin typeface="Twinkl" pitchFamily="50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1800" dirty="0">
                <a:latin typeface="Twinkl" pitchFamily="50" charset="0"/>
              </a:rPr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sz="1600" dirty="0">
                <a:latin typeface="Twinkl" pitchFamily="50" charset="0"/>
              </a:rPr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838200" y="1127760"/>
            <a:ext cx="10515600" cy="1409700"/>
          </a:xfrm>
          <a:prstGeom prst="roundRect">
            <a:avLst>
              <a:gd name="adj" fmla="val 2583"/>
            </a:avLst>
          </a:prstGeo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046516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4384" y="6196014"/>
            <a:ext cx="768349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23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B3236E-71BB-428D-A76A-25866E465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E1D7D-4F28-420B-B03A-BC9E2AD0B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7BBEE-31BC-4203-8FDB-16D43F767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4D640-DB38-48DE-BF98-1E7F2AE4B24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A3AAD-DAB7-462C-B739-DDF9B6038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AE4D0-B15A-4445-B8D3-038961E5DE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DFD03-DACD-4536-8D0B-E1A6FB846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86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1C9BF6-FB20-40B5-AD3F-CE30148A1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4FA8B-6864-4465-8069-98BC0131B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B1D1F-FA27-4A9A-9CF6-A2FC3240C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49992-C722-4B42-B35F-45A61592284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01C8E-9275-4D30-9D1B-68083AB2B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76CD5-F201-4D32-9DDB-C2761AFBC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BC594-43A5-45D7-9E44-C74A839BE82C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6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AC68B2-44D7-BB49-AB9A-B5D8D43E4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0C799-A4D9-F346-BF47-465B63C7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47EE9-2A71-304D-9F71-CD8D7F4380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3B614-13FF-A34C-966B-F3C89E73D37A}" type="datetimeFigureOut">
              <a:rPr lang="en-SA" smtClean="0"/>
              <a:t>02/21/2024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B4A71-2862-A84C-B7CA-3973356EB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B938D-A741-F245-AE61-194909FEB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62798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18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g"/><Relationship Id="rId5" Type="http://schemas.openxmlformats.org/officeDocument/2006/relationships/image" Target="../media/image8.gif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15.png"/><Relationship Id="rId7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10" Type="http://schemas.openxmlformats.org/officeDocument/2006/relationships/image" Target="../media/image22.jpeg"/><Relationship Id="rId4" Type="http://schemas.openxmlformats.org/officeDocument/2006/relationships/image" Target="../media/image13.pn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17470-7AC8-4F48-AE35-6024135E2768}"/>
              </a:ext>
            </a:extLst>
          </p:cNvPr>
          <p:cNvSpPr/>
          <p:nvPr/>
        </p:nvSpPr>
        <p:spPr>
          <a:xfrm>
            <a:off x="3378585" y="396337"/>
            <a:ext cx="5822548" cy="5357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أعد ترتيب الكلمات لتكون جملة مفيدة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5DFE2D-17D8-426F-A86F-B1A6A9056983}"/>
              </a:ext>
            </a:extLst>
          </p:cNvPr>
          <p:cNvSpPr/>
          <p:nvPr/>
        </p:nvSpPr>
        <p:spPr>
          <a:xfrm>
            <a:off x="6349845" y="1481400"/>
            <a:ext cx="2343598" cy="990831"/>
          </a:xfrm>
          <a:prstGeom prst="rect">
            <a:avLst/>
          </a:prstGeom>
          <a:solidFill>
            <a:srgbClr val="C8E2E1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مَلِكَةُ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B56601-CF64-4CFD-A1F3-8D89BE61E8B8}"/>
              </a:ext>
            </a:extLst>
          </p:cNvPr>
          <p:cNvSpPr/>
          <p:nvPr/>
        </p:nvSpPr>
        <p:spPr>
          <a:xfrm>
            <a:off x="9201133" y="1533392"/>
            <a:ext cx="2343598" cy="990831"/>
          </a:xfrm>
          <a:prstGeom prst="rect">
            <a:avLst/>
          </a:prstGeom>
          <a:solidFill>
            <a:srgbClr val="C8E2E1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أَخّـاذَةُ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42BF7-B3F1-4AA1-B929-237E6E3DFD22}"/>
              </a:ext>
            </a:extLst>
          </p:cNvPr>
          <p:cNvSpPr/>
          <p:nvPr/>
        </p:nvSpPr>
        <p:spPr>
          <a:xfrm>
            <a:off x="3438571" y="1467216"/>
            <a:ext cx="2343598" cy="990831"/>
          </a:xfrm>
          <a:prstGeom prst="rect">
            <a:avLst/>
          </a:prstGeom>
          <a:solidFill>
            <a:srgbClr val="C8E2E1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الْجَ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D78C11-3751-4FE3-8C2E-B660B722A0DB}"/>
              </a:ext>
            </a:extLst>
          </p:cNvPr>
          <p:cNvSpPr txBox="1"/>
          <p:nvPr/>
        </p:nvSpPr>
        <p:spPr>
          <a:xfrm>
            <a:off x="1492572" y="2877157"/>
            <a:ext cx="95945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796062-7F0E-49A0-ACF6-FA26A23D9289}"/>
              </a:ext>
            </a:extLst>
          </p:cNvPr>
          <p:cNvSpPr/>
          <p:nvPr/>
        </p:nvSpPr>
        <p:spPr>
          <a:xfrm>
            <a:off x="9253065" y="3774471"/>
            <a:ext cx="2343598" cy="990831"/>
          </a:xfrm>
          <a:prstGeom prst="rect">
            <a:avLst/>
          </a:prstGeom>
          <a:solidFill>
            <a:srgbClr val="C8E2E1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بِنَفْسِها</a:t>
            </a:r>
            <a:endParaRPr kumimoji="0" lang="ar-AE" sz="6000" b="1" i="0" u="none" strike="noStrike" kern="0" cap="none" spc="0" normalizeH="0" baseline="0" noProof="0" dirty="0">
              <a:ln>
                <a:noFill/>
              </a:ln>
              <a:solidFill>
                <a:srgbClr val="A8AC2B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879EFE-7D7B-4BB2-9BF8-62F14C16AEDE}"/>
              </a:ext>
            </a:extLst>
          </p:cNvPr>
          <p:cNvSpPr/>
          <p:nvPr/>
        </p:nvSpPr>
        <p:spPr>
          <a:xfrm>
            <a:off x="6349845" y="3772117"/>
            <a:ext cx="2343598" cy="990831"/>
          </a:xfrm>
          <a:prstGeom prst="rect">
            <a:avLst/>
          </a:prstGeom>
          <a:solidFill>
            <a:srgbClr val="C8E2E1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ـعْجَبَة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ٌ</a:t>
            </a:r>
            <a:endParaRPr kumimoji="0" lang="ar-AE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839D3F-150D-48BA-9E90-08895A9CB123}"/>
              </a:ext>
            </a:extLst>
          </p:cNvPr>
          <p:cNvSpPr/>
          <p:nvPr/>
        </p:nvSpPr>
        <p:spPr>
          <a:xfrm>
            <a:off x="3438571" y="3757933"/>
            <a:ext cx="2343598" cy="990831"/>
          </a:xfrm>
          <a:prstGeom prst="rect">
            <a:avLst/>
          </a:prstGeom>
          <a:solidFill>
            <a:srgbClr val="C8E2E1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غْرورَة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0B8EBA-4EDF-4C3F-9663-6B981BDDA95E}"/>
              </a:ext>
            </a:extLst>
          </p:cNvPr>
          <p:cNvSpPr/>
          <p:nvPr/>
        </p:nvSpPr>
        <p:spPr>
          <a:xfrm>
            <a:off x="647269" y="1437709"/>
            <a:ext cx="2343598" cy="990831"/>
          </a:xfrm>
          <a:prstGeom prst="rect">
            <a:avLst/>
          </a:prstGeom>
          <a:solidFill>
            <a:srgbClr val="C8E2E1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مَـ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ها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0B179B-A55D-46E3-BFB8-C4E28DA73579}"/>
              </a:ext>
            </a:extLst>
          </p:cNvPr>
          <p:cNvSpPr/>
          <p:nvPr/>
        </p:nvSpPr>
        <p:spPr>
          <a:xfrm>
            <a:off x="668881" y="3772116"/>
            <a:ext cx="2343598" cy="990831"/>
          </a:xfrm>
          <a:prstGeom prst="rect">
            <a:avLst/>
          </a:prstGeom>
          <a:solidFill>
            <a:srgbClr val="C8E2E1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لكِنَّها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9E0F20-2D1D-1FF7-58D6-48E07FF63A08}"/>
              </a:ext>
            </a:extLst>
          </p:cNvPr>
          <p:cNvSpPr txBox="1"/>
          <p:nvPr/>
        </p:nvSpPr>
        <p:spPr>
          <a:xfrm>
            <a:off x="1492572" y="5331029"/>
            <a:ext cx="95945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887765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>
            <a:extLst>
              <a:ext uri="{FF2B5EF4-FFF2-40B4-BE49-F238E27FC236}">
                <a16:creationId xmlns:a16="http://schemas.microsoft.com/office/drawing/2014/main" id="{19F8D9B4-BE4E-4D0E-886D-E285314BB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76612" y="1152965"/>
            <a:ext cx="1724553" cy="107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0C37AFA4-3EAF-4CFD-8408-2EB545478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03160" y="1204320"/>
            <a:ext cx="1279294" cy="92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344EA546-BAAE-49F9-B23F-76C1F1910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60477" y="1032888"/>
            <a:ext cx="1625104" cy="127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EE4252C-9F8D-40DC-A2C8-D13C66C37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8955" y="1048337"/>
            <a:ext cx="1099247" cy="11082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D49E996-A963-4286-8F10-4D8078B888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1793" y="3547474"/>
            <a:ext cx="1082471" cy="10824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AA534EF-0023-489E-8C41-D5783AC7EE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7867" y="3587724"/>
            <a:ext cx="1001969" cy="100196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21D5960-9248-42DA-AFD5-F663159586F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1977" y="3547474"/>
            <a:ext cx="1026225" cy="10019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D87EBB-92BC-5BF4-FB92-AF65B57C7255}"/>
              </a:ext>
            </a:extLst>
          </p:cNvPr>
          <p:cNvSpPr txBox="1"/>
          <p:nvPr/>
        </p:nvSpPr>
        <p:spPr>
          <a:xfrm>
            <a:off x="8947145" y="2504945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32C659-7570-ADA8-EA30-35172C1C9CBD}"/>
              </a:ext>
            </a:extLst>
          </p:cNvPr>
          <p:cNvSpPr txBox="1"/>
          <p:nvPr/>
        </p:nvSpPr>
        <p:spPr>
          <a:xfrm>
            <a:off x="1113088" y="2504945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3740AB-CF71-CBFA-4BB3-541B4FB26274}"/>
              </a:ext>
            </a:extLst>
          </p:cNvPr>
          <p:cNvSpPr txBox="1"/>
          <p:nvPr/>
        </p:nvSpPr>
        <p:spPr>
          <a:xfrm>
            <a:off x="6590742" y="2515805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A34837-8138-E3C3-4AF2-56F68131B807}"/>
              </a:ext>
            </a:extLst>
          </p:cNvPr>
          <p:cNvSpPr txBox="1"/>
          <p:nvPr/>
        </p:nvSpPr>
        <p:spPr>
          <a:xfrm>
            <a:off x="3866232" y="2515805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BEECA2-CAE3-04BB-4F2A-8CAC06BF25D9}"/>
              </a:ext>
            </a:extLst>
          </p:cNvPr>
          <p:cNvSpPr txBox="1"/>
          <p:nvPr/>
        </p:nvSpPr>
        <p:spPr>
          <a:xfrm>
            <a:off x="3866232" y="4922948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F8C90-A0DA-64B0-33F2-D5E096FED4CB}"/>
              </a:ext>
            </a:extLst>
          </p:cNvPr>
          <p:cNvSpPr txBox="1"/>
          <p:nvPr/>
        </p:nvSpPr>
        <p:spPr>
          <a:xfrm>
            <a:off x="6590741" y="4952554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F7A2BC-F823-4405-FD0F-43F3DA8D52CF}"/>
              </a:ext>
            </a:extLst>
          </p:cNvPr>
          <p:cNvSpPr txBox="1"/>
          <p:nvPr/>
        </p:nvSpPr>
        <p:spPr>
          <a:xfrm>
            <a:off x="8947145" y="4936082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BC5E25-DCCD-FF55-BC8E-C664718170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1598" y="3801270"/>
            <a:ext cx="12382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4517F7D-35D8-6F17-FC9E-BB1059B21761}"/>
              </a:ext>
            </a:extLst>
          </p:cNvPr>
          <p:cNvSpPr txBox="1"/>
          <p:nvPr/>
        </p:nvSpPr>
        <p:spPr>
          <a:xfrm>
            <a:off x="1276612" y="4952554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2625D3-485A-4DB5-B7D6-2D4075BBBEA9}"/>
              </a:ext>
            </a:extLst>
          </p:cNvPr>
          <p:cNvSpPr/>
          <p:nvPr/>
        </p:nvSpPr>
        <p:spPr>
          <a:xfrm>
            <a:off x="3164691" y="336012"/>
            <a:ext cx="6118779" cy="390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AD47">
                <a:lumMod val="50000"/>
              </a:srgb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أكتب الكلمات التي تحتوي حرف الميم في الصور الآتية  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143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0186 L -0.32709 0.32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54" y="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F49AD68F-258C-4C25-A8CE-D38A32EF9BAD}"/>
              </a:ext>
            </a:extLst>
          </p:cNvPr>
          <p:cNvGrpSpPr/>
          <p:nvPr/>
        </p:nvGrpSpPr>
        <p:grpSpPr>
          <a:xfrm>
            <a:off x="1246505" y="520381"/>
            <a:ext cx="10362399" cy="5817238"/>
            <a:chOff x="1003630" y="269918"/>
            <a:chExt cx="11064193" cy="6340232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D7BDBF91-A396-4161-AF58-733FE1AC00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469" t="13863" r="29451" b="6125"/>
            <a:stretch/>
          </p:blipFill>
          <p:spPr>
            <a:xfrm>
              <a:off x="1003630" y="269918"/>
              <a:ext cx="11064193" cy="6340232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138FE1C-A52D-4117-B2D3-8EFA48AFEA10}"/>
                </a:ext>
              </a:extLst>
            </p:cNvPr>
            <p:cNvSpPr/>
            <p:nvPr/>
          </p:nvSpPr>
          <p:spPr>
            <a:xfrm>
              <a:off x="6348419" y="1138599"/>
              <a:ext cx="1162050" cy="80010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تَمْرٌ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F8CB756-C420-4F3F-A022-721E6B4E9EE9}"/>
                </a:ext>
              </a:extLst>
            </p:cNvPr>
            <p:cNvSpPr/>
            <p:nvPr/>
          </p:nvSpPr>
          <p:spPr>
            <a:xfrm>
              <a:off x="6128556" y="2532148"/>
              <a:ext cx="1601776" cy="80010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لَيْمونُ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2FF5A3B-553A-4850-A5A3-EEE99D93331F}"/>
                </a:ext>
              </a:extLst>
            </p:cNvPr>
            <p:cNvSpPr/>
            <p:nvPr/>
          </p:nvSpPr>
          <p:spPr>
            <a:xfrm>
              <a:off x="6143027" y="3936156"/>
              <a:ext cx="1601776" cy="80010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مِفْتاحُ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879BD8B-1D71-485E-B846-E3C2F38712CB}"/>
                </a:ext>
              </a:extLst>
            </p:cNvPr>
            <p:cNvSpPr/>
            <p:nvPr/>
          </p:nvSpPr>
          <p:spPr>
            <a:xfrm>
              <a:off x="6096000" y="5348919"/>
              <a:ext cx="1601776" cy="80010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مَسْجِدُ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9BE6B83-D52C-4CD5-9979-8CFF771CC519}"/>
              </a:ext>
            </a:extLst>
          </p:cNvPr>
          <p:cNvSpPr/>
          <p:nvPr/>
        </p:nvSpPr>
        <p:spPr>
          <a:xfrm>
            <a:off x="6608770" y="2647950"/>
            <a:ext cx="192080" cy="160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87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32251" y="1527175"/>
            <a:ext cx="4117975" cy="4668838"/>
          </a:xfrm>
          <a:prstGeom prst="rect">
            <a:avLst/>
          </a:prstGeom>
          <a:solidFill>
            <a:schemeClr val="bg1"/>
          </a:solidFill>
          <a:ln w="38100">
            <a:solidFill>
              <a:srgbClr val="72C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548314" y="1101725"/>
            <a:ext cx="1095375" cy="1092200"/>
          </a:xfrm>
          <a:prstGeom prst="ellipse">
            <a:avLst/>
          </a:prstGeom>
          <a:solidFill>
            <a:srgbClr val="72C5E7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9176" y="1671638"/>
            <a:ext cx="14001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9175" y="1376364"/>
            <a:ext cx="12382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5052" y="4676776"/>
            <a:ext cx="12382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2851" y="3435350"/>
            <a:ext cx="1031875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2989" y="2652713"/>
            <a:ext cx="6318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2238" y="3849688"/>
            <a:ext cx="950912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7751" y="5273676"/>
            <a:ext cx="13303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9" name="Title 20"/>
          <p:cNvSpPr>
            <a:spLocks/>
          </p:cNvSpPr>
          <p:nvPr/>
        </p:nvSpPr>
        <p:spPr bwMode="auto">
          <a:xfrm>
            <a:off x="5270501" y="1036639"/>
            <a:ext cx="1641475" cy="981075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alt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assoon Infant Rg" panose="02000503030000020003" pitchFamily="50" charset="0"/>
                <a:cs typeface="Arial" panose="020B0604020202020204" pitchFamily="34" charset="0"/>
              </a:rPr>
              <a:t>م</a:t>
            </a:r>
            <a:endParaRPr kumimoji="0" lang="en-GB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Sassoon Infant Rg" panose="02000503030000020003" pitchFamily="50" charset="0"/>
              <a:cs typeface="Arial" panose="020B0604020202020204" pitchFamily="34" charset="0"/>
            </a:endParaRPr>
          </a:p>
        </p:txBody>
      </p:sp>
      <p:sp>
        <p:nvSpPr>
          <p:cNvPr id="8" name="Title 20">
            <a:extLst>
              <a:ext uri="{FF2B5EF4-FFF2-40B4-BE49-F238E27FC236}">
                <a16:creationId xmlns:a16="http://schemas.microsoft.com/office/drawing/2014/main" id="{C33AB561-7F65-8E12-6AAA-C73911E51EAA}"/>
              </a:ext>
            </a:extLst>
          </p:cNvPr>
          <p:cNvSpPr txBox="1">
            <a:spLocks/>
          </p:cNvSpPr>
          <p:nvPr/>
        </p:nvSpPr>
        <p:spPr bwMode="auto">
          <a:xfrm>
            <a:off x="2253226" y="321420"/>
            <a:ext cx="8220075" cy="711200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C1C1C"/>
                </a:solidFill>
                <a:latin typeface="Twinkl SemiBold" pitchFamily="2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اكتب اسم </a:t>
            </a:r>
            <a:r>
              <a:rPr kumimoji="0" lang="ar-SY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الصور</a:t>
            </a:r>
            <a:r>
              <a:rPr kumimoji="0" lang="ar-AE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ة</a:t>
            </a:r>
            <a:r>
              <a:rPr kumimoji="0" lang="ar-SY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التي تبدأ بـحرف "</a:t>
            </a:r>
            <a:r>
              <a:rPr kumimoji="0" lang="en-GB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ar-AE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2C5E7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م</a:t>
            </a:r>
            <a:r>
              <a:rPr kumimoji="0" lang="ar-SY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ar-SY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" داخل الإطار</a:t>
            </a:r>
            <a:r>
              <a:rPr kumimoji="0" lang="ar-SY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ahoma" panose="020B0604030504040204" pitchFamily="34" charset="0"/>
                <a:ea typeface="+mj-ea"/>
                <a:cs typeface="Tahoma" panose="020B0604030504040204" pitchFamily="34" charset="0"/>
              </a:rPr>
              <a:t>.</a:t>
            </a: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Tahoma" panose="020B0604030504040204" pitchFamily="34" charset="0"/>
              <a:ea typeface="+mj-ea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0C56C0-D738-2DD5-7487-EDF2EF224EC5}"/>
              </a:ext>
            </a:extLst>
          </p:cNvPr>
          <p:cNvSpPr txBox="1"/>
          <p:nvPr/>
        </p:nvSpPr>
        <p:spPr>
          <a:xfrm>
            <a:off x="4595470" y="2187674"/>
            <a:ext cx="3069816" cy="363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winkl"/>
                <a:ea typeface="+mn-ea"/>
                <a:cs typeface="+mn-cs"/>
              </a:rPr>
              <a:t>........................................................................................................................................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89 -0.02963 L 0.19688 0.0495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9" y="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59259E-6 L -0.23593 -0.0613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6" y="-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81481E-6 L -0.15729 0.0856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65" y="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0185 L -0.32709 0.3275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54" y="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667155" y="2700948"/>
            <a:ext cx="3403810" cy="3551933"/>
          </a:xfrm>
          <a:prstGeom prst="rect">
            <a:avLst/>
          </a:prstGeom>
          <a:solidFill>
            <a:schemeClr val="bg1"/>
          </a:solidFill>
          <a:ln w="38100">
            <a:solidFill>
              <a:srgbClr val="72C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966712" y="2321789"/>
            <a:ext cx="845066" cy="752475"/>
          </a:xfrm>
          <a:prstGeom prst="ellipse">
            <a:avLst/>
          </a:prstGeom>
          <a:solidFill>
            <a:srgbClr val="72C5E7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41439">
            <a:off x="2730999" y="463731"/>
            <a:ext cx="1172889" cy="78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5129" y="622195"/>
            <a:ext cx="1031431" cy="839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8181" y="473020"/>
            <a:ext cx="663338" cy="96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353106">
            <a:off x="5033900" y="408036"/>
            <a:ext cx="1138689" cy="84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9" name="Title 20"/>
          <p:cNvSpPr>
            <a:spLocks/>
          </p:cNvSpPr>
          <p:nvPr/>
        </p:nvSpPr>
        <p:spPr bwMode="auto">
          <a:xfrm>
            <a:off x="7568507" y="2018975"/>
            <a:ext cx="1641475" cy="981075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altLang="en-US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Sassoon Infant Rg" panose="02000503030000020003" pitchFamily="50" charset="0"/>
                <a:cs typeface="Arial" panose="020B0604020202020204" pitchFamily="34" charset="0"/>
              </a:rPr>
              <a:t>م</a:t>
            </a:r>
            <a:endParaRPr kumimoji="0" lang="en-GB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Sassoon Infant Rg" panose="02000503030000020003" pitchFamily="50" charset="0"/>
              <a:cs typeface="Arial" panose="020B0604020202020204" pitchFamily="34" charset="0"/>
            </a:endParaRPr>
          </a:p>
        </p:txBody>
      </p:sp>
      <p:sp>
        <p:nvSpPr>
          <p:cNvPr id="8" name="Title 20">
            <a:extLst>
              <a:ext uri="{FF2B5EF4-FFF2-40B4-BE49-F238E27FC236}">
                <a16:creationId xmlns:a16="http://schemas.microsoft.com/office/drawing/2014/main" id="{C33AB561-7F65-8E12-6AAA-C73911E51EAA}"/>
              </a:ext>
            </a:extLst>
          </p:cNvPr>
          <p:cNvSpPr txBox="1">
            <a:spLocks/>
          </p:cNvSpPr>
          <p:nvPr/>
        </p:nvSpPr>
        <p:spPr bwMode="auto">
          <a:xfrm>
            <a:off x="6285947" y="1786704"/>
            <a:ext cx="4570759" cy="711200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C1C1C"/>
                </a:solidFill>
                <a:latin typeface="Twinkl SemiBold" pitchFamily="2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AE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kumimoji="0" lang="ar-AE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كتب اسم </a:t>
            </a:r>
            <a:r>
              <a:rPr kumimoji="0" lang="ar-SY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الصور</a:t>
            </a:r>
            <a:r>
              <a:rPr kumimoji="0" lang="ar-AE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ة</a:t>
            </a:r>
            <a:r>
              <a:rPr kumimoji="0" lang="ar-SY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التي تبدأ بـحرف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Tahoma" panose="020B0604030504040204" pitchFamily="34" charset="0"/>
              <a:ea typeface="+mj-ea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D846A1-D82C-1C30-7472-1B62E820F95A}"/>
              </a:ext>
            </a:extLst>
          </p:cNvPr>
          <p:cNvSpPr txBox="1"/>
          <p:nvPr/>
        </p:nvSpPr>
        <p:spPr>
          <a:xfrm>
            <a:off x="6854336" y="3013062"/>
            <a:ext cx="3069816" cy="2941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winkl"/>
                <a:ea typeface="+mn-ea"/>
                <a:cs typeface="+mn-cs"/>
              </a:rPr>
              <a:t>........................................................................................................................................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D3F971D4-22BD-AE5E-0764-0DE499DAEF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6" r="16468"/>
          <a:stretch/>
        </p:blipFill>
        <p:spPr bwMode="auto">
          <a:xfrm>
            <a:off x="8073864" y="330181"/>
            <a:ext cx="1060008" cy="107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F2FD29C-A2BD-6B06-A217-DBBC5604F3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7586" y="405576"/>
            <a:ext cx="1001969" cy="1001969"/>
          </a:xfrm>
          <a:prstGeom prst="rect">
            <a:avLst/>
          </a:prstGeom>
        </p:spPr>
      </p:pic>
      <p:pic>
        <p:nvPicPr>
          <p:cNvPr id="1026" name="Picture 2" descr="لحم، تصوير، سهم التوجيه، على أبيض، الخلفية, اللحوم, المتجه ...">
            <a:extLst>
              <a:ext uri="{FF2B5EF4-FFF2-40B4-BE49-F238E27FC236}">
                <a16:creationId xmlns:a16="http://schemas.microsoft.com/office/drawing/2014/main" id="{BCCADF84-FC80-7607-888C-EA00F2F7E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171" y="305139"/>
            <a:ext cx="1024768" cy="118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‪Human Foot Photos and Images | Shutterstock‬‏">
            <a:extLst>
              <a:ext uri="{FF2B5EF4-FFF2-40B4-BE49-F238E27FC236}">
                <a16:creationId xmlns:a16="http://schemas.microsoft.com/office/drawing/2014/main" id="{443FA9B2-1D3F-4418-8CA5-E93F74690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759" y="405576"/>
            <a:ext cx="1117633" cy="98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9E320E1E-14BF-A2AF-2508-AF8421996E93}"/>
              </a:ext>
            </a:extLst>
          </p:cNvPr>
          <p:cNvSpPr txBox="1">
            <a:spLocks/>
          </p:cNvSpPr>
          <p:nvPr/>
        </p:nvSpPr>
        <p:spPr bwMode="auto">
          <a:xfrm>
            <a:off x="1316984" y="1775342"/>
            <a:ext cx="4570759" cy="711200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C1C1C"/>
                </a:solidFill>
                <a:latin typeface="Twinkl SemiBold" pitchFamily="2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اكتب اسم </a:t>
            </a:r>
            <a:r>
              <a:rPr kumimoji="0" lang="ar-SY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الصور</a:t>
            </a:r>
            <a:r>
              <a:rPr kumimoji="0" lang="ar-AE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ة</a:t>
            </a:r>
            <a:r>
              <a:rPr kumimoji="0" lang="ar-SY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التي </a:t>
            </a:r>
            <a:r>
              <a:rPr kumimoji="0" lang="ar-AE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تنتهي</a:t>
            </a:r>
            <a:r>
              <a:rPr kumimoji="0" lang="ar-SY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بـحرف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Tahoma" panose="020B0604030504040204" pitchFamily="34" charset="0"/>
              <a:ea typeface="+mj-ea"/>
              <a:cs typeface="Tahoma" panose="020B060403050404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4D19D5-95BC-023F-C0E2-FCF35189954A}"/>
              </a:ext>
            </a:extLst>
          </p:cNvPr>
          <p:cNvSpPr/>
          <p:nvPr/>
        </p:nvSpPr>
        <p:spPr>
          <a:xfrm>
            <a:off x="1918769" y="2703511"/>
            <a:ext cx="3403810" cy="3551933"/>
          </a:xfrm>
          <a:prstGeom prst="rect">
            <a:avLst/>
          </a:prstGeom>
          <a:solidFill>
            <a:schemeClr val="bg1"/>
          </a:solidFill>
          <a:ln w="38100">
            <a:solidFill>
              <a:srgbClr val="72C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BB929D4-BAF5-807C-4FF7-91E95BB7AEE1}"/>
              </a:ext>
            </a:extLst>
          </p:cNvPr>
          <p:cNvSpPr/>
          <p:nvPr/>
        </p:nvSpPr>
        <p:spPr bwMode="auto">
          <a:xfrm>
            <a:off x="3246670" y="2378220"/>
            <a:ext cx="845066" cy="752475"/>
          </a:xfrm>
          <a:prstGeom prst="ellipse">
            <a:avLst/>
          </a:prstGeom>
          <a:solidFill>
            <a:srgbClr val="72C5E7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25" name="Title 20">
            <a:extLst>
              <a:ext uri="{FF2B5EF4-FFF2-40B4-BE49-F238E27FC236}">
                <a16:creationId xmlns:a16="http://schemas.microsoft.com/office/drawing/2014/main" id="{B7CAE1EE-18C9-F590-8F96-3862E327F03A}"/>
              </a:ext>
            </a:extLst>
          </p:cNvPr>
          <p:cNvSpPr>
            <a:spLocks/>
          </p:cNvSpPr>
          <p:nvPr/>
        </p:nvSpPr>
        <p:spPr bwMode="auto">
          <a:xfrm>
            <a:off x="2848465" y="2102046"/>
            <a:ext cx="1641475" cy="981075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altLang="en-US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Sassoon Infant Rg" panose="02000503030000020003" pitchFamily="50" charset="0"/>
                <a:cs typeface="Arial" panose="020B0604020202020204" pitchFamily="34" charset="0"/>
              </a:rPr>
              <a:t>م</a:t>
            </a:r>
            <a:endParaRPr kumimoji="0" lang="en-GB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Sassoon Infant Rg" panose="02000503030000020003" pitchFamily="50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910A93-774A-3282-91B7-5F5CECDB4F0D}"/>
              </a:ext>
            </a:extLst>
          </p:cNvPr>
          <p:cNvSpPr txBox="1"/>
          <p:nvPr/>
        </p:nvSpPr>
        <p:spPr>
          <a:xfrm>
            <a:off x="2085765" y="3059799"/>
            <a:ext cx="3069816" cy="2941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winkl"/>
                <a:ea typeface="+mn-ea"/>
                <a:cs typeface="+mn-cs"/>
              </a:rPr>
              <a:t>........................................................................................................................................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27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9 -0.02963 L 0.19687 0.049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9" y="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L -0.23594 -0.0613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97" y="-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-0.15729 0.0856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65" y="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0185 L -0.32709 0.3275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54" y="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9BE6B83-D52C-4CD5-9979-8CFF771CC519}"/>
              </a:ext>
            </a:extLst>
          </p:cNvPr>
          <p:cNvSpPr/>
          <p:nvPr/>
        </p:nvSpPr>
        <p:spPr>
          <a:xfrm>
            <a:off x="6608770" y="2647950"/>
            <a:ext cx="192080" cy="160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مربع نص 5">
            <a:extLst>
              <a:ext uri="{FF2B5EF4-FFF2-40B4-BE49-F238E27FC236}">
                <a16:creationId xmlns:a16="http://schemas.microsoft.com/office/drawing/2014/main" id="{B69CD59F-B99D-F41D-7FE0-E30481FF0B4A}"/>
              </a:ext>
            </a:extLst>
          </p:cNvPr>
          <p:cNvSpPr txBox="1"/>
          <p:nvPr/>
        </p:nvSpPr>
        <p:spPr>
          <a:xfrm>
            <a:off x="1326841" y="1238756"/>
            <a:ext cx="9538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قَـدَمُ - قَـمَـرُ – دِرْهَـمُ - مِـقْـلاةُ - جَـمَـلُ - مِـرَشٌ</a:t>
            </a:r>
          </a:p>
        </p:txBody>
      </p:sp>
      <p:graphicFrame>
        <p:nvGraphicFramePr>
          <p:cNvPr id="4" name="جدول 5">
            <a:extLst>
              <a:ext uri="{FF2B5EF4-FFF2-40B4-BE49-F238E27FC236}">
                <a16:creationId xmlns:a16="http://schemas.microsoft.com/office/drawing/2014/main" id="{03E37F04-F16D-262A-2F06-C674E215F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615533"/>
              </p:ext>
            </p:extLst>
          </p:nvPr>
        </p:nvGraphicFramePr>
        <p:xfrm>
          <a:off x="1326841" y="2433753"/>
          <a:ext cx="9538316" cy="3209511"/>
        </p:xfrm>
        <a:graphic>
          <a:graphicData uri="http://schemas.openxmlformats.org/drawingml/2006/table">
            <a:tbl>
              <a:tblPr firstRow="1" bandRow="1"/>
              <a:tblGrid>
                <a:gridCol w="3384208">
                  <a:extLst>
                    <a:ext uri="{9D8B030D-6E8A-4147-A177-3AD203B41FA5}">
                      <a16:colId xmlns:a16="http://schemas.microsoft.com/office/drawing/2014/main" val="1586183424"/>
                    </a:ext>
                  </a:extLst>
                </a:gridCol>
                <a:gridCol w="3021287">
                  <a:extLst>
                    <a:ext uri="{9D8B030D-6E8A-4147-A177-3AD203B41FA5}">
                      <a16:colId xmlns:a16="http://schemas.microsoft.com/office/drawing/2014/main" val="1294413569"/>
                    </a:ext>
                  </a:extLst>
                </a:gridCol>
                <a:gridCol w="3132821">
                  <a:extLst>
                    <a:ext uri="{9D8B030D-6E8A-4147-A177-3AD203B41FA5}">
                      <a16:colId xmlns:a16="http://schemas.microsoft.com/office/drawing/2014/main" val="4205711582"/>
                    </a:ext>
                  </a:extLst>
                </a:gridCol>
              </a:tblGrid>
              <a:tr h="4279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AE" sz="1800" b="1" dirty="0">
                          <a:solidFill>
                            <a:schemeClr val="tx1"/>
                          </a:solidFill>
                        </a:rPr>
                        <a:t>آخر الكلمة ( ـم) (م)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AE" sz="1800" b="1" dirty="0">
                          <a:solidFill>
                            <a:schemeClr val="tx1"/>
                          </a:solidFill>
                        </a:rPr>
                        <a:t>وسط الكلمة ( ــمــ)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AE" sz="1800" b="1" dirty="0">
                          <a:solidFill>
                            <a:schemeClr val="tx1"/>
                          </a:solidFill>
                        </a:rPr>
                        <a:t> أول الكلمة ( مـ )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632598"/>
                  </a:ext>
                </a:extLst>
              </a:tr>
              <a:tr h="13907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ar-AE" sz="1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1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1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468645"/>
                  </a:ext>
                </a:extLst>
              </a:tr>
              <a:tr h="13907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ar-AE" sz="1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1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1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590734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D437559-66C9-B3ED-1522-D1A213B6B2EB}"/>
              </a:ext>
            </a:extLst>
          </p:cNvPr>
          <p:cNvSpPr txBox="1"/>
          <p:nvPr/>
        </p:nvSpPr>
        <p:spPr>
          <a:xfrm>
            <a:off x="8468138" y="4665561"/>
            <a:ext cx="1930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1697E2-2D90-A26F-EC5E-8204DA2D72C4}"/>
              </a:ext>
            </a:extLst>
          </p:cNvPr>
          <p:cNvSpPr txBox="1"/>
          <p:nvPr/>
        </p:nvSpPr>
        <p:spPr>
          <a:xfrm>
            <a:off x="5338593" y="4665561"/>
            <a:ext cx="1930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2ED5D2-73B7-EA1D-D1E2-1EC08F57522F}"/>
              </a:ext>
            </a:extLst>
          </p:cNvPr>
          <p:cNvSpPr txBox="1"/>
          <p:nvPr/>
        </p:nvSpPr>
        <p:spPr>
          <a:xfrm>
            <a:off x="2001362" y="4542993"/>
            <a:ext cx="1930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4AB7C1-A540-A964-2BB0-8F9D742239A0}"/>
              </a:ext>
            </a:extLst>
          </p:cNvPr>
          <p:cNvSpPr txBox="1"/>
          <p:nvPr/>
        </p:nvSpPr>
        <p:spPr>
          <a:xfrm>
            <a:off x="8468138" y="3346686"/>
            <a:ext cx="1930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8751FB-F70C-2F43-91DF-9A7A120093F2}"/>
              </a:ext>
            </a:extLst>
          </p:cNvPr>
          <p:cNvSpPr txBox="1"/>
          <p:nvPr/>
        </p:nvSpPr>
        <p:spPr>
          <a:xfrm>
            <a:off x="5338593" y="3303707"/>
            <a:ext cx="1930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4053B-5B36-3E40-9A5E-C45A191E2D14}"/>
              </a:ext>
            </a:extLst>
          </p:cNvPr>
          <p:cNvSpPr txBox="1"/>
          <p:nvPr/>
        </p:nvSpPr>
        <p:spPr>
          <a:xfrm>
            <a:off x="2001362" y="3303707"/>
            <a:ext cx="1930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102E78-A7F3-4BF0-E5E5-4BD244B30E70}"/>
              </a:ext>
            </a:extLst>
          </p:cNvPr>
          <p:cNvSpPr/>
          <p:nvPr/>
        </p:nvSpPr>
        <p:spPr>
          <a:xfrm>
            <a:off x="3036610" y="574919"/>
            <a:ext cx="6118779" cy="390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AD47">
                <a:lumMod val="50000"/>
              </a:srgb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صنف الكلمات حسب موقع الحرف في الكلمة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4529028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 [Read-Only]" id="{B29F6C71-AAE0-4B64-A45A-1046B855C9CC}" vid="{8E495050-AD79-41D8-9298-D2CAD143682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114</Words>
  <Application>Microsoft Office PowerPoint</Application>
  <PresentationFormat>Widescreen</PresentationFormat>
  <Paragraphs>59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Twinkl</vt:lpstr>
      <vt:lpstr>Twinkl SemiBold</vt:lpstr>
      <vt:lpstr>3_Office Theme</vt:lpstr>
      <vt:lpstr>4_Office Theme</vt:lpstr>
      <vt:lpstr>نسق Office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Ahlam Fawzi Moh'D Essous</dc:creator>
  <cp:lastModifiedBy>Ahlam Fawzi    Mohd Essous</cp:lastModifiedBy>
  <cp:revision>70</cp:revision>
  <dcterms:created xsi:type="dcterms:W3CDTF">2020-10-16T17:10:10Z</dcterms:created>
  <dcterms:modified xsi:type="dcterms:W3CDTF">2024-02-20T20:36:30Z</dcterms:modified>
</cp:coreProperties>
</file>