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 showGuides="1">
      <p:cViewPr>
        <p:scale>
          <a:sx n="125" d="100"/>
          <a:sy n="125" d="100"/>
        </p:scale>
        <p:origin x="480" y="84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 /><Relationship Id="rId7" Type="http://schemas.openxmlformats.org/officeDocument/2006/relationships/tableStyles" Target="tableStyle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theme" Target="theme/theme1.xml" /><Relationship Id="rId5" Type="http://schemas.openxmlformats.org/officeDocument/2006/relationships/viewProps" Target="viewProps.xml" /><Relationship Id="rId4" Type="http://schemas.openxmlformats.org/officeDocument/2006/relationships/presProps" Target="pres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75E12-55A7-438A-A9A3-C75B8C2FAD30}" type="datetimeFigureOut">
              <a:rPr lang="en-US" smtClean="0"/>
              <a:t>9/21/2024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49790-A37B-41D9-B224-4D035C4F28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106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75E12-55A7-438A-A9A3-C75B8C2FAD30}" type="datetimeFigureOut">
              <a:rPr lang="en-US" smtClean="0"/>
              <a:t>9/21/2024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49790-A37B-41D9-B224-4D035C4F28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4212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75E12-55A7-438A-A9A3-C75B8C2FAD30}" type="datetimeFigureOut">
              <a:rPr lang="en-US" smtClean="0"/>
              <a:t>9/21/2024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49790-A37B-41D9-B224-4D035C4F28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4992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75E12-55A7-438A-A9A3-C75B8C2FAD30}" type="datetimeFigureOut">
              <a:rPr lang="en-US" smtClean="0"/>
              <a:t>9/21/2024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49790-A37B-41D9-B224-4D035C4F28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329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75E12-55A7-438A-A9A3-C75B8C2FAD30}" type="datetimeFigureOut">
              <a:rPr lang="en-US" smtClean="0"/>
              <a:t>9/21/2024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49790-A37B-41D9-B224-4D035C4F28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592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75E12-55A7-438A-A9A3-C75B8C2FAD30}" type="datetimeFigureOut">
              <a:rPr lang="en-US" smtClean="0"/>
              <a:t>9/21/2024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49790-A37B-41D9-B224-4D035C4F28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7085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75E12-55A7-438A-A9A3-C75B8C2FAD30}" type="datetimeFigureOut">
              <a:rPr lang="en-US" smtClean="0"/>
              <a:t>9/21/2024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49790-A37B-41D9-B224-4D035C4F28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626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75E12-55A7-438A-A9A3-C75B8C2FAD30}" type="datetimeFigureOut">
              <a:rPr lang="en-US" smtClean="0"/>
              <a:t>9/21/2024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49790-A37B-41D9-B224-4D035C4F28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0137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75E12-55A7-438A-A9A3-C75B8C2FAD30}" type="datetimeFigureOut">
              <a:rPr lang="en-US" smtClean="0"/>
              <a:t>9/21/2024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49790-A37B-41D9-B224-4D035C4F28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4139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75E12-55A7-438A-A9A3-C75B8C2FAD30}" type="datetimeFigureOut">
              <a:rPr lang="en-US" smtClean="0"/>
              <a:t>9/21/2024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49790-A37B-41D9-B224-4D035C4F28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715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75E12-55A7-438A-A9A3-C75B8C2FAD30}" type="datetimeFigureOut">
              <a:rPr lang="en-US" smtClean="0"/>
              <a:t>9/21/2024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49790-A37B-41D9-B224-4D035C4F28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573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E75E12-55A7-438A-A9A3-C75B8C2FAD30}" type="datetimeFigureOut">
              <a:rPr lang="en-US" smtClean="0"/>
              <a:t>9/21/2024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349790-A37B-41D9-B224-4D035C4F28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469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 /><Relationship Id="rId3" Type="http://schemas.openxmlformats.org/officeDocument/2006/relationships/image" Target="../media/image2.png" /><Relationship Id="rId7" Type="http://schemas.openxmlformats.org/officeDocument/2006/relationships/image" Target="../media/image6.png" /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5.png" /><Relationship Id="rId5" Type="http://schemas.openxmlformats.org/officeDocument/2006/relationships/image" Target="../media/image4.png" /><Relationship Id="rId10" Type="http://schemas.openxmlformats.org/officeDocument/2006/relationships/image" Target="../media/image9.png" /><Relationship Id="rId4" Type="http://schemas.openxmlformats.org/officeDocument/2006/relationships/image" Target="../media/image3.png" /><Relationship Id="rId9" Type="http://schemas.openxmlformats.org/officeDocument/2006/relationships/image" Target="../media/image8.png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4" name="Table 63">
            <a:extLst>
              <a:ext uri="{FF2B5EF4-FFF2-40B4-BE49-F238E27FC236}">
                <a16:creationId xmlns:a16="http://schemas.microsoft.com/office/drawing/2014/main" id="{DFF11617-0469-AF1B-D52B-ED1F7C7D09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1465137"/>
              </p:ext>
            </p:extLst>
          </p:nvPr>
        </p:nvGraphicFramePr>
        <p:xfrm>
          <a:off x="222155" y="8359588"/>
          <a:ext cx="6385060" cy="141340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77012">
                  <a:extLst>
                    <a:ext uri="{9D8B030D-6E8A-4147-A177-3AD203B41FA5}">
                      <a16:colId xmlns:a16="http://schemas.microsoft.com/office/drawing/2014/main" val="939023798"/>
                    </a:ext>
                  </a:extLst>
                </a:gridCol>
                <a:gridCol w="1277012">
                  <a:extLst>
                    <a:ext uri="{9D8B030D-6E8A-4147-A177-3AD203B41FA5}">
                      <a16:colId xmlns:a16="http://schemas.microsoft.com/office/drawing/2014/main" val="3659829095"/>
                    </a:ext>
                  </a:extLst>
                </a:gridCol>
                <a:gridCol w="1277012">
                  <a:extLst>
                    <a:ext uri="{9D8B030D-6E8A-4147-A177-3AD203B41FA5}">
                      <a16:colId xmlns:a16="http://schemas.microsoft.com/office/drawing/2014/main" val="1836203778"/>
                    </a:ext>
                  </a:extLst>
                </a:gridCol>
                <a:gridCol w="1277012">
                  <a:extLst>
                    <a:ext uri="{9D8B030D-6E8A-4147-A177-3AD203B41FA5}">
                      <a16:colId xmlns:a16="http://schemas.microsoft.com/office/drawing/2014/main" val="995998930"/>
                    </a:ext>
                  </a:extLst>
                </a:gridCol>
                <a:gridCol w="1277012">
                  <a:extLst>
                    <a:ext uri="{9D8B030D-6E8A-4147-A177-3AD203B41FA5}">
                      <a16:colId xmlns:a16="http://schemas.microsoft.com/office/drawing/2014/main" val="4147593297"/>
                    </a:ext>
                  </a:extLst>
                </a:gridCol>
              </a:tblGrid>
              <a:tr h="141340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2223265"/>
                  </a:ext>
                </a:extLst>
              </a:tr>
            </a:tbl>
          </a:graphicData>
        </a:graphic>
      </p:graphicFrame>
      <p:sp>
        <p:nvSpPr>
          <p:cNvPr id="31" name="TextBox 30">
            <a:extLst>
              <a:ext uri="{FF2B5EF4-FFF2-40B4-BE49-F238E27FC236}">
                <a16:creationId xmlns:a16="http://schemas.microsoft.com/office/drawing/2014/main" id="{3E8121C7-7EEC-3B21-A506-0E5637943546}"/>
              </a:ext>
            </a:extLst>
          </p:cNvPr>
          <p:cNvSpPr txBox="1"/>
          <p:nvPr/>
        </p:nvSpPr>
        <p:spPr>
          <a:xfrm>
            <a:off x="-91903" y="2392887"/>
            <a:ext cx="6568932" cy="5238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250000"/>
              </a:lnSpc>
            </a:pPr>
            <a:r>
              <a:rPr lang="ar-AE" sz="2000" b="1" dirty="0"/>
              <a:t>س1: أَيْنَ وَقَفَ الْعُصْفور؟</a:t>
            </a:r>
          </a:p>
          <a:p>
            <a:pPr algn="r" rtl="1">
              <a:lnSpc>
                <a:spcPct val="250000"/>
              </a:lnSpc>
            </a:pPr>
            <a:endParaRPr lang="ar-AE" sz="2000" b="1" dirty="0"/>
          </a:p>
          <a:p>
            <a:pPr algn="r" rtl="1">
              <a:lnSpc>
                <a:spcPct val="200000"/>
              </a:lnSpc>
            </a:pPr>
            <a:r>
              <a:rPr lang="ar-AE" sz="2000" b="1" dirty="0"/>
              <a:t>س2: ماذا قالَ الْعَصْفور؟</a:t>
            </a:r>
          </a:p>
          <a:p>
            <a:pPr algn="r" rtl="1">
              <a:lnSpc>
                <a:spcPct val="200000"/>
              </a:lnSpc>
            </a:pPr>
            <a:r>
              <a:rPr lang="ar-AE" sz="2000" b="1" dirty="0"/>
              <a:t>  هذا يَوْمٌ مُمْطِرٌ                 هذا يَوْمٌ مُشْمِشٌ               هذا يَوْمٌ غانِمٌ</a:t>
            </a:r>
          </a:p>
          <a:p>
            <a:pPr algn="r" rtl="1">
              <a:lnSpc>
                <a:spcPct val="200000"/>
              </a:lnSpc>
            </a:pPr>
            <a:r>
              <a:rPr lang="ar-AE" sz="2000" b="1" dirty="0"/>
              <a:t>س3: ماذا يَسْتَطيع الْعَصْفور أَنْ يَفْعل؟</a:t>
            </a:r>
          </a:p>
          <a:p>
            <a:pPr algn="r" rtl="1">
              <a:lnSpc>
                <a:spcPct val="200000"/>
              </a:lnSpc>
            </a:pPr>
            <a:r>
              <a:rPr lang="ar-AE" sz="2000" b="1" dirty="0"/>
              <a:t>   يُغَنّي                                  يَكْتُبُ                        يَجْري                </a:t>
            </a:r>
            <a:endParaRPr lang="en-US" sz="2000" b="1" dirty="0"/>
          </a:p>
          <a:p>
            <a:pPr algn="r" rtl="1">
              <a:lnSpc>
                <a:spcPct val="200000"/>
              </a:lnSpc>
            </a:pPr>
            <a:r>
              <a:rPr lang="ar-AE" sz="2000" b="1" dirty="0"/>
              <a:t>س4: اسم العصفور الذي يغني؟</a:t>
            </a:r>
          </a:p>
          <a:p>
            <a:pPr algn="r" rtl="1">
              <a:lnSpc>
                <a:spcPct val="200000"/>
              </a:lnSpc>
            </a:pPr>
            <a:r>
              <a:rPr lang="ar-AE" sz="2000" b="1" dirty="0"/>
              <a:t>    كوكو                                شوشو                      فوفو</a:t>
            </a:r>
            <a:endParaRPr lang="en-US" sz="20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F94B6B7-740F-B224-7AC0-B688946A9400}"/>
              </a:ext>
            </a:extLst>
          </p:cNvPr>
          <p:cNvSpPr txBox="1"/>
          <p:nvPr/>
        </p:nvSpPr>
        <p:spPr>
          <a:xfrm>
            <a:off x="5593482" y="346937"/>
            <a:ext cx="12983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600" b="1" i="0" cap="all" dirty="0">
                <a:effectLst/>
                <a:latin typeface="YAFdJh3rnpI 0"/>
              </a:rPr>
              <a:t>مدرسة </a:t>
            </a:r>
            <a:endParaRPr lang="ar-AE" sz="600" b="1" cap="all" dirty="0">
              <a:effectLst/>
              <a:latin typeface="YAFdJh3rnpI 0"/>
            </a:endParaRPr>
          </a:p>
          <a:p>
            <a:pPr algn="ctr" rtl="1"/>
            <a:r>
              <a:rPr lang="ar-AE" sz="600" b="1" i="0" cap="all" dirty="0">
                <a:effectLst/>
                <a:latin typeface="YAFdJh3rnpI 0"/>
              </a:rPr>
              <a:t>الواحة المشتركة للتعليم الأساسي</a:t>
            </a:r>
            <a:r>
              <a:rPr lang="en-US" sz="600" b="1" i="0" cap="all" dirty="0">
                <a:effectLst/>
                <a:latin typeface="YAFdJh3rnpI 0"/>
              </a:rPr>
              <a:t>  </a:t>
            </a:r>
            <a:r>
              <a:rPr lang="ar-AE" sz="600" b="1" i="0" cap="all" dirty="0">
                <a:effectLst/>
                <a:latin typeface="YAFdJh3rnpI 0"/>
              </a:rPr>
              <a:t> والثانوي</a:t>
            </a:r>
            <a:endParaRPr lang="ar-AE" sz="600" b="1" cap="all" dirty="0">
              <a:effectLst/>
              <a:latin typeface="YAFdJh3rnpI 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E3AFADD-BF9D-DE64-7C2A-DFCF3EC17B6A}"/>
              </a:ext>
            </a:extLst>
          </p:cNvPr>
          <p:cNvSpPr txBox="1"/>
          <p:nvPr/>
        </p:nvSpPr>
        <p:spPr>
          <a:xfrm>
            <a:off x="-62325" y="-30517"/>
            <a:ext cx="1943100" cy="7038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AE" sz="1400" b="1" dirty="0"/>
              <a:t>الاسم</a:t>
            </a:r>
            <a:r>
              <a:rPr lang="ar-AE" sz="1400" dirty="0"/>
              <a:t>:..........................</a:t>
            </a:r>
          </a:p>
          <a:p>
            <a:pPr algn="r" rtl="1">
              <a:lnSpc>
                <a:spcPct val="150000"/>
              </a:lnSpc>
            </a:pPr>
            <a:r>
              <a:rPr lang="ar-AE" sz="1400" b="1" dirty="0"/>
              <a:t>الصف</a:t>
            </a:r>
            <a:r>
              <a:rPr lang="ar-AE" sz="1400" dirty="0"/>
              <a:t>:.........................</a:t>
            </a:r>
            <a:endParaRPr lang="en-US" sz="1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EC12347-82D9-FBD4-80FF-EACA3190036D}"/>
              </a:ext>
            </a:extLst>
          </p:cNvPr>
          <p:cNvSpPr txBox="1"/>
          <p:nvPr/>
        </p:nvSpPr>
        <p:spPr>
          <a:xfrm>
            <a:off x="2008475" y="93998"/>
            <a:ext cx="32985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1400" b="1" dirty="0">
                <a:solidFill>
                  <a:srgbClr val="C00000"/>
                </a:solidFill>
                <a:latin typeface="Tufu"/>
              </a:rPr>
              <a:t>اختبار المسح التشخيصي للصف الأول</a:t>
            </a:r>
          </a:p>
          <a:p>
            <a:pPr algn="ctr" rtl="1"/>
            <a:r>
              <a:rPr lang="ar-AE" sz="1400" b="1" dirty="0">
                <a:solidFill>
                  <a:srgbClr val="C00000"/>
                </a:solidFill>
                <a:latin typeface="Tufu"/>
              </a:rPr>
              <a:t>(الفصل الدراسي الأول) للعام 2023 - 2024</a:t>
            </a:r>
          </a:p>
        </p:txBody>
      </p:sp>
      <p:pic>
        <p:nvPicPr>
          <p:cNvPr id="8" name="Picture 12" descr="curve Generous Toxic شعار مجلس ابوظبي للتعليم الجديد ticket Snooze regain">
            <a:extLst>
              <a:ext uri="{FF2B5EF4-FFF2-40B4-BE49-F238E27FC236}">
                <a16:creationId xmlns:a16="http://schemas.microsoft.com/office/drawing/2014/main" id="{7DBCC8D4-E6EB-4547-9982-B4D738FF73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34" r="7383" b="19804"/>
          <a:stretch/>
        </p:blipFill>
        <p:spPr bwMode="auto">
          <a:xfrm>
            <a:off x="6121424" y="76833"/>
            <a:ext cx="620142" cy="276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4530526-14B1-2E32-CBB0-C9769527AB1A}"/>
              </a:ext>
            </a:extLst>
          </p:cNvPr>
          <p:cNvCxnSpPr>
            <a:cxnSpLocks/>
          </p:cNvCxnSpPr>
          <p:nvPr/>
        </p:nvCxnSpPr>
        <p:spPr>
          <a:xfrm>
            <a:off x="77016" y="656293"/>
            <a:ext cx="672442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4AEA424-850F-DC5F-4064-C55891410DA6}"/>
              </a:ext>
            </a:extLst>
          </p:cNvPr>
          <p:cNvSpPr/>
          <p:nvPr/>
        </p:nvSpPr>
        <p:spPr>
          <a:xfrm>
            <a:off x="48441" y="76833"/>
            <a:ext cx="6760532" cy="9752334"/>
          </a:xfrm>
          <a:prstGeom prst="roundRect">
            <a:avLst>
              <a:gd name="adj" fmla="val 1584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1200" dirty="0"/>
              <a:t>.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D4718A2-0D14-8494-999E-5C68A9421BE1}"/>
              </a:ext>
            </a:extLst>
          </p:cNvPr>
          <p:cNvSpPr txBox="1"/>
          <p:nvPr/>
        </p:nvSpPr>
        <p:spPr>
          <a:xfrm>
            <a:off x="148664" y="660788"/>
            <a:ext cx="67244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1050" b="1" dirty="0">
                <a:latin typeface="Tufu"/>
              </a:rPr>
              <a:t>أولا: الفهم و الاستيعاب:     ثانيًا: يكتب الطالب الحرف الأول من الصورة      ثالثًا: الكلمات البصرية:      رابعًا: يقرأ الطالب أسماء الحروف و أصواتها: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936BEE5-EDA0-17CA-68D6-48F5E14F9AF1}"/>
              </a:ext>
            </a:extLst>
          </p:cNvPr>
          <p:cNvGrpSpPr/>
          <p:nvPr/>
        </p:nvGrpSpPr>
        <p:grpSpPr>
          <a:xfrm>
            <a:off x="0" y="673330"/>
            <a:ext cx="348304" cy="312982"/>
            <a:chOff x="6026614" y="807356"/>
            <a:chExt cx="417548" cy="406303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4450749-774D-17DE-805B-33F461055E7A}"/>
                </a:ext>
              </a:extLst>
            </p:cNvPr>
            <p:cNvSpPr/>
            <p:nvPr/>
          </p:nvSpPr>
          <p:spPr>
            <a:xfrm>
              <a:off x="6121423" y="807356"/>
              <a:ext cx="207627" cy="33037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678F476B-2166-3DEE-4BCF-7A04F0F9458A}"/>
                </a:ext>
              </a:extLst>
            </p:cNvPr>
            <p:cNvCxnSpPr>
              <a:cxnSpLocks/>
              <a:stCxn id="13" idx="1"/>
              <a:endCxn id="13" idx="3"/>
            </p:cNvCxnSpPr>
            <p:nvPr/>
          </p:nvCxnSpPr>
          <p:spPr>
            <a:xfrm>
              <a:off x="6121423" y="972546"/>
              <a:ext cx="20762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FB81878-9E06-E1F0-B099-AA6A2FC2717C}"/>
                </a:ext>
              </a:extLst>
            </p:cNvPr>
            <p:cNvSpPr txBox="1"/>
            <p:nvPr/>
          </p:nvSpPr>
          <p:spPr>
            <a:xfrm>
              <a:off x="6026614" y="894026"/>
              <a:ext cx="417548" cy="3196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AE" sz="1000" b="1" dirty="0">
                  <a:solidFill>
                    <a:srgbClr val="C00000"/>
                  </a:solidFill>
                </a:rPr>
                <a:t>40</a:t>
              </a:r>
              <a:endParaRPr lang="en-US" sz="1000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91F192F5-BA97-61E2-7790-50B65ACBDF88}"/>
              </a:ext>
            </a:extLst>
          </p:cNvPr>
          <p:cNvSpPr txBox="1"/>
          <p:nvPr/>
        </p:nvSpPr>
        <p:spPr>
          <a:xfrm>
            <a:off x="1651182" y="1068124"/>
            <a:ext cx="3719383" cy="36933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ar-AE" b="1" dirty="0">
                <a:solidFill>
                  <a:srgbClr val="C00000"/>
                </a:solidFill>
              </a:rPr>
              <a:t>أولًا: اقرأ القصة ثم ألون الإجابة الصحيحة: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09FC690-F746-B96D-53F9-359EEF5AB66B}"/>
              </a:ext>
            </a:extLst>
          </p:cNvPr>
          <p:cNvSpPr txBox="1"/>
          <p:nvPr/>
        </p:nvSpPr>
        <p:spPr>
          <a:xfrm>
            <a:off x="38281" y="1277305"/>
            <a:ext cx="6568932" cy="14066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200000"/>
              </a:lnSpc>
            </a:pPr>
            <a:r>
              <a:rPr lang="ar-AE" sz="2300" b="1" dirty="0"/>
              <a:t>وَقَفَ الْعُصْفورُ فوفو فَوْقَ شَجَرَةٍ كَبيرَةٍ، نَظَرَ إِلى الْيَمينِ وَإِلى الْيَسارِ، وَقالَ بِسُرورٍ: هذا يَوْمٌ مُشْمِسٌ جَميلٌ، أَسْتَطيعُ أَنْ أُغَنّي أُغْنِيَةٌ</a:t>
            </a:r>
            <a:endParaRPr lang="en-US" sz="2300" b="1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0D57B44-E026-BD4F-140A-5094C18A60E0}"/>
              </a:ext>
            </a:extLst>
          </p:cNvPr>
          <p:cNvSpPr/>
          <p:nvPr/>
        </p:nvSpPr>
        <p:spPr>
          <a:xfrm>
            <a:off x="77016" y="1445955"/>
            <a:ext cx="6618424" cy="12380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49888681-0217-B436-4BD8-74C743B38F66}"/>
              </a:ext>
            </a:extLst>
          </p:cNvPr>
          <p:cNvGrpSpPr/>
          <p:nvPr/>
        </p:nvGrpSpPr>
        <p:grpSpPr>
          <a:xfrm>
            <a:off x="2197966" y="675290"/>
            <a:ext cx="348304" cy="312982"/>
            <a:chOff x="6026614" y="807356"/>
            <a:chExt cx="417548" cy="406303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F13E412A-FCEF-7726-9E3C-8E6F283CBA5D}"/>
                </a:ext>
              </a:extLst>
            </p:cNvPr>
            <p:cNvSpPr/>
            <p:nvPr/>
          </p:nvSpPr>
          <p:spPr>
            <a:xfrm>
              <a:off x="6121423" y="807356"/>
              <a:ext cx="207627" cy="33037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8F60DD13-4A7A-8FF8-422D-68CAECA915FD}"/>
                </a:ext>
              </a:extLst>
            </p:cNvPr>
            <p:cNvCxnSpPr>
              <a:cxnSpLocks/>
              <a:stCxn id="36" idx="1"/>
              <a:endCxn id="36" idx="3"/>
            </p:cNvCxnSpPr>
            <p:nvPr/>
          </p:nvCxnSpPr>
          <p:spPr>
            <a:xfrm>
              <a:off x="6121423" y="972546"/>
              <a:ext cx="20762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03F6140-6F92-6ADA-368C-83B182ADDC8C}"/>
                </a:ext>
              </a:extLst>
            </p:cNvPr>
            <p:cNvSpPr txBox="1"/>
            <p:nvPr/>
          </p:nvSpPr>
          <p:spPr>
            <a:xfrm>
              <a:off x="6026614" y="894026"/>
              <a:ext cx="417548" cy="3196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AE" sz="1000" b="1" dirty="0">
                  <a:solidFill>
                    <a:srgbClr val="C00000"/>
                  </a:solidFill>
                </a:rPr>
                <a:t>10</a:t>
              </a:r>
              <a:endParaRPr lang="en-US" sz="10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4D133215-B8C3-EE53-2BD2-C6ECA4DEE8EB}"/>
              </a:ext>
            </a:extLst>
          </p:cNvPr>
          <p:cNvGrpSpPr/>
          <p:nvPr/>
        </p:nvGrpSpPr>
        <p:grpSpPr>
          <a:xfrm>
            <a:off x="3413930" y="681640"/>
            <a:ext cx="348304" cy="312982"/>
            <a:chOff x="6026614" y="807356"/>
            <a:chExt cx="417548" cy="406303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C4E98910-CD6D-FEF3-037A-E0BCB728CC2C}"/>
                </a:ext>
              </a:extLst>
            </p:cNvPr>
            <p:cNvSpPr/>
            <p:nvPr/>
          </p:nvSpPr>
          <p:spPr>
            <a:xfrm>
              <a:off x="6121423" y="807356"/>
              <a:ext cx="207627" cy="33037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A222C4E7-BB6B-75A5-1479-0A67DD4D45F8}"/>
                </a:ext>
              </a:extLst>
            </p:cNvPr>
            <p:cNvCxnSpPr>
              <a:cxnSpLocks/>
              <a:stCxn id="40" idx="1"/>
              <a:endCxn id="40" idx="3"/>
            </p:cNvCxnSpPr>
            <p:nvPr/>
          </p:nvCxnSpPr>
          <p:spPr>
            <a:xfrm>
              <a:off x="6121423" y="972546"/>
              <a:ext cx="20762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095E7510-3444-A4DB-3EBC-12F5A764513A}"/>
                </a:ext>
              </a:extLst>
            </p:cNvPr>
            <p:cNvSpPr txBox="1"/>
            <p:nvPr/>
          </p:nvSpPr>
          <p:spPr>
            <a:xfrm>
              <a:off x="6026614" y="894026"/>
              <a:ext cx="417548" cy="3196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AE" sz="1000" b="1" dirty="0">
                  <a:solidFill>
                    <a:srgbClr val="C00000"/>
                  </a:solidFill>
                </a:rPr>
                <a:t>10</a:t>
              </a:r>
              <a:endParaRPr lang="en-US" sz="10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2941092E-03DE-9AE5-1F26-36CBF1FEB24C}"/>
              </a:ext>
            </a:extLst>
          </p:cNvPr>
          <p:cNvGrpSpPr/>
          <p:nvPr/>
        </p:nvGrpSpPr>
        <p:grpSpPr>
          <a:xfrm>
            <a:off x="5493698" y="675290"/>
            <a:ext cx="348304" cy="312982"/>
            <a:chOff x="6026614" y="807356"/>
            <a:chExt cx="417548" cy="406303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B2C14BA2-C9EF-D333-6881-FB3A9F8011C2}"/>
                </a:ext>
              </a:extLst>
            </p:cNvPr>
            <p:cNvSpPr/>
            <p:nvPr/>
          </p:nvSpPr>
          <p:spPr>
            <a:xfrm>
              <a:off x="6121423" y="807356"/>
              <a:ext cx="207627" cy="33037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3B93AFE0-DFC2-0AEB-779F-90E47633A889}"/>
                </a:ext>
              </a:extLst>
            </p:cNvPr>
            <p:cNvCxnSpPr>
              <a:cxnSpLocks/>
              <a:stCxn id="44" idx="1"/>
              <a:endCxn id="44" idx="3"/>
            </p:cNvCxnSpPr>
            <p:nvPr/>
          </p:nvCxnSpPr>
          <p:spPr>
            <a:xfrm>
              <a:off x="6121423" y="972546"/>
              <a:ext cx="20762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AB8BAFE-D2B1-AF57-3FA6-C2AC3E01372A}"/>
                </a:ext>
              </a:extLst>
            </p:cNvPr>
            <p:cNvSpPr txBox="1"/>
            <p:nvPr/>
          </p:nvSpPr>
          <p:spPr>
            <a:xfrm>
              <a:off x="6026614" y="894026"/>
              <a:ext cx="417548" cy="3196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AE" sz="1000" b="1" dirty="0">
                  <a:solidFill>
                    <a:srgbClr val="C00000"/>
                  </a:solidFill>
                </a:rPr>
                <a:t>20</a:t>
              </a:r>
              <a:endParaRPr lang="en-US" sz="10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52232CD0-43E6-1491-4C09-A1865B503683}"/>
              </a:ext>
            </a:extLst>
          </p:cNvPr>
          <p:cNvGrpSpPr/>
          <p:nvPr/>
        </p:nvGrpSpPr>
        <p:grpSpPr>
          <a:xfrm>
            <a:off x="1158435" y="892717"/>
            <a:ext cx="529015" cy="590932"/>
            <a:chOff x="6097653" y="816881"/>
            <a:chExt cx="405354" cy="358134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A5174A8C-B967-DFB1-C4B9-64059B132F73}"/>
                </a:ext>
              </a:extLst>
            </p:cNvPr>
            <p:cNvSpPr/>
            <p:nvPr/>
          </p:nvSpPr>
          <p:spPr>
            <a:xfrm>
              <a:off x="6121423" y="816881"/>
              <a:ext cx="310071" cy="33037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8FF63BC6-A44B-E15E-9598-2782C17E8DAF}"/>
                </a:ext>
              </a:extLst>
            </p:cNvPr>
            <p:cNvCxnSpPr>
              <a:cxnSpLocks/>
              <a:stCxn id="48" idx="1"/>
              <a:endCxn id="48" idx="3"/>
            </p:cNvCxnSpPr>
            <p:nvPr/>
          </p:nvCxnSpPr>
          <p:spPr>
            <a:xfrm>
              <a:off x="6121423" y="982071"/>
              <a:ext cx="31007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A53C717A-6B4A-2A27-7A08-FD09641772E9}"/>
                </a:ext>
              </a:extLst>
            </p:cNvPr>
            <p:cNvSpPr txBox="1"/>
            <p:nvPr/>
          </p:nvSpPr>
          <p:spPr>
            <a:xfrm>
              <a:off x="6097653" y="951182"/>
              <a:ext cx="405354" cy="2238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AE" b="1" dirty="0">
                  <a:solidFill>
                    <a:srgbClr val="C00000"/>
                  </a:solidFill>
                </a:rPr>
                <a:t>20</a:t>
              </a:r>
              <a:endParaRPr lang="en-US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8FF57CBE-D295-9B74-A34D-240DD620E4EA}"/>
              </a:ext>
            </a:extLst>
          </p:cNvPr>
          <p:cNvGrpSpPr/>
          <p:nvPr/>
        </p:nvGrpSpPr>
        <p:grpSpPr>
          <a:xfrm>
            <a:off x="4985380" y="96849"/>
            <a:ext cx="529015" cy="590932"/>
            <a:chOff x="6097653" y="816881"/>
            <a:chExt cx="405354" cy="358134"/>
          </a:xfrm>
        </p:grpSpPr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57220047-ADB1-41EC-DF21-4076B854A574}"/>
                </a:ext>
              </a:extLst>
            </p:cNvPr>
            <p:cNvSpPr/>
            <p:nvPr/>
          </p:nvSpPr>
          <p:spPr>
            <a:xfrm>
              <a:off x="6121423" y="816881"/>
              <a:ext cx="310071" cy="33037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D85AA855-2502-27FF-C408-9297FF8AFF98}"/>
                </a:ext>
              </a:extLst>
            </p:cNvPr>
            <p:cNvCxnSpPr>
              <a:cxnSpLocks/>
              <a:stCxn id="52" idx="1"/>
              <a:endCxn id="52" idx="3"/>
            </p:cNvCxnSpPr>
            <p:nvPr/>
          </p:nvCxnSpPr>
          <p:spPr>
            <a:xfrm>
              <a:off x="6121423" y="982071"/>
              <a:ext cx="31007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495787E8-651A-2452-D42C-6F27D62C64BB}"/>
                </a:ext>
              </a:extLst>
            </p:cNvPr>
            <p:cNvSpPr txBox="1"/>
            <p:nvPr/>
          </p:nvSpPr>
          <p:spPr>
            <a:xfrm>
              <a:off x="6097653" y="951182"/>
              <a:ext cx="405354" cy="2238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</a:rPr>
                <a:t>80</a:t>
              </a:r>
            </a:p>
          </p:txBody>
        </p:sp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id="{C02C5160-9559-8428-C940-135000264127}"/>
              </a:ext>
            </a:extLst>
          </p:cNvPr>
          <p:cNvSpPr txBox="1"/>
          <p:nvPr/>
        </p:nvSpPr>
        <p:spPr>
          <a:xfrm>
            <a:off x="1334797" y="7885424"/>
            <a:ext cx="3719383" cy="36933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ar-AE" b="1" dirty="0">
                <a:solidFill>
                  <a:srgbClr val="C00000"/>
                </a:solidFill>
              </a:rPr>
              <a:t>ثانيًا: يكتب الطالب الحرف الأول من الصورة:</a:t>
            </a:r>
            <a:endParaRPr lang="en-US" b="1" dirty="0">
              <a:solidFill>
                <a:srgbClr val="C00000"/>
              </a:solidFill>
            </a:endParaRP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9C8EB2F3-CA39-1D04-C182-E340CA3825F7}"/>
              </a:ext>
            </a:extLst>
          </p:cNvPr>
          <p:cNvGrpSpPr/>
          <p:nvPr/>
        </p:nvGrpSpPr>
        <p:grpSpPr>
          <a:xfrm>
            <a:off x="5121871" y="7692699"/>
            <a:ext cx="529015" cy="590932"/>
            <a:chOff x="6097653" y="816881"/>
            <a:chExt cx="405354" cy="358134"/>
          </a:xfrm>
        </p:grpSpPr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BD5DCBDF-9E60-3A8E-FFD9-88F85C5DA07E}"/>
                </a:ext>
              </a:extLst>
            </p:cNvPr>
            <p:cNvSpPr/>
            <p:nvPr/>
          </p:nvSpPr>
          <p:spPr>
            <a:xfrm>
              <a:off x="6121423" y="816881"/>
              <a:ext cx="310071" cy="33037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5D03CFED-1D20-C937-65B2-B14E5B1EDB20}"/>
                </a:ext>
              </a:extLst>
            </p:cNvPr>
            <p:cNvCxnSpPr>
              <a:cxnSpLocks/>
              <a:stCxn id="57" idx="1"/>
              <a:endCxn id="57" idx="3"/>
            </p:cNvCxnSpPr>
            <p:nvPr/>
          </p:nvCxnSpPr>
          <p:spPr>
            <a:xfrm>
              <a:off x="6121423" y="982071"/>
              <a:ext cx="31007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89313BFD-F6A0-D064-3358-877A54EE5114}"/>
                </a:ext>
              </a:extLst>
            </p:cNvPr>
            <p:cNvSpPr txBox="1"/>
            <p:nvPr/>
          </p:nvSpPr>
          <p:spPr>
            <a:xfrm>
              <a:off x="6097653" y="951182"/>
              <a:ext cx="405354" cy="2238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AE" b="1" dirty="0">
                  <a:solidFill>
                    <a:srgbClr val="C00000"/>
                  </a:solidFill>
                </a:rPr>
                <a:t>10</a:t>
              </a:r>
              <a:endParaRPr lang="en-US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65" name="TextBox 64">
            <a:extLst>
              <a:ext uri="{FF2B5EF4-FFF2-40B4-BE49-F238E27FC236}">
                <a16:creationId xmlns:a16="http://schemas.microsoft.com/office/drawing/2014/main" id="{29114AB7-851F-8272-3107-8FD9C1135AB8}"/>
              </a:ext>
            </a:extLst>
          </p:cNvPr>
          <p:cNvSpPr txBox="1"/>
          <p:nvPr/>
        </p:nvSpPr>
        <p:spPr>
          <a:xfrm>
            <a:off x="5374376" y="9296623"/>
            <a:ext cx="1274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dirty="0"/>
              <a:t>................</a:t>
            </a:r>
            <a:endParaRPr lang="en-US" dirty="0"/>
          </a:p>
        </p:txBody>
      </p:sp>
      <p:pic>
        <p:nvPicPr>
          <p:cNvPr id="66" name="Picture 65">
            <a:extLst>
              <a:ext uri="{FF2B5EF4-FFF2-40B4-BE49-F238E27FC236}">
                <a16:creationId xmlns:a16="http://schemas.microsoft.com/office/drawing/2014/main" id="{5A016A17-3A42-C3C3-051F-0A7DBEAE76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76" t="3135" r="9076"/>
          <a:stretch/>
        </p:blipFill>
        <p:spPr>
          <a:xfrm>
            <a:off x="4417766" y="8422597"/>
            <a:ext cx="674111" cy="700730"/>
          </a:xfrm>
          <a:prstGeom prst="rect">
            <a:avLst/>
          </a:prstGeom>
        </p:spPr>
      </p:pic>
      <p:sp>
        <p:nvSpPr>
          <p:cNvPr id="67" name="TextBox 66">
            <a:extLst>
              <a:ext uri="{FF2B5EF4-FFF2-40B4-BE49-F238E27FC236}">
                <a16:creationId xmlns:a16="http://schemas.microsoft.com/office/drawing/2014/main" id="{B5145788-DA97-45F9-48C8-EC70F81F84A1}"/>
              </a:ext>
            </a:extLst>
          </p:cNvPr>
          <p:cNvSpPr txBox="1"/>
          <p:nvPr/>
        </p:nvSpPr>
        <p:spPr>
          <a:xfrm>
            <a:off x="4101156" y="9296623"/>
            <a:ext cx="1274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dirty="0"/>
              <a:t>................</a:t>
            </a:r>
            <a:endParaRPr lang="en-US" dirty="0"/>
          </a:p>
        </p:txBody>
      </p:sp>
      <p:pic>
        <p:nvPicPr>
          <p:cNvPr id="68" name="Picture 67">
            <a:extLst>
              <a:ext uri="{FF2B5EF4-FFF2-40B4-BE49-F238E27FC236}">
                <a16:creationId xmlns:a16="http://schemas.microsoft.com/office/drawing/2014/main" id="{DC806671-47FB-3D5C-F5FB-A31C158392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19086" y="8433156"/>
            <a:ext cx="761980" cy="727790"/>
          </a:xfrm>
          <a:prstGeom prst="rect">
            <a:avLst/>
          </a:prstGeom>
        </p:spPr>
      </p:pic>
      <p:sp>
        <p:nvSpPr>
          <p:cNvPr id="69" name="TextBox 68">
            <a:extLst>
              <a:ext uri="{FF2B5EF4-FFF2-40B4-BE49-F238E27FC236}">
                <a16:creationId xmlns:a16="http://schemas.microsoft.com/office/drawing/2014/main" id="{BBD2CA65-BC87-4BB2-1D27-AE304F651262}"/>
              </a:ext>
            </a:extLst>
          </p:cNvPr>
          <p:cNvSpPr txBox="1"/>
          <p:nvPr/>
        </p:nvSpPr>
        <p:spPr>
          <a:xfrm>
            <a:off x="2806208" y="9296623"/>
            <a:ext cx="1274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dirty="0"/>
              <a:t>................</a:t>
            </a:r>
            <a:endParaRPr lang="en-US" dirty="0"/>
          </a:p>
        </p:txBody>
      </p:sp>
      <p:pic>
        <p:nvPicPr>
          <p:cNvPr id="70" name="Picture 69">
            <a:extLst>
              <a:ext uri="{FF2B5EF4-FFF2-40B4-BE49-F238E27FC236}">
                <a16:creationId xmlns:a16="http://schemas.microsoft.com/office/drawing/2014/main" id="{92D1DE99-C15D-238D-EBFB-0BC02725C7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35" b="7535"/>
          <a:stretch/>
        </p:blipFill>
        <p:spPr>
          <a:xfrm>
            <a:off x="1823693" y="8431269"/>
            <a:ext cx="798933" cy="678526"/>
          </a:xfrm>
          <a:prstGeom prst="rect">
            <a:avLst/>
          </a:prstGeom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193A5800-68B1-C2F9-4B5C-3719CE0CA519}"/>
              </a:ext>
            </a:extLst>
          </p:cNvPr>
          <p:cNvSpPr txBox="1"/>
          <p:nvPr/>
        </p:nvSpPr>
        <p:spPr>
          <a:xfrm>
            <a:off x="1511769" y="9296623"/>
            <a:ext cx="1274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dirty="0"/>
              <a:t>................</a:t>
            </a:r>
            <a:endParaRPr lang="en-US" dirty="0"/>
          </a:p>
        </p:txBody>
      </p:sp>
      <p:pic>
        <p:nvPicPr>
          <p:cNvPr id="72" name="Picture 71">
            <a:extLst>
              <a:ext uri="{FF2B5EF4-FFF2-40B4-BE49-F238E27FC236}">
                <a16:creationId xmlns:a16="http://schemas.microsoft.com/office/drawing/2014/main" id="{E09BD5FF-0C54-AD88-FD84-8ADDF61183C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6169" y="8401923"/>
            <a:ext cx="630733" cy="628014"/>
          </a:xfrm>
          <a:prstGeom prst="rect">
            <a:avLst/>
          </a:prstGeom>
        </p:spPr>
      </p:pic>
      <p:sp>
        <p:nvSpPr>
          <p:cNvPr id="73" name="TextBox 72">
            <a:extLst>
              <a:ext uri="{FF2B5EF4-FFF2-40B4-BE49-F238E27FC236}">
                <a16:creationId xmlns:a16="http://schemas.microsoft.com/office/drawing/2014/main" id="{B4CCD981-202F-D02B-3913-C6F8AB84CE50}"/>
              </a:ext>
            </a:extLst>
          </p:cNvPr>
          <p:cNvSpPr txBox="1"/>
          <p:nvPr/>
        </p:nvSpPr>
        <p:spPr>
          <a:xfrm>
            <a:off x="286827" y="9296623"/>
            <a:ext cx="1274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dirty="0"/>
              <a:t>................</a:t>
            </a:r>
            <a:endParaRPr lang="en-US" dirty="0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E9A406F4-C199-3445-1B61-319D1F4C7C4E}"/>
              </a:ext>
            </a:extLst>
          </p:cNvPr>
          <p:cNvSpPr/>
          <p:nvPr/>
        </p:nvSpPr>
        <p:spPr>
          <a:xfrm>
            <a:off x="6277515" y="4730078"/>
            <a:ext cx="379703" cy="37970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2176F39A-6E7B-C57E-2410-1547A414D3BF}"/>
              </a:ext>
            </a:extLst>
          </p:cNvPr>
          <p:cNvSpPr/>
          <p:nvPr/>
        </p:nvSpPr>
        <p:spPr>
          <a:xfrm>
            <a:off x="3967896" y="4730078"/>
            <a:ext cx="379703" cy="37970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315D5C1F-3E47-C9DD-F4A3-9642A314A45F}"/>
              </a:ext>
            </a:extLst>
          </p:cNvPr>
          <p:cNvSpPr/>
          <p:nvPr/>
        </p:nvSpPr>
        <p:spPr>
          <a:xfrm>
            <a:off x="1642136" y="4730078"/>
            <a:ext cx="379703" cy="37970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9870553F-9454-B597-4027-8200B34911AB}"/>
              </a:ext>
            </a:extLst>
          </p:cNvPr>
          <p:cNvSpPr/>
          <p:nvPr/>
        </p:nvSpPr>
        <p:spPr>
          <a:xfrm>
            <a:off x="1420754" y="5975796"/>
            <a:ext cx="379703" cy="37970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F371BC98-A939-1B6C-1ABA-0CB534B806DD}"/>
              </a:ext>
            </a:extLst>
          </p:cNvPr>
          <p:cNvSpPr/>
          <p:nvPr/>
        </p:nvSpPr>
        <p:spPr>
          <a:xfrm>
            <a:off x="3515070" y="5975796"/>
            <a:ext cx="379703" cy="37970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034FC739-1713-3FA3-709B-E2779C047F24}"/>
              </a:ext>
            </a:extLst>
          </p:cNvPr>
          <p:cNvSpPr/>
          <p:nvPr/>
        </p:nvSpPr>
        <p:spPr>
          <a:xfrm>
            <a:off x="6218070" y="5975796"/>
            <a:ext cx="379703" cy="37970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6" name="Picture 85">
            <a:extLst>
              <a:ext uri="{FF2B5EF4-FFF2-40B4-BE49-F238E27FC236}">
                <a16:creationId xmlns:a16="http://schemas.microsoft.com/office/drawing/2014/main" id="{CB29CF97-D6CF-E7D2-026E-F13F5F0019D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5098" y="3205740"/>
            <a:ext cx="874887" cy="87481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7" name="Picture 86">
            <a:extLst>
              <a:ext uri="{FF2B5EF4-FFF2-40B4-BE49-F238E27FC236}">
                <a16:creationId xmlns:a16="http://schemas.microsoft.com/office/drawing/2014/main" id="{E7145773-2B07-D7DE-7647-9B89F6A9771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92716" y="3203397"/>
            <a:ext cx="874887" cy="87059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8" name="Picture 87">
            <a:extLst>
              <a:ext uri="{FF2B5EF4-FFF2-40B4-BE49-F238E27FC236}">
                <a16:creationId xmlns:a16="http://schemas.microsoft.com/office/drawing/2014/main" id="{B1A28265-6FC6-26A1-313C-F08FC8CFC15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27278" y="3190242"/>
            <a:ext cx="874887" cy="86208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9" name="Picture 88">
            <a:extLst>
              <a:ext uri="{FF2B5EF4-FFF2-40B4-BE49-F238E27FC236}">
                <a16:creationId xmlns:a16="http://schemas.microsoft.com/office/drawing/2014/main" id="{6E4BACB8-6715-A116-EFFD-3EEA954E7769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66460" y="8431269"/>
            <a:ext cx="719522" cy="678526"/>
          </a:xfrm>
          <a:prstGeom prst="rect">
            <a:avLst/>
          </a:prstGeom>
        </p:spPr>
      </p:pic>
      <p:sp>
        <p:nvSpPr>
          <p:cNvPr id="91" name="Oval 90">
            <a:extLst>
              <a:ext uri="{FF2B5EF4-FFF2-40B4-BE49-F238E27FC236}">
                <a16:creationId xmlns:a16="http://schemas.microsoft.com/office/drawing/2014/main" id="{4C53A8B5-F0BA-EDA9-0BBC-6C9A5FBEEE62}"/>
              </a:ext>
            </a:extLst>
          </p:cNvPr>
          <p:cNvSpPr/>
          <p:nvPr/>
        </p:nvSpPr>
        <p:spPr>
          <a:xfrm>
            <a:off x="1280186" y="3471530"/>
            <a:ext cx="379703" cy="37970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7377BA84-4575-F105-BA5E-389245D9B850}"/>
              </a:ext>
            </a:extLst>
          </p:cNvPr>
          <p:cNvSpPr/>
          <p:nvPr/>
        </p:nvSpPr>
        <p:spPr>
          <a:xfrm>
            <a:off x="3304593" y="3471530"/>
            <a:ext cx="379703" cy="37970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3" name="Oval 92">
            <a:extLst>
              <a:ext uri="{FF2B5EF4-FFF2-40B4-BE49-F238E27FC236}">
                <a16:creationId xmlns:a16="http://schemas.microsoft.com/office/drawing/2014/main" id="{C77F78EA-8218-36A7-5957-504C232FE495}"/>
              </a:ext>
            </a:extLst>
          </p:cNvPr>
          <p:cNvSpPr/>
          <p:nvPr/>
        </p:nvSpPr>
        <p:spPr>
          <a:xfrm>
            <a:off x="5562201" y="3468604"/>
            <a:ext cx="379703" cy="37970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F53F1DC6-E86A-A231-A93E-76518F1F327A}"/>
              </a:ext>
            </a:extLst>
          </p:cNvPr>
          <p:cNvSpPr/>
          <p:nvPr/>
        </p:nvSpPr>
        <p:spPr>
          <a:xfrm>
            <a:off x="1420754" y="7154147"/>
            <a:ext cx="379703" cy="37970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75931BD7-A5CE-2834-469E-619607270412}"/>
              </a:ext>
            </a:extLst>
          </p:cNvPr>
          <p:cNvSpPr/>
          <p:nvPr/>
        </p:nvSpPr>
        <p:spPr>
          <a:xfrm>
            <a:off x="3515070" y="7154147"/>
            <a:ext cx="379703" cy="37970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2F8B2DAA-749A-610B-1A64-F0F2AD1E832C}"/>
              </a:ext>
            </a:extLst>
          </p:cNvPr>
          <p:cNvSpPr/>
          <p:nvPr/>
        </p:nvSpPr>
        <p:spPr>
          <a:xfrm>
            <a:off x="6218070" y="7154147"/>
            <a:ext cx="379703" cy="37970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52127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BECFEEE0-FF8F-7571-14AC-39C15C78EA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6964660"/>
              </p:ext>
            </p:extLst>
          </p:nvPr>
        </p:nvGraphicFramePr>
        <p:xfrm>
          <a:off x="203284" y="706744"/>
          <a:ext cx="6469064" cy="204641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17266">
                  <a:extLst>
                    <a:ext uri="{9D8B030D-6E8A-4147-A177-3AD203B41FA5}">
                      <a16:colId xmlns:a16="http://schemas.microsoft.com/office/drawing/2014/main" val="3992598942"/>
                    </a:ext>
                  </a:extLst>
                </a:gridCol>
                <a:gridCol w="1617266">
                  <a:extLst>
                    <a:ext uri="{9D8B030D-6E8A-4147-A177-3AD203B41FA5}">
                      <a16:colId xmlns:a16="http://schemas.microsoft.com/office/drawing/2014/main" val="323528398"/>
                    </a:ext>
                  </a:extLst>
                </a:gridCol>
                <a:gridCol w="1617266">
                  <a:extLst>
                    <a:ext uri="{9D8B030D-6E8A-4147-A177-3AD203B41FA5}">
                      <a16:colId xmlns:a16="http://schemas.microsoft.com/office/drawing/2014/main" val="2945245405"/>
                    </a:ext>
                  </a:extLst>
                </a:gridCol>
                <a:gridCol w="1617266">
                  <a:extLst>
                    <a:ext uri="{9D8B030D-6E8A-4147-A177-3AD203B41FA5}">
                      <a16:colId xmlns:a16="http://schemas.microsoft.com/office/drawing/2014/main" val="607855617"/>
                    </a:ext>
                  </a:extLst>
                </a:gridCol>
              </a:tblGrid>
              <a:tr h="682137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09227331"/>
                  </a:ext>
                </a:extLst>
              </a:tr>
              <a:tr h="682137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70877610"/>
                  </a:ext>
                </a:extLst>
              </a:tr>
              <a:tr h="682137">
                <a:tc gridSpan="2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34048489"/>
                  </a:ext>
                </a:extLst>
              </a:tr>
            </a:tbl>
          </a:graphicData>
        </a:graphic>
      </p:graphicFrame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AF56057-7615-0C6F-62D8-6E0213465A61}"/>
              </a:ext>
            </a:extLst>
          </p:cNvPr>
          <p:cNvSpPr/>
          <p:nvPr/>
        </p:nvSpPr>
        <p:spPr>
          <a:xfrm>
            <a:off x="48441" y="76833"/>
            <a:ext cx="6760532" cy="9752334"/>
          </a:xfrm>
          <a:prstGeom prst="roundRect">
            <a:avLst>
              <a:gd name="adj" fmla="val 1584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1100" dirty="0"/>
              <a:t>.</a:t>
            </a:r>
            <a:endParaRPr lang="en-US" sz="1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93FA032-EC4D-B91F-5A6D-58CD0D66CE12}"/>
              </a:ext>
            </a:extLst>
          </p:cNvPr>
          <p:cNvSpPr txBox="1"/>
          <p:nvPr/>
        </p:nvSpPr>
        <p:spPr>
          <a:xfrm>
            <a:off x="1503680" y="228821"/>
            <a:ext cx="3600355" cy="33855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AE" sz="1600" b="1" dirty="0">
                <a:solidFill>
                  <a:srgbClr val="C00000"/>
                </a:solidFill>
              </a:rPr>
              <a:t>ثالثًا: اختبار قراءة الكلمات الْبَصَرِيَّة ( مُرَكَبَّة )</a:t>
            </a:r>
            <a:endParaRPr lang="en-US" sz="1600" b="1" dirty="0">
              <a:solidFill>
                <a:srgbClr val="C0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7595B64-ECDA-9D62-1EF4-5A5F7B8C2059}"/>
              </a:ext>
            </a:extLst>
          </p:cNvPr>
          <p:cNvSpPr txBox="1"/>
          <p:nvPr/>
        </p:nvSpPr>
        <p:spPr>
          <a:xfrm>
            <a:off x="5054600" y="677586"/>
            <a:ext cx="1600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4000" b="1" dirty="0"/>
              <a:t>حَمَدُ</a:t>
            </a:r>
            <a:endParaRPr lang="en-US" sz="40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D2FC860-A4C7-3557-2695-BAB039F1E41E}"/>
              </a:ext>
            </a:extLst>
          </p:cNvPr>
          <p:cNvSpPr txBox="1"/>
          <p:nvPr/>
        </p:nvSpPr>
        <p:spPr>
          <a:xfrm>
            <a:off x="3478806" y="692553"/>
            <a:ext cx="1600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4000" b="1" dirty="0"/>
              <a:t>شَمْسُ</a:t>
            </a:r>
            <a:endParaRPr lang="en-US" sz="40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49A75BA-9211-6A13-5F94-5CAEB86001B7}"/>
              </a:ext>
            </a:extLst>
          </p:cNvPr>
          <p:cNvSpPr txBox="1"/>
          <p:nvPr/>
        </p:nvSpPr>
        <p:spPr>
          <a:xfrm>
            <a:off x="3410451" y="1360981"/>
            <a:ext cx="1600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4000" b="1" dirty="0"/>
              <a:t>شَرِبَ</a:t>
            </a:r>
            <a:endParaRPr lang="en-US" sz="4000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4084F42-2F2B-0F2B-3780-971D19734DC2}"/>
              </a:ext>
            </a:extLst>
          </p:cNvPr>
          <p:cNvSpPr txBox="1"/>
          <p:nvPr/>
        </p:nvSpPr>
        <p:spPr>
          <a:xfrm>
            <a:off x="5094039" y="1393625"/>
            <a:ext cx="1600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4000" b="1" dirty="0"/>
              <a:t>عَنْ</a:t>
            </a:r>
            <a:endParaRPr lang="en-US" sz="4000" b="1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0DD2017-FA63-834F-97C6-36A9A3570D94}"/>
              </a:ext>
            </a:extLst>
          </p:cNvPr>
          <p:cNvSpPr txBox="1"/>
          <p:nvPr/>
        </p:nvSpPr>
        <p:spPr>
          <a:xfrm>
            <a:off x="1794466" y="708066"/>
            <a:ext cx="1600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4000" b="1" dirty="0"/>
              <a:t>أَبُ</a:t>
            </a:r>
            <a:endParaRPr lang="en-US" sz="4000" b="1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C035C60-AC07-17FE-7744-10E666318B4C}"/>
              </a:ext>
            </a:extLst>
          </p:cNvPr>
          <p:cNvSpPr txBox="1"/>
          <p:nvPr/>
        </p:nvSpPr>
        <p:spPr>
          <a:xfrm>
            <a:off x="1799546" y="1360981"/>
            <a:ext cx="1600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4000" b="1" dirty="0"/>
              <a:t>نامَ</a:t>
            </a:r>
            <a:endParaRPr lang="en-US" sz="4000" b="1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3194383-9824-B65D-C589-68D5228BFBB0}"/>
              </a:ext>
            </a:extLst>
          </p:cNvPr>
          <p:cNvSpPr txBox="1"/>
          <p:nvPr/>
        </p:nvSpPr>
        <p:spPr>
          <a:xfrm>
            <a:off x="4150530" y="2149457"/>
            <a:ext cx="1600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4000" b="1" dirty="0"/>
              <a:t>دُبُّ</a:t>
            </a:r>
            <a:endParaRPr lang="en-US" sz="4000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E9CC41F-300E-E610-5C77-A4C22AC48CD8}"/>
              </a:ext>
            </a:extLst>
          </p:cNvPr>
          <p:cNvSpPr txBox="1"/>
          <p:nvPr/>
        </p:nvSpPr>
        <p:spPr>
          <a:xfrm>
            <a:off x="165557" y="626786"/>
            <a:ext cx="1600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4000" b="1" dirty="0"/>
              <a:t>رَحيمُ</a:t>
            </a:r>
            <a:endParaRPr lang="en-US" sz="4000" b="1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EACEA5B-C0E2-4F28-D0A5-D5F0E156072E}"/>
              </a:ext>
            </a:extLst>
          </p:cNvPr>
          <p:cNvSpPr txBox="1"/>
          <p:nvPr/>
        </p:nvSpPr>
        <p:spPr>
          <a:xfrm>
            <a:off x="155397" y="1360981"/>
            <a:ext cx="1600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4000" b="1" dirty="0"/>
              <a:t>سُعودُ</a:t>
            </a:r>
            <a:endParaRPr lang="en-US" sz="4000" b="1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0357905-58EF-435B-A04A-B77E13DEDFB0}"/>
              </a:ext>
            </a:extLst>
          </p:cNvPr>
          <p:cNvSpPr txBox="1"/>
          <p:nvPr/>
        </p:nvSpPr>
        <p:spPr>
          <a:xfrm>
            <a:off x="965657" y="2079111"/>
            <a:ext cx="1600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4000" b="1" dirty="0"/>
              <a:t>أَخي</a:t>
            </a:r>
            <a:endParaRPr lang="en-US" sz="4000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7075E61-ACAD-6743-76FF-44541B255EE6}"/>
              </a:ext>
            </a:extLst>
          </p:cNvPr>
          <p:cNvSpPr txBox="1"/>
          <p:nvPr/>
        </p:nvSpPr>
        <p:spPr>
          <a:xfrm>
            <a:off x="1589512" y="3013841"/>
            <a:ext cx="3600355" cy="36933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AE" b="1" dirty="0">
                <a:solidFill>
                  <a:srgbClr val="C00000"/>
                </a:solidFill>
              </a:rPr>
              <a:t>رابعًا: اختبار أسماء و أصوات الحروف:</a:t>
            </a:r>
            <a:endParaRPr lang="en-US" b="1" dirty="0">
              <a:solidFill>
                <a:srgbClr val="C00000"/>
              </a:solidFill>
            </a:endParaRPr>
          </a:p>
        </p:txBody>
      </p:sp>
      <p:graphicFrame>
        <p:nvGraphicFramePr>
          <p:cNvPr id="40" name="Table 39">
            <a:extLst>
              <a:ext uri="{FF2B5EF4-FFF2-40B4-BE49-F238E27FC236}">
                <a16:creationId xmlns:a16="http://schemas.microsoft.com/office/drawing/2014/main" id="{DE27DF56-4352-C5D7-4DE5-3AB9EAE406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1118202"/>
              </p:ext>
            </p:extLst>
          </p:nvPr>
        </p:nvGraphicFramePr>
        <p:xfrm>
          <a:off x="281945" y="8203338"/>
          <a:ext cx="6294108" cy="15342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49018">
                  <a:extLst>
                    <a:ext uri="{9D8B030D-6E8A-4147-A177-3AD203B41FA5}">
                      <a16:colId xmlns:a16="http://schemas.microsoft.com/office/drawing/2014/main" val="2480527450"/>
                    </a:ext>
                  </a:extLst>
                </a:gridCol>
                <a:gridCol w="1049018">
                  <a:extLst>
                    <a:ext uri="{9D8B030D-6E8A-4147-A177-3AD203B41FA5}">
                      <a16:colId xmlns:a16="http://schemas.microsoft.com/office/drawing/2014/main" val="333032522"/>
                    </a:ext>
                  </a:extLst>
                </a:gridCol>
                <a:gridCol w="1049018">
                  <a:extLst>
                    <a:ext uri="{9D8B030D-6E8A-4147-A177-3AD203B41FA5}">
                      <a16:colId xmlns:a16="http://schemas.microsoft.com/office/drawing/2014/main" val="3804945714"/>
                    </a:ext>
                  </a:extLst>
                </a:gridCol>
                <a:gridCol w="1049018">
                  <a:extLst>
                    <a:ext uri="{9D8B030D-6E8A-4147-A177-3AD203B41FA5}">
                      <a16:colId xmlns:a16="http://schemas.microsoft.com/office/drawing/2014/main" val="861598816"/>
                    </a:ext>
                  </a:extLst>
                </a:gridCol>
                <a:gridCol w="1049018">
                  <a:extLst>
                    <a:ext uri="{9D8B030D-6E8A-4147-A177-3AD203B41FA5}">
                      <a16:colId xmlns:a16="http://schemas.microsoft.com/office/drawing/2014/main" val="1934693572"/>
                    </a:ext>
                  </a:extLst>
                </a:gridCol>
                <a:gridCol w="1049018">
                  <a:extLst>
                    <a:ext uri="{9D8B030D-6E8A-4147-A177-3AD203B41FA5}">
                      <a16:colId xmlns:a16="http://schemas.microsoft.com/office/drawing/2014/main" val="4067304680"/>
                    </a:ext>
                  </a:extLst>
                </a:gridCol>
              </a:tblGrid>
              <a:tr h="767118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0733439"/>
                  </a:ext>
                </a:extLst>
              </a:tr>
              <a:tr h="767118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3883191"/>
                  </a:ext>
                </a:extLst>
              </a:tr>
            </a:tbl>
          </a:graphicData>
        </a:graphic>
      </p:graphicFrame>
      <p:sp>
        <p:nvSpPr>
          <p:cNvPr id="42" name="TextBox 41">
            <a:extLst>
              <a:ext uri="{FF2B5EF4-FFF2-40B4-BE49-F238E27FC236}">
                <a16:creationId xmlns:a16="http://schemas.microsoft.com/office/drawing/2014/main" id="{BA8069A7-4C1B-6896-2C86-1FEC225D7999}"/>
              </a:ext>
            </a:extLst>
          </p:cNvPr>
          <p:cNvSpPr txBox="1"/>
          <p:nvPr/>
        </p:nvSpPr>
        <p:spPr>
          <a:xfrm>
            <a:off x="1338056" y="3411846"/>
            <a:ext cx="4044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400" b="1" dirty="0"/>
              <a:t>أسماء الحروف:</a:t>
            </a:r>
            <a:endParaRPr lang="en-US" sz="2400" b="1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AD9B1E3-CE0B-C0AB-05FE-AC288FE61E77}"/>
              </a:ext>
            </a:extLst>
          </p:cNvPr>
          <p:cNvSpPr txBox="1"/>
          <p:nvPr/>
        </p:nvSpPr>
        <p:spPr>
          <a:xfrm>
            <a:off x="1311065" y="7710905"/>
            <a:ext cx="4044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400" b="1" dirty="0"/>
              <a:t>أصوات الحروف:</a:t>
            </a:r>
            <a:endParaRPr lang="en-US" sz="2400" b="1" dirty="0"/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087B65ED-9D9B-613F-AA96-30F567AEF9A9}"/>
              </a:ext>
            </a:extLst>
          </p:cNvPr>
          <p:cNvGrpSpPr/>
          <p:nvPr/>
        </p:nvGrpSpPr>
        <p:grpSpPr>
          <a:xfrm>
            <a:off x="5646921" y="3658076"/>
            <a:ext cx="814502" cy="830997"/>
            <a:chOff x="5619750" y="3531925"/>
            <a:chExt cx="814502" cy="830997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21F5D702-567C-1A48-9127-9C1D674DA033}"/>
                </a:ext>
              </a:extLst>
            </p:cNvPr>
            <p:cNvSpPr txBox="1"/>
            <p:nvPr/>
          </p:nvSpPr>
          <p:spPr>
            <a:xfrm>
              <a:off x="5619750" y="3746955"/>
              <a:ext cx="814502" cy="53294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341428F7-FA09-1941-FE4D-0EB25951EEEC}"/>
                </a:ext>
              </a:extLst>
            </p:cNvPr>
            <p:cNvSpPr txBox="1"/>
            <p:nvPr/>
          </p:nvSpPr>
          <p:spPr>
            <a:xfrm>
              <a:off x="5725330" y="3531925"/>
              <a:ext cx="6289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AE" sz="4800" b="1" dirty="0"/>
                <a:t>ب</a:t>
              </a:r>
              <a:endParaRPr lang="en-US" b="1" dirty="0"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AFE12091-C047-98BC-1D38-75C492414607}"/>
              </a:ext>
            </a:extLst>
          </p:cNvPr>
          <p:cNvGrpSpPr/>
          <p:nvPr/>
        </p:nvGrpSpPr>
        <p:grpSpPr>
          <a:xfrm>
            <a:off x="4594258" y="3806241"/>
            <a:ext cx="814502" cy="830997"/>
            <a:chOff x="5619750" y="3680090"/>
            <a:chExt cx="814502" cy="830997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4F8FB29B-5D71-C275-EB1D-2904A4A62AB3}"/>
                </a:ext>
              </a:extLst>
            </p:cNvPr>
            <p:cNvSpPr txBox="1"/>
            <p:nvPr/>
          </p:nvSpPr>
          <p:spPr>
            <a:xfrm>
              <a:off x="5619750" y="3746955"/>
              <a:ext cx="814502" cy="53294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8C36673C-A524-FF0C-B5C1-ADE04406BE43}"/>
                </a:ext>
              </a:extLst>
            </p:cNvPr>
            <p:cNvSpPr txBox="1"/>
            <p:nvPr/>
          </p:nvSpPr>
          <p:spPr>
            <a:xfrm>
              <a:off x="5771894" y="3680090"/>
              <a:ext cx="6289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AE" sz="4800" b="1" dirty="0"/>
                <a:t>ط</a:t>
              </a:r>
              <a:endParaRPr lang="en-US" b="1" dirty="0"/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7451F08F-535D-9081-1E6F-944E4BB366FE}"/>
              </a:ext>
            </a:extLst>
          </p:cNvPr>
          <p:cNvGrpSpPr/>
          <p:nvPr/>
        </p:nvGrpSpPr>
        <p:grpSpPr>
          <a:xfrm>
            <a:off x="3547403" y="3676166"/>
            <a:ext cx="814502" cy="830997"/>
            <a:chOff x="5619750" y="3550015"/>
            <a:chExt cx="814502" cy="830997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BBD64E2F-98BE-B253-D9C8-3F3255043C9F}"/>
                </a:ext>
              </a:extLst>
            </p:cNvPr>
            <p:cNvSpPr txBox="1"/>
            <p:nvPr/>
          </p:nvSpPr>
          <p:spPr>
            <a:xfrm>
              <a:off x="5619750" y="3746955"/>
              <a:ext cx="814502" cy="53294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FA90CF0E-1A91-B9EE-1567-736BA884E0A3}"/>
                </a:ext>
              </a:extLst>
            </p:cNvPr>
            <p:cNvSpPr txBox="1"/>
            <p:nvPr/>
          </p:nvSpPr>
          <p:spPr>
            <a:xfrm>
              <a:off x="5716459" y="3550015"/>
              <a:ext cx="6289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AE" sz="4800" b="1" dirty="0"/>
                <a:t>ق</a:t>
              </a:r>
              <a:endParaRPr lang="en-US" b="1" dirty="0"/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DC6FB159-9876-64C8-7BB6-7D4BC5269133}"/>
              </a:ext>
            </a:extLst>
          </p:cNvPr>
          <p:cNvGrpSpPr/>
          <p:nvPr/>
        </p:nvGrpSpPr>
        <p:grpSpPr>
          <a:xfrm>
            <a:off x="2494740" y="3746974"/>
            <a:ext cx="814502" cy="830997"/>
            <a:chOff x="5619750" y="3620823"/>
            <a:chExt cx="814502" cy="830997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C695B21A-6338-0502-6AA3-A0B77DBA431E}"/>
                </a:ext>
              </a:extLst>
            </p:cNvPr>
            <p:cNvSpPr txBox="1"/>
            <p:nvPr/>
          </p:nvSpPr>
          <p:spPr>
            <a:xfrm>
              <a:off x="5619750" y="3746955"/>
              <a:ext cx="814502" cy="53294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99E73314-25CF-E00A-2D0A-7E656D7706B7}"/>
                </a:ext>
              </a:extLst>
            </p:cNvPr>
            <p:cNvSpPr txBox="1"/>
            <p:nvPr/>
          </p:nvSpPr>
          <p:spPr>
            <a:xfrm>
              <a:off x="5797294" y="3620823"/>
              <a:ext cx="6289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AE" sz="4800" b="1" dirty="0"/>
                <a:t>د</a:t>
              </a:r>
              <a:endParaRPr lang="en-US" b="1" dirty="0"/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773FBD96-7826-C37D-8728-92332F26A718}"/>
              </a:ext>
            </a:extLst>
          </p:cNvPr>
          <p:cNvGrpSpPr/>
          <p:nvPr/>
        </p:nvGrpSpPr>
        <p:grpSpPr>
          <a:xfrm>
            <a:off x="1450426" y="3746978"/>
            <a:ext cx="814502" cy="830997"/>
            <a:chOff x="5619750" y="3620827"/>
            <a:chExt cx="814502" cy="830997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1F0FE874-2E2A-1262-D47C-4F9512491B37}"/>
                </a:ext>
              </a:extLst>
            </p:cNvPr>
            <p:cNvSpPr txBox="1"/>
            <p:nvPr/>
          </p:nvSpPr>
          <p:spPr>
            <a:xfrm>
              <a:off x="5619750" y="3746955"/>
              <a:ext cx="814502" cy="53294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664CD508-4CBC-720C-5FFB-AE321622E7F6}"/>
                </a:ext>
              </a:extLst>
            </p:cNvPr>
            <p:cNvSpPr txBox="1"/>
            <p:nvPr/>
          </p:nvSpPr>
          <p:spPr>
            <a:xfrm>
              <a:off x="5763428" y="3620827"/>
              <a:ext cx="6289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AE" sz="4800" b="1" dirty="0"/>
                <a:t>ل</a:t>
              </a:r>
              <a:endParaRPr lang="en-US" b="1" dirty="0"/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01355E91-25A6-E8B5-169D-D7EA9722D1B0}"/>
              </a:ext>
            </a:extLst>
          </p:cNvPr>
          <p:cNvGrpSpPr/>
          <p:nvPr/>
        </p:nvGrpSpPr>
        <p:grpSpPr>
          <a:xfrm>
            <a:off x="397763" y="3649607"/>
            <a:ext cx="814502" cy="830997"/>
            <a:chOff x="5619750" y="3523456"/>
            <a:chExt cx="814502" cy="830997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478EBD2C-5D9B-7207-30D8-BFB7152FC5D4}"/>
                </a:ext>
              </a:extLst>
            </p:cNvPr>
            <p:cNvSpPr txBox="1"/>
            <p:nvPr/>
          </p:nvSpPr>
          <p:spPr>
            <a:xfrm>
              <a:off x="5619750" y="3746955"/>
              <a:ext cx="814502" cy="53294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A4F687AC-AB87-C0F9-8C87-2F10DAE5B75F}"/>
                </a:ext>
              </a:extLst>
            </p:cNvPr>
            <p:cNvSpPr txBox="1"/>
            <p:nvPr/>
          </p:nvSpPr>
          <p:spPr>
            <a:xfrm>
              <a:off x="5754962" y="3523456"/>
              <a:ext cx="6289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AE" sz="4800" b="1" dirty="0"/>
                <a:t>و</a:t>
              </a:r>
              <a:endParaRPr lang="en-US" b="1" dirty="0"/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2B09ACD0-837B-46BD-2616-DEAAF2B8CE4E}"/>
              </a:ext>
            </a:extLst>
          </p:cNvPr>
          <p:cNvGrpSpPr/>
          <p:nvPr/>
        </p:nvGrpSpPr>
        <p:grpSpPr>
          <a:xfrm>
            <a:off x="5646921" y="4428789"/>
            <a:ext cx="814502" cy="830997"/>
            <a:chOff x="5619750" y="3658925"/>
            <a:chExt cx="814502" cy="830997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4C74EB4B-B91E-7BED-8E9A-0E6CF6AEB626}"/>
                </a:ext>
              </a:extLst>
            </p:cNvPr>
            <p:cNvSpPr txBox="1"/>
            <p:nvPr/>
          </p:nvSpPr>
          <p:spPr>
            <a:xfrm>
              <a:off x="5619750" y="3746955"/>
              <a:ext cx="814502" cy="53294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86F5FF76-5670-DE37-6ED4-C2BB77E4A705}"/>
                </a:ext>
              </a:extLst>
            </p:cNvPr>
            <p:cNvSpPr txBox="1"/>
            <p:nvPr/>
          </p:nvSpPr>
          <p:spPr>
            <a:xfrm>
              <a:off x="5715170" y="3658925"/>
              <a:ext cx="6289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AE" sz="4800" b="1" dirty="0"/>
                <a:t>ث</a:t>
              </a:r>
              <a:endParaRPr lang="en-US" b="1" dirty="0"/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23DBBE90-1596-0B6A-EBCE-F7ACD301CEB3}"/>
              </a:ext>
            </a:extLst>
          </p:cNvPr>
          <p:cNvGrpSpPr/>
          <p:nvPr/>
        </p:nvGrpSpPr>
        <p:grpSpPr>
          <a:xfrm>
            <a:off x="4594258" y="4322954"/>
            <a:ext cx="814502" cy="830997"/>
            <a:chOff x="5619750" y="3553090"/>
            <a:chExt cx="814502" cy="830997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305C8CD2-BBB8-7154-8D9B-EB41ACEFCE72}"/>
                </a:ext>
              </a:extLst>
            </p:cNvPr>
            <p:cNvSpPr txBox="1"/>
            <p:nvPr/>
          </p:nvSpPr>
          <p:spPr>
            <a:xfrm>
              <a:off x="5619750" y="3746955"/>
              <a:ext cx="814502" cy="53294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210400E3-069A-10FE-F207-071C8F1A7D2A}"/>
                </a:ext>
              </a:extLst>
            </p:cNvPr>
            <p:cNvSpPr txBox="1"/>
            <p:nvPr/>
          </p:nvSpPr>
          <p:spPr>
            <a:xfrm>
              <a:off x="5751574" y="3553090"/>
              <a:ext cx="6289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AE" sz="4800" b="1" dirty="0"/>
                <a:t>ن</a:t>
              </a:r>
              <a:endParaRPr lang="en-US" b="1" dirty="0"/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7CD8CC9A-B925-E13B-937E-066E117A6A14}"/>
              </a:ext>
            </a:extLst>
          </p:cNvPr>
          <p:cNvGrpSpPr/>
          <p:nvPr/>
        </p:nvGrpSpPr>
        <p:grpSpPr>
          <a:xfrm>
            <a:off x="3547403" y="4265283"/>
            <a:ext cx="814502" cy="830997"/>
            <a:chOff x="5619750" y="3495419"/>
            <a:chExt cx="814502" cy="830997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5205E069-9532-7A6F-391D-449BF830F363}"/>
                </a:ext>
              </a:extLst>
            </p:cNvPr>
            <p:cNvSpPr txBox="1"/>
            <p:nvPr/>
          </p:nvSpPr>
          <p:spPr>
            <a:xfrm>
              <a:off x="5619750" y="3746955"/>
              <a:ext cx="814502" cy="53294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9EE9EB45-6C62-C390-51DE-0DCA4795652B}"/>
                </a:ext>
              </a:extLst>
            </p:cNvPr>
            <p:cNvSpPr txBox="1"/>
            <p:nvPr/>
          </p:nvSpPr>
          <p:spPr>
            <a:xfrm>
              <a:off x="5734948" y="3495419"/>
              <a:ext cx="6289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AE" sz="4800" b="1" dirty="0"/>
                <a:t>ح</a:t>
              </a:r>
              <a:endParaRPr lang="en-US" b="1" dirty="0"/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873AE103-8EA9-0DC4-D280-1D139E9F7136}"/>
              </a:ext>
            </a:extLst>
          </p:cNvPr>
          <p:cNvGrpSpPr/>
          <p:nvPr/>
        </p:nvGrpSpPr>
        <p:grpSpPr>
          <a:xfrm>
            <a:off x="2494740" y="4400847"/>
            <a:ext cx="814502" cy="769441"/>
            <a:chOff x="5619750" y="3630983"/>
            <a:chExt cx="814502" cy="769441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0282F36D-D223-572D-C036-3DF7328B11E0}"/>
                </a:ext>
              </a:extLst>
            </p:cNvPr>
            <p:cNvSpPr txBox="1"/>
            <p:nvPr/>
          </p:nvSpPr>
          <p:spPr>
            <a:xfrm>
              <a:off x="5619750" y="3746955"/>
              <a:ext cx="814502" cy="53294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BA75FF34-4C2D-C3D2-F8D2-E97AD9D3F812}"/>
                </a:ext>
              </a:extLst>
            </p:cNvPr>
            <p:cNvSpPr txBox="1"/>
            <p:nvPr/>
          </p:nvSpPr>
          <p:spPr>
            <a:xfrm>
              <a:off x="5660134" y="3630983"/>
              <a:ext cx="6289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AE" sz="4400" b="1" dirty="0"/>
                <a:t>ش</a:t>
              </a:r>
              <a:endParaRPr lang="en-US" sz="1600" b="1" dirty="0"/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E2D01107-455A-24D9-B7A3-D7F35B81CBF8}"/>
              </a:ext>
            </a:extLst>
          </p:cNvPr>
          <p:cNvGrpSpPr/>
          <p:nvPr/>
        </p:nvGrpSpPr>
        <p:grpSpPr>
          <a:xfrm>
            <a:off x="1450426" y="4416091"/>
            <a:ext cx="814502" cy="830997"/>
            <a:chOff x="5619750" y="3646227"/>
            <a:chExt cx="814502" cy="830997"/>
          </a:xfrm>
        </p:grpSpPr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F9E738B3-6D3F-330B-88F6-DB028F0F52F7}"/>
                </a:ext>
              </a:extLst>
            </p:cNvPr>
            <p:cNvSpPr txBox="1"/>
            <p:nvPr/>
          </p:nvSpPr>
          <p:spPr>
            <a:xfrm>
              <a:off x="5619750" y="3746955"/>
              <a:ext cx="814502" cy="53294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70846727-BB3F-DB10-C802-42140B81C1DD}"/>
                </a:ext>
              </a:extLst>
            </p:cNvPr>
            <p:cNvSpPr txBox="1"/>
            <p:nvPr/>
          </p:nvSpPr>
          <p:spPr>
            <a:xfrm>
              <a:off x="5666908" y="3646227"/>
              <a:ext cx="6289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AE" sz="4800" b="1" dirty="0"/>
                <a:t>ف</a:t>
              </a:r>
              <a:endParaRPr lang="en-US" b="1" dirty="0"/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07EC7CB7-BDF3-DC74-D37E-DF1677642681}"/>
              </a:ext>
            </a:extLst>
          </p:cNvPr>
          <p:cNvGrpSpPr/>
          <p:nvPr/>
        </p:nvGrpSpPr>
        <p:grpSpPr>
          <a:xfrm>
            <a:off x="397763" y="4227280"/>
            <a:ext cx="825075" cy="830997"/>
            <a:chOff x="5619750" y="3457416"/>
            <a:chExt cx="825075" cy="830997"/>
          </a:xfrm>
        </p:grpSpPr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F3225F82-64E1-85F9-44C3-485729602B80}"/>
                </a:ext>
              </a:extLst>
            </p:cNvPr>
            <p:cNvSpPr txBox="1"/>
            <p:nvPr/>
          </p:nvSpPr>
          <p:spPr>
            <a:xfrm>
              <a:off x="5619750" y="3746955"/>
              <a:ext cx="814502" cy="53294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D7A3C962-F93D-4B13-6714-FB09AAB7F236}"/>
                </a:ext>
              </a:extLst>
            </p:cNvPr>
            <p:cNvSpPr txBox="1"/>
            <p:nvPr/>
          </p:nvSpPr>
          <p:spPr>
            <a:xfrm>
              <a:off x="5815922" y="3457416"/>
              <a:ext cx="6289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AE" sz="4800" b="1" dirty="0"/>
                <a:t>م</a:t>
              </a:r>
              <a:endParaRPr lang="en-US" b="1" dirty="0"/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CAA1B0AB-7734-9637-72CA-75FD5B2181EF}"/>
              </a:ext>
            </a:extLst>
          </p:cNvPr>
          <p:cNvGrpSpPr/>
          <p:nvPr/>
        </p:nvGrpSpPr>
        <p:grpSpPr>
          <a:xfrm>
            <a:off x="5646921" y="5097280"/>
            <a:ext cx="814502" cy="830997"/>
            <a:chOff x="5619750" y="3653845"/>
            <a:chExt cx="814502" cy="830997"/>
          </a:xfrm>
        </p:grpSpPr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004D2B77-8206-85D6-FAD5-052E3D9BA3EE}"/>
                </a:ext>
              </a:extLst>
            </p:cNvPr>
            <p:cNvSpPr txBox="1"/>
            <p:nvPr/>
          </p:nvSpPr>
          <p:spPr>
            <a:xfrm>
              <a:off x="5619750" y="3746955"/>
              <a:ext cx="814502" cy="53294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AA6A9A2F-6112-6C4E-70D0-6719DA561B73}"/>
                </a:ext>
              </a:extLst>
            </p:cNvPr>
            <p:cNvSpPr txBox="1"/>
            <p:nvPr/>
          </p:nvSpPr>
          <p:spPr>
            <a:xfrm>
              <a:off x="5725330" y="3653845"/>
              <a:ext cx="6289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AE" sz="4800" b="1" dirty="0"/>
                <a:t>ث</a:t>
              </a:r>
              <a:endParaRPr lang="en-US" b="1" dirty="0"/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53D5DA1F-C10A-6DB6-B065-8A426CA1CDCB}"/>
              </a:ext>
            </a:extLst>
          </p:cNvPr>
          <p:cNvGrpSpPr/>
          <p:nvPr/>
        </p:nvGrpSpPr>
        <p:grpSpPr>
          <a:xfrm>
            <a:off x="4594258" y="4976205"/>
            <a:ext cx="814502" cy="830997"/>
            <a:chOff x="5619750" y="3532770"/>
            <a:chExt cx="814502" cy="830997"/>
          </a:xfrm>
        </p:grpSpPr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7B1F03C9-E84D-4CD4-2021-D1006D184248}"/>
                </a:ext>
              </a:extLst>
            </p:cNvPr>
            <p:cNvSpPr txBox="1"/>
            <p:nvPr/>
          </p:nvSpPr>
          <p:spPr>
            <a:xfrm>
              <a:off x="5619750" y="3746955"/>
              <a:ext cx="814502" cy="53294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7971FBC4-B0FE-1490-8EA3-D62560461D80}"/>
                </a:ext>
              </a:extLst>
            </p:cNvPr>
            <p:cNvSpPr txBox="1"/>
            <p:nvPr/>
          </p:nvSpPr>
          <p:spPr>
            <a:xfrm>
              <a:off x="5771894" y="3532770"/>
              <a:ext cx="6289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AE" sz="4800" b="1" dirty="0"/>
                <a:t>ر</a:t>
              </a:r>
              <a:endParaRPr lang="en-US" b="1" dirty="0"/>
            </a:p>
          </p:txBody>
        </p: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AED7D803-1ACE-513F-C3E0-0472460A31FF}"/>
              </a:ext>
            </a:extLst>
          </p:cNvPr>
          <p:cNvGrpSpPr/>
          <p:nvPr/>
        </p:nvGrpSpPr>
        <p:grpSpPr>
          <a:xfrm>
            <a:off x="3547403" y="4937570"/>
            <a:ext cx="814502" cy="830997"/>
            <a:chOff x="5619750" y="3494135"/>
            <a:chExt cx="814502" cy="830997"/>
          </a:xfrm>
        </p:grpSpPr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444876BF-992F-C0B9-85A7-1F6300494569}"/>
                </a:ext>
              </a:extLst>
            </p:cNvPr>
            <p:cNvSpPr txBox="1"/>
            <p:nvPr/>
          </p:nvSpPr>
          <p:spPr>
            <a:xfrm>
              <a:off x="5619750" y="3746955"/>
              <a:ext cx="814502" cy="53294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EAB09922-658F-1865-59C2-8AF770FAE9B1}"/>
                </a:ext>
              </a:extLst>
            </p:cNvPr>
            <p:cNvSpPr txBox="1"/>
            <p:nvPr/>
          </p:nvSpPr>
          <p:spPr>
            <a:xfrm>
              <a:off x="5716459" y="3494135"/>
              <a:ext cx="6289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AE" sz="4800" b="1" dirty="0"/>
                <a:t>ي</a:t>
              </a:r>
              <a:endParaRPr lang="en-US" b="1" dirty="0"/>
            </a:p>
          </p:txBody>
        </p: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8E0B953B-2C9C-73CB-35B6-D4EA2A40DA11}"/>
              </a:ext>
            </a:extLst>
          </p:cNvPr>
          <p:cNvGrpSpPr/>
          <p:nvPr/>
        </p:nvGrpSpPr>
        <p:grpSpPr>
          <a:xfrm>
            <a:off x="2494740" y="5043938"/>
            <a:ext cx="814502" cy="830997"/>
            <a:chOff x="5619750" y="3600503"/>
            <a:chExt cx="814502" cy="830997"/>
          </a:xfrm>
        </p:grpSpPr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9E38D9C2-CCDC-8925-2A23-CC943F2CB73B}"/>
                </a:ext>
              </a:extLst>
            </p:cNvPr>
            <p:cNvSpPr txBox="1"/>
            <p:nvPr/>
          </p:nvSpPr>
          <p:spPr>
            <a:xfrm>
              <a:off x="5619750" y="3746955"/>
              <a:ext cx="814502" cy="53294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26496DB5-02B6-3075-C481-4AC25306CE82}"/>
                </a:ext>
              </a:extLst>
            </p:cNvPr>
            <p:cNvSpPr txBox="1"/>
            <p:nvPr/>
          </p:nvSpPr>
          <p:spPr>
            <a:xfrm>
              <a:off x="5746494" y="3600503"/>
              <a:ext cx="6289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AE" sz="4800" b="1" dirty="0"/>
                <a:t>هـ</a:t>
              </a:r>
              <a:endParaRPr lang="en-US" b="1" dirty="0"/>
            </a:p>
          </p:txBody>
        </p: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24A90A29-1E89-2213-9516-75A2E116A93F}"/>
              </a:ext>
            </a:extLst>
          </p:cNvPr>
          <p:cNvGrpSpPr/>
          <p:nvPr/>
        </p:nvGrpSpPr>
        <p:grpSpPr>
          <a:xfrm>
            <a:off x="1450426" y="5018542"/>
            <a:ext cx="814502" cy="769441"/>
            <a:chOff x="5619750" y="3575107"/>
            <a:chExt cx="814502" cy="769441"/>
          </a:xfrm>
        </p:grpSpPr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ABC1A038-0C3B-19E4-8365-BB6E58610957}"/>
                </a:ext>
              </a:extLst>
            </p:cNvPr>
            <p:cNvSpPr txBox="1"/>
            <p:nvPr/>
          </p:nvSpPr>
          <p:spPr>
            <a:xfrm>
              <a:off x="5619750" y="3746955"/>
              <a:ext cx="814502" cy="53294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D1C5A53D-A4DE-BA8B-3D74-62E92B312FD5}"/>
                </a:ext>
              </a:extLst>
            </p:cNvPr>
            <p:cNvSpPr txBox="1"/>
            <p:nvPr/>
          </p:nvSpPr>
          <p:spPr>
            <a:xfrm>
              <a:off x="5682148" y="3575107"/>
              <a:ext cx="6289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AE" sz="4400" b="1" dirty="0"/>
                <a:t>س</a:t>
              </a:r>
              <a:endParaRPr lang="en-US" sz="1600" b="1" dirty="0"/>
            </a:p>
          </p:txBody>
        </p: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F0B6B2DF-8650-D9A2-E2AE-80D16FBEA272}"/>
              </a:ext>
            </a:extLst>
          </p:cNvPr>
          <p:cNvGrpSpPr/>
          <p:nvPr/>
        </p:nvGrpSpPr>
        <p:grpSpPr>
          <a:xfrm>
            <a:off x="397763" y="5124371"/>
            <a:ext cx="825075" cy="646331"/>
            <a:chOff x="5619750" y="3680936"/>
            <a:chExt cx="825075" cy="646331"/>
          </a:xfrm>
        </p:grpSpPr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B25344DA-0345-ED7A-AFF6-8D61BE6875CF}"/>
                </a:ext>
              </a:extLst>
            </p:cNvPr>
            <p:cNvSpPr txBox="1"/>
            <p:nvPr/>
          </p:nvSpPr>
          <p:spPr>
            <a:xfrm>
              <a:off x="5619750" y="3746955"/>
              <a:ext cx="814502" cy="53294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5C91AA8F-609E-E559-3ABA-7BFA70366165}"/>
                </a:ext>
              </a:extLst>
            </p:cNvPr>
            <p:cNvSpPr txBox="1"/>
            <p:nvPr/>
          </p:nvSpPr>
          <p:spPr>
            <a:xfrm>
              <a:off x="5815922" y="3680936"/>
              <a:ext cx="62890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AE" sz="3600" b="1" dirty="0"/>
                <a:t>غ</a:t>
              </a:r>
              <a:endParaRPr lang="en-US" sz="1200" b="1" dirty="0"/>
            </a:p>
          </p:txBody>
        </p:sp>
      </p:grp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E6C5085C-F8D3-4B4E-1908-A2A651FD0B62}"/>
              </a:ext>
            </a:extLst>
          </p:cNvPr>
          <p:cNvGrpSpPr/>
          <p:nvPr/>
        </p:nvGrpSpPr>
        <p:grpSpPr>
          <a:xfrm>
            <a:off x="5646921" y="5735176"/>
            <a:ext cx="814502" cy="830997"/>
            <a:chOff x="5619750" y="3648765"/>
            <a:chExt cx="814502" cy="830997"/>
          </a:xfrm>
        </p:grpSpPr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DCDCE6F2-95D0-0C74-AECD-C0A2240FD5C5}"/>
                </a:ext>
              </a:extLst>
            </p:cNvPr>
            <p:cNvSpPr txBox="1"/>
            <p:nvPr/>
          </p:nvSpPr>
          <p:spPr>
            <a:xfrm>
              <a:off x="5619750" y="3746955"/>
              <a:ext cx="814502" cy="53294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F3127655-FEC9-42E6-2DA8-7FCC2E4E8903}"/>
                </a:ext>
              </a:extLst>
            </p:cNvPr>
            <p:cNvSpPr txBox="1"/>
            <p:nvPr/>
          </p:nvSpPr>
          <p:spPr>
            <a:xfrm>
              <a:off x="5725330" y="3648765"/>
              <a:ext cx="6289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AE" sz="4800" b="1" dirty="0"/>
                <a:t>ك</a:t>
              </a:r>
              <a:endParaRPr lang="en-US" b="1" dirty="0"/>
            </a:p>
          </p:txBody>
        </p: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7056E9E4-DDF9-7D88-AD9E-A1ADF2D54528}"/>
              </a:ext>
            </a:extLst>
          </p:cNvPr>
          <p:cNvGrpSpPr/>
          <p:nvPr/>
        </p:nvGrpSpPr>
        <p:grpSpPr>
          <a:xfrm>
            <a:off x="4578762" y="5619181"/>
            <a:ext cx="829998" cy="830997"/>
            <a:chOff x="5604254" y="3532770"/>
            <a:chExt cx="829998" cy="830997"/>
          </a:xfrm>
        </p:grpSpPr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6A60FCF6-428B-E627-A776-33E487959713}"/>
                </a:ext>
              </a:extLst>
            </p:cNvPr>
            <p:cNvSpPr txBox="1"/>
            <p:nvPr/>
          </p:nvSpPr>
          <p:spPr>
            <a:xfrm>
              <a:off x="5619750" y="3746955"/>
              <a:ext cx="814502" cy="53294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819AAB55-6FEF-C02C-F072-22D9B31877E8}"/>
                </a:ext>
              </a:extLst>
            </p:cNvPr>
            <p:cNvSpPr txBox="1"/>
            <p:nvPr/>
          </p:nvSpPr>
          <p:spPr>
            <a:xfrm>
              <a:off x="5604254" y="3532770"/>
              <a:ext cx="6289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AE" sz="4800" b="1" dirty="0"/>
                <a:t>ص</a:t>
              </a:r>
              <a:endParaRPr lang="en-US" b="1" dirty="0"/>
            </a:p>
          </p:txBody>
        </p:sp>
      </p:grp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08BFB1DF-1D7E-F112-DFEF-CEBFAC9E0626}"/>
              </a:ext>
            </a:extLst>
          </p:cNvPr>
          <p:cNvGrpSpPr/>
          <p:nvPr/>
        </p:nvGrpSpPr>
        <p:grpSpPr>
          <a:xfrm>
            <a:off x="3547403" y="5702466"/>
            <a:ext cx="814502" cy="707886"/>
            <a:chOff x="5619750" y="3616055"/>
            <a:chExt cx="814502" cy="707886"/>
          </a:xfrm>
        </p:grpSpPr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BFD9F95B-2FC2-F29D-29C8-C024983C255C}"/>
                </a:ext>
              </a:extLst>
            </p:cNvPr>
            <p:cNvSpPr txBox="1"/>
            <p:nvPr/>
          </p:nvSpPr>
          <p:spPr>
            <a:xfrm>
              <a:off x="5619750" y="3746955"/>
              <a:ext cx="814502" cy="53294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53E9B743-DCA6-CDD7-F5AF-E703E6B659A5}"/>
                </a:ext>
              </a:extLst>
            </p:cNvPr>
            <p:cNvSpPr txBox="1"/>
            <p:nvPr/>
          </p:nvSpPr>
          <p:spPr>
            <a:xfrm>
              <a:off x="5777419" y="3616055"/>
              <a:ext cx="6289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AE" sz="4000" b="1" dirty="0"/>
                <a:t>خ</a:t>
              </a:r>
              <a:endParaRPr lang="en-US" sz="1400" b="1" dirty="0"/>
            </a:p>
          </p:txBody>
        </p: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29D2C7C6-2A60-7FCA-86FA-52A66D0A1611}"/>
              </a:ext>
            </a:extLst>
          </p:cNvPr>
          <p:cNvGrpSpPr/>
          <p:nvPr/>
        </p:nvGrpSpPr>
        <p:grpSpPr>
          <a:xfrm>
            <a:off x="2494740" y="5631034"/>
            <a:ext cx="814502" cy="769441"/>
            <a:chOff x="5619750" y="3544623"/>
            <a:chExt cx="814502" cy="769441"/>
          </a:xfrm>
        </p:grpSpPr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C7BAC23A-8D78-23F6-5866-598D99A14E3F}"/>
                </a:ext>
              </a:extLst>
            </p:cNvPr>
            <p:cNvSpPr txBox="1"/>
            <p:nvPr/>
          </p:nvSpPr>
          <p:spPr>
            <a:xfrm>
              <a:off x="5619750" y="3746955"/>
              <a:ext cx="814502" cy="53294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D9C0835E-24F3-B184-B442-CD559C6FC469}"/>
                </a:ext>
              </a:extLst>
            </p:cNvPr>
            <p:cNvSpPr txBox="1"/>
            <p:nvPr/>
          </p:nvSpPr>
          <p:spPr>
            <a:xfrm>
              <a:off x="5797294" y="3544623"/>
              <a:ext cx="6289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AE" sz="4400" b="1" dirty="0"/>
                <a:t>ع</a:t>
              </a:r>
              <a:endParaRPr lang="en-US" sz="1600" b="1" dirty="0"/>
            </a:p>
          </p:txBody>
        </p:sp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ADD6264F-3A13-5D8D-B08F-806635ED0924}"/>
              </a:ext>
            </a:extLst>
          </p:cNvPr>
          <p:cNvGrpSpPr/>
          <p:nvPr/>
        </p:nvGrpSpPr>
        <p:grpSpPr>
          <a:xfrm>
            <a:off x="1450426" y="5691998"/>
            <a:ext cx="814502" cy="830997"/>
            <a:chOff x="5619750" y="3605587"/>
            <a:chExt cx="814502" cy="830997"/>
          </a:xfrm>
        </p:grpSpPr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65D2FAD4-D09B-1E28-15E3-7EE6D4527D93}"/>
                </a:ext>
              </a:extLst>
            </p:cNvPr>
            <p:cNvSpPr txBox="1"/>
            <p:nvPr/>
          </p:nvSpPr>
          <p:spPr>
            <a:xfrm>
              <a:off x="5619750" y="3746955"/>
              <a:ext cx="814502" cy="53294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7F9808CD-2DB3-8954-8851-ACF03BF40585}"/>
                </a:ext>
              </a:extLst>
            </p:cNvPr>
            <p:cNvSpPr txBox="1"/>
            <p:nvPr/>
          </p:nvSpPr>
          <p:spPr>
            <a:xfrm>
              <a:off x="5717708" y="3605587"/>
              <a:ext cx="6289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AE" sz="4800" b="1" dirty="0"/>
                <a:t>ت</a:t>
              </a:r>
              <a:endParaRPr lang="en-US" b="1" dirty="0"/>
            </a:p>
          </p:txBody>
        </p:sp>
      </p:grp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1A742040-BA92-BB93-C524-DAC3679C8885}"/>
              </a:ext>
            </a:extLst>
          </p:cNvPr>
          <p:cNvGrpSpPr/>
          <p:nvPr/>
        </p:nvGrpSpPr>
        <p:grpSpPr>
          <a:xfrm>
            <a:off x="397763" y="5584467"/>
            <a:ext cx="814502" cy="830997"/>
            <a:chOff x="5619750" y="3498056"/>
            <a:chExt cx="814502" cy="830997"/>
          </a:xfrm>
        </p:grpSpPr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30107FDC-22C7-31D3-F568-85A4EED04724}"/>
                </a:ext>
              </a:extLst>
            </p:cNvPr>
            <p:cNvSpPr txBox="1"/>
            <p:nvPr/>
          </p:nvSpPr>
          <p:spPr>
            <a:xfrm>
              <a:off x="5619750" y="3746955"/>
              <a:ext cx="814502" cy="53294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DB53892F-C76F-B9E2-9F0D-0966914F4E87}"/>
                </a:ext>
              </a:extLst>
            </p:cNvPr>
            <p:cNvSpPr txBox="1"/>
            <p:nvPr/>
          </p:nvSpPr>
          <p:spPr>
            <a:xfrm>
              <a:off x="5754962" y="3498056"/>
              <a:ext cx="6289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AE" sz="4800" b="1" dirty="0"/>
                <a:t>ج</a:t>
              </a:r>
              <a:endParaRPr lang="en-US" b="1" dirty="0"/>
            </a:p>
          </p:txBody>
        </p:sp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B7B2C381-4D16-A4D4-7F74-CDF30537F4AE}"/>
              </a:ext>
            </a:extLst>
          </p:cNvPr>
          <p:cNvGrpSpPr/>
          <p:nvPr/>
        </p:nvGrpSpPr>
        <p:grpSpPr>
          <a:xfrm>
            <a:off x="4585793" y="6398676"/>
            <a:ext cx="831847" cy="830997"/>
            <a:chOff x="5619750" y="3685170"/>
            <a:chExt cx="831847" cy="830997"/>
          </a:xfrm>
        </p:grpSpPr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C54F0165-93A7-29B3-D5A9-A9DEB7F1D98A}"/>
                </a:ext>
              </a:extLst>
            </p:cNvPr>
            <p:cNvSpPr txBox="1"/>
            <p:nvPr/>
          </p:nvSpPr>
          <p:spPr>
            <a:xfrm>
              <a:off x="5619750" y="3746955"/>
              <a:ext cx="814502" cy="53294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93E6C4BE-56E1-C09D-5DC3-7BC563766F5B}"/>
                </a:ext>
              </a:extLst>
            </p:cNvPr>
            <p:cNvSpPr txBox="1"/>
            <p:nvPr/>
          </p:nvSpPr>
          <p:spPr>
            <a:xfrm>
              <a:off x="5822694" y="3685170"/>
              <a:ext cx="6289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AE" sz="4800" b="1" dirty="0"/>
                <a:t>أ</a:t>
              </a:r>
              <a:endParaRPr lang="en-US" b="1" dirty="0"/>
            </a:p>
          </p:txBody>
        </p:sp>
      </p:grp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37E05AA6-00F3-7AAB-8CFB-9634FCB2A84F}"/>
              </a:ext>
            </a:extLst>
          </p:cNvPr>
          <p:cNvGrpSpPr/>
          <p:nvPr/>
        </p:nvGrpSpPr>
        <p:grpSpPr>
          <a:xfrm>
            <a:off x="3538938" y="6370201"/>
            <a:ext cx="814502" cy="830997"/>
            <a:chOff x="5619750" y="3656695"/>
            <a:chExt cx="814502" cy="830997"/>
          </a:xfrm>
        </p:grpSpPr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DEC93E6C-8707-804E-5B51-12210F9F1E42}"/>
                </a:ext>
              </a:extLst>
            </p:cNvPr>
            <p:cNvSpPr txBox="1"/>
            <p:nvPr/>
          </p:nvSpPr>
          <p:spPr>
            <a:xfrm>
              <a:off x="5619750" y="3746955"/>
              <a:ext cx="814502" cy="53294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05E21BC2-5011-1438-EBCD-ACCA34379C19}"/>
                </a:ext>
              </a:extLst>
            </p:cNvPr>
            <p:cNvSpPr txBox="1"/>
            <p:nvPr/>
          </p:nvSpPr>
          <p:spPr>
            <a:xfrm>
              <a:off x="5782499" y="3656695"/>
              <a:ext cx="6289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AE" sz="4800" b="1" dirty="0"/>
                <a:t>ظ</a:t>
              </a:r>
              <a:endParaRPr lang="en-US" b="1" dirty="0"/>
            </a:p>
          </p:txBody>
        </p:sp>
      </p:grp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AAD933DA-264E-406B-DFA1-DB9E8E8C41BF}"/>
              </a:ext>
            </a:extLst>
          </p:cNvPr>
          <p:cNvGrpSpPr/>
          <p:nvPr/>
        </p:nvGrpSpPr>
        <p:grpSpPr>
          <a:xfrm>
            <a:off x="2486275" y="6400369"/>
            <a:ext cx="814502" cy="830997"/>
            <a:chOff x="5619750" y="3686863"/>
            <a:chExt cx="814502" cy="830997"/>
          </a:xfrm>
        </p:grpSpPr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456C5631-D1D7-4B2C-0B13-8978DA514D08}"/>
                </a:ext>
              </a:extLst>
            </p:cNvPr>
            <p:cNvSpPr txBox="1"/>
            <p:nvPr/>
          </p:nvSpPr>
          <p:spPr>
            <a:xfrm>
              <a:off x="5619750" y="3746955"/>
              <a:ext cx="814502" cy="53294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99EF551F-9CA3-AF30-1FA0-6618EA237BFE}"/>
                </a:ext>
              </a:extLst>
            </p:cNvPr>
            <p:cNvSpPr txBox="1"/>
            <p:nvPr/>
          </p:nvSpPr>
          <p:spPr>
            <a:xfrm>
              <a:off x="5802374" y="3686863"/>
              <a:ext cx="6289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AE" sz="4800" b="1" dirty="0"/>
                <a:t>ذ</a:t>
              </a:r>
              <a:endParaRPr lang="en-US" b="1" dirty="0"/>
            </a:p>
          </p:txBody>
        </p:sp>
      </p:grpSp>
      <p:grpSp>
        <p:nvGrpSpPr>
          <p:cNvPr id="164" name="Group 163">
            <a:extLst>
              <a:ext uri="{FF2B5EF4-FFF2-40B4-BE49-F238E27FC236}">
                <a16:creationId xmlns:a16="http://schemas.microsoft.com/office/drawing/2014/main" id="{F83F1DBF-54CA-D7B7-92B9-943EFD048F7E}"/>
              </a:ext>
            </a:extLst>
          </p:cNvPr>
          <p:cNvGrpSpPr/>
          <p:nvPr/>
        </p:nvGrpSpPr>
        <p:grpSpPr>
          <a:xfrm>
            <a:off x="1412919" y="6339413"/>
            <a:ext cx="843544" cy="769441"/>
            <a:chOff x="5590708" y="3625907"/>
            <a:chExt cx="843544" cy="769441"/>
          </a:xfrm>
        </p:grpSpPr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5C1E47BD-8BE9-9CA1-F53D-D24E0C11BEA2}"/>
                </a:ext>
              </a:extLst>
            </p:cNvPr>
            <p:cNvSpPr txBox="1"/>
            <p:nvPr/>
          </p:nvSpPr>
          <p:spPr>
            <a:xfrm>
              <a:off x="5619750" y="3746955"/>
              <a:ext cx="814502" cy="53294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0A79859F-098F-CF77-EDD7-7518ECD2AB61}"/>
                </a:ext>
              </a:extLst>
            </p:cNvPr>
            <p:cNvSpPr txBox="1"/>
            <p:nvPr/>
          </p:nvSpPr>
          <p:spPr>
            <a:xfrm>
              <a:off x="5590708" y="3625907"/>
              <a:ext cx="6289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AE" sz="4400" b="1" dirty="0"/>
                <a:t>ض</a:t>
              </a:r>
              <a:endParaRPr lang="en-US" sz="1600" b="1" dirty="0"/>
            </a:p>
          </p:txBody>
        </p:sp>
      </p:grpSp>
      <p:sp>
        <p:nvSpPr>
          <p:cNvPr id="170" name="TextBox 169">
            <a:extLst>
              <a:ext uri="{FF2B5EF4-FFF2-40B4-BE49-F238E27FC236}">
                <a16:creationId xmlns:a16="http://schemas.microsoft.com/office/drawing/2014/main" id="{BF2C198C-86A8-BA60-71DC-12FE32B29F81}"/>
              </a:ext>
            </a:extLst>
          </p:cNvPr>
          <p:cNvSpPr txBox="1"/>
          <p:nvPr/>
        </p:nvSpPr>
        <p:spPr>
          <a:xfrm>
            <a:off x="5752184" y="8259559"/>
            <a:ext cx="6289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400" b="1" dirty="0"/>
              <a:t>فَ</a:t>
            </a:r>
            <a:endParaRPr lang="en-US" sz="1600" b="1" dirty="0"/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059EAAD2-A2D2-7074-FFFF-0042CAEEDFBA}"/>
              </a:ext>
            </a:extLst>
          </p:cNvPr>
          <p:cNvSpPr txBox="1"/>
          <p:nvPr/>
        </p:nvSpPr>
        <p:spPr>
          <a:xfrm>
            <a:off x="4686443" y="8230684"/>
            <a:ext cx="6289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400" b="1" dirty="0"/>
              <a:t>حا</a:t>
            </a:r>
            <a:endParaRPr lang="en-US" sz="1600" b="1" dirty="0"/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191128CD-8C08-BA2F-F643-F1CB88EC5498}"/>
              </a:ext>
            </a:extLst>
          </p:cNvPr>
          <p:cNvSpPr txBox="1"/>
          <p:nvPr/>
        </p:nvSpPr>
        <p:spPr>
          <a:xfrm>
            <a:off x="3587602" y="8192184"/>
            <a:ext cx="6289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400" b="1" dirty="0"/>
              <a:t>شِ</a:t>
            </a:r>
            <a:endParaRPr lang="en-US" sz="1600" b="1" dirty="0"/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BC833737-FB11-0ADE-720E-30DBF1A7EBD1}"/>
              </a:ext>
            </a:extLst>
          </p:cNvPr>
          <p:cNvSpPr txBox="1"/>
          <p:nvPr/>
        </p:nvSpPr>
        <p:spPr>
          <a:xfrm>
            <a:off x="2641496" y="8192184"/>
            <a:ext cx="6289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400" b="1" dirty="0"/>
              <a:t>رُ</a:t>
            </a:r>
            <a:endParaRPr lang="en-US" sz="1600" b="1" dirty="0"/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96255F95-DABC-FB4C-EAA2-EDC664BC2AC9}"/>
              </a:ext>
            </a:extLst>
          </p:cNvPr>
          <p:cNvSpPr txBox="1"/>
          <p:nvPr/>
        </p:nvSpPr>
        <p:spPr>
          <a:xfrm>
            <a:off x="1589513" y="8192184"/>
            <a:ext cx="6289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400" b="1" dirty="0"/>
              <a:t>نُ</a:t>
            </a:r>
            <a:endParaRPr lang="en-US" sz="1600" b="1" dirty="0"/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391483F9-98D4-EE80-4AAC-487D39E42874}"/>
              </a:ext>
            </a:extLst>
          </p:cNvPr>
          <p:cNvSpPr txBox="1"/>
          <p:nvPr/>
        </p:nvSpPr>
        <p:spPr>
          <a:xfrm>
            <a:off x="445274" y="8192184"/>
            <a:ext cx="80398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400" b="1" dirty="0"/>
              <a:t>لي</a:t>
            </a:r>
            <a:endParaRPr lang="en-US" sz="1600" b="1" dirty="0"/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7B11D3E0-53DA-81CF-0FE5-54FBFFAB4DCE}"/>
              </a:ext>
            </a:extLst>
          </p:cNvPr>
          <p:cNvSpPr txBox="1"/>
          <p:nvPr/>
        </p:nvSpPr>
        <p:spPr>
          <a:xfrm>
            <a:off x="5578705" y="8918572"/>
            <a:ext cx="10210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400" b="1" dirty="0"/>
              <a:t>صي</a:t>
            </a:r>
            <a:endParaRPr lang="en-US" sz="1600" b="1" dirty="0"/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77179CA3-91F3-71D6-3B3A-9597193C085C}"/>
              </a:ext>
            </a:extLst>
          </p:cNvPr>
          <p:cNvSpPr txBox="1"/>
          <p:nvPr/>
        </p:nvSpPr>
        <p:spPr>
          <a:xfrm>
            <a:off x="4664121" y="8918572"/>
            <a:ext cx="10210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400" b="1" dirty="0"/>
              <a:t>غِ</a:t>
            </a:r>
            <a:endParaRPr lang="en-US" sz="1600" b="1" dirty="0"/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C2A069DD-86EE-1ED4-2AF2-E7C445956B80}"/>
              </a:ext>
            </a:extLst>
          </p:cNvPr>
          <p:cNvSpPr txBox="1"/>
          <p:nvPr/>
        </p:nvSpPr>
        <p:spPr>
          <a:xfrm>
            <a:off x="3668309" y="8966698"/>
            <a:ext cx="10210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400" b="1" dirty="0"/>
              <a:t>ثو</a:t>
            </a:r>
            <a:endParaRPr lang="en-US" sz="1600" b="1" dirty="0"/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541066AE-CAFE-7805-ED77-D63412F2DAAD}"/>
              </a:ext>
            </a:extLst>
          </p:cNvPr>
          <p:cNvSpPr txBox="1"/>
          <p:nvPr/>
        </p:nvSpPr>
        <p:spPr>
          <a:xfrm>
            <a:off x="2592089" y="8966698"/>
            <a:ext cx="10210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400" b="1" dirty="0"/>
              <a:t>قو</a:t>
            </a:r>
            <a:endParaRPr lang="en-US" sz="1600" b="1" dirty="0"/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E1D9075C-0EAD-5902-8E50-300F1B95936E}"/>
              </a:ext>
            </a:extLst>
          </p:cNvPr>
          <p:cNvSpPr txBox="1"/>
          <p:nvPr/>
        </p:nvSpPr>
        <p:spPr>
          <a:xfrm>
            <a:off x="1584487" y="8966698"/>
            <a:ext cx="10210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400" b="1" dirty="0"/>
              <a:t>با</a:t>
            </a:r>
            <a:endParaRPr lang="en-US" sz="1600" b="1" dirty="0"/>
          </a:p>
        </p:txBody>
      </p:sp>
      <p:sp>
        <p:nvSpPr>
          <p:cNvPr id="181" name="TextBox 180">
            <a:extLst>
              <a:ext uri="{FF2B5EF4-FFF2-40B4-BE49-F238E27FC236}">
                <a16:creationId xmlns:a16="http://schemas.microsoft.com/office/drawing/2014/main" id="{F474346C-5148-8F50-F00E-605389704A74}"/>
              </a:ext>
            </a:extLst>
          </p:cNvPr>
          <p:cNvSpPr txBox="1"/>
          <p:nvPr/>
        </p:nvSpPr>
        <p:spPr>
          <a:xfrm>
            <a:off x="641089" y="8966698"/>
            <a:ext cx="10210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400" b="1" dirty="0"/>
              <a:t>زا</a:t>
            </a:r>
            <a:endParaRPr lang="en-US" sz="1600" b="1" dirty="0"/>
          </a:p>
        </p:txBody>
      </p: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CB4F6DB8-FEB0-7716-02FC-F9AAE1651811}"/>
              </a:ext>
            </a:extLst>
          </p:cNvPr>
          <p:cNvGrpSpPr/>
          <p:nvPr/>
        </p:nvGrpSpPr>
        <p:grpSpPr>
          <a:xfrm>
            <a:off x="5221715" y="2927187"/>
            <a:ext cx="529015" cy="590932"/>
            <a:chOff x="6097653" y="816881"/>
            <a:chExt cx="405354" cy="358134"/>
          </a:xfrm>
        </p:grpSpPr>
        <p:sp>
          <p:nvSpPr>
            <p:cNvPr id="187" name="Rectangle 186">
              <a:extLst>
                <a:ext uri="{FF2B5EF4-FFF2-40B4-BE49-F238E27FC236}">
                  <a16:creationId xmlns:a16="http://schemas.microsoft.com/office/drawing/2014/main" id="{6A39A97E-5875-0808-4C36-DFC0BC620716}"/>
                </a:ext>
              </a:extLst>
            </p:cNvPr>
            <p:cNvSpPr/>
            <p:nvPr/>
          </p:nvSpPr>
          <p:spPr>
            <a:xfrm>
              <a:off x="6121423" y="816881"/>
              <a:ext cx="310071" cy="33037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B7F12395-705A-660A-0ED7-3692A0340AC8}"/>
                </a:ext>
              </a:extLst>
            </p:cNvPr>
            <p:cNvCxnSpPr>
              <a:cxnSpLocks/>
              <a:stCxn id="187" idx="1"/>
              <a:endCxn id="187" idx="3"/>
            </p:cNvCxnSpPr>
            <p:nvPr/>
          </p:nvCxnSpPr>
          <p:spPr>
            <a:xfrm>
              <a:off x="6121423" y="982071"/>
              <a:ext cx="31007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140A9261-06C7-08E0-E403-84DBA9ECA8BF}"/>
                </a:ext>
              </a:extLst>
            </p:cNvPr>
            <p:cNvSpPr txBox="1"/>
            <p:nvPr/>
          </p:nvSpPr>
          <p:spPr>
            <a:xfrm>
              <a:off x="6097653" y="951182"/>
              <a:ext cx="405354" cy="2238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AE" b="1" dirty="0">
                  <a:solidFill>
                    <a:srgbClr val="C00000"/>
                  </a:solidFill>
                </a:rPr>
                <a:t>40</a:t>
              </a:r>
              <a:endParaRPr lang="en-US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190" name="Group 189">
            <a:extLst>
              <a:ext uri="{FF2B5EF4-FFF2-40B4-BE49-F238E27FC236}">
                <a16:creationId xmlns:a16="http://schemas.microsoft.com/office/drawing/2014/main" id="{1FC4856F-E868-FC16-CC45-A12FAA2615F4}"/>
              </a:ext>
            </a:extLst>
          </p:cNvPr>
          <p:cNvGrpSpPr/>
          <p:nvPr/>
        </p:nvGrpSpPr>
        <p:grpSpPr>
          <a:xfrm>
            <a:off x="5180114" y="113783"/>
            <a:ext cx="529015" cy="590932"/>
            <a:chOff x="6097653" y="816881"/>
            <a:chExt cx="405354" cy="358134"/>
          </a:xfrm>
        </p:grpSpPr>
        <p:sp>
          <p:nvSpPr>
            <p:cNvPr id="191" name="Rectangle 190">
              <a:extLst>
                <a:ext uri="{FF2B5EF4-FFF2-40B4-BE49-F238E27FC236}">
                  <a16:creationId xmlns:a16="http://schemas.microsoft.com/office/drawing/2014/main" id="{138E2361-F260-E0E2-9AAE-5C7DA01BBCF9}"/>
                </a:ext>
              </a:extLst>
            </p:cNvPr>
            <p:cNvSpPr/>
            <p:nvPr/>
          </p:nvSpPr>
          <p:spPr>
            <a:xfrm>
              <a:off x="6121423" y="816881"/>
              <a:ext cx="310071" cy="33037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039E3300-7D16-CB4D-C471-E7900BEEF187}"/>
                </a:ext>
              </a:extLst>
            </p:cNvPr>
            <p:cNvCxnSpPr>
              <a:cxnSpLocks/>
              <a:stCxn id="191" idx="1"/>
              <a:endCxn id="191" idx="3"/>
            </p:cNvCxnSpPr>
            <p:nvPr/>
          </p:nvCxnSpPr>
          <p:spPr>
            <a:xfrm>
              <a:off x="6121423" y="982071"/>
              <a:ext cx="31007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3" name="TextBox 192">
              <a:extLst>
                <a:ext uri="{FF2B5EF4-FFF2-40B4-BE49-F238E27FC236}">
                  <a16:creationId xmlns:a16="http://schemas.microsoft.com/office/drawing/2014/main" id="{C04A2308-4507-B138-E7F3-13B8233C9656}"/>
                </a:ext>
              </a:extLst>
            </p:cNvPr>
            <p:cNvSpPr txBox="1"/>
            <p:nvPr/>
          </p:nvSpPr>
          <p:spPr>
            <a:xfrm>
              <a:off x="6097653" y="951182"/>
              <a:ext cx="405354" cy="2238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AE" b="1" dirty="0">
                  <a:solidFill>
                    <a:srgbClr val="C00000"/>
                  </a:solidFill>
                </a:rPr>
                <a:t>10</a:t>
              </a:r>
              <a:endParaRPr lang="en-US" b="1" dirty="0">
                <a:solidFill>
                  <a:srgbClr val="C00000"/>
                </a:solidFill>
              </a:endParaRPr>
            </a:p>
          </p:txBody>
        </p:sp>
      </p:grpSp>
      <p:pic>
        <p:nvPicPr>
          <p:cNvPr id="2050" name="Picture 2" descr="Free Vectors | boy enjoying reading">
            <a:extLst>
              <a:ext uri="{FF2B5EF4-FFF2-40B4-BE49-F238E27FC236}">
                <a16:creationId xmlns:a16="http://schemas.microsoft.com/office/drawing/2014/main" id="{91B65274-4AF6-72F9-205C-613D837465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925" y="2189915"/>
            <a:ext cx="1514640" cy="1514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" name="Picture 2" descr="Free Vectors | boy enjoying reading">
            <a:extLst>
              <a:ext uri="{FF2B5EF4-FFF2-40B4-BE49-F238E27FC236}">
                <a16:creationId xmlns:a16="http://schemas.microsoft.com/office/drawing/2014/main" id="{3A3395B2-1C73-2FA1-B110-2A8124398C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6835" y="6547544"/>
            <a:ext cx="1514640" cy="1514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9553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191</TotalTime>
  <Words>229</Words>
  <Application>Microsoft Office PowerPoint</Application>
  <PresentationFormat>A4 Paper (210x297 mm)</PresentationFormat>
  <Paragraphs>88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Nahed Saad    Obeed</dc:creator>
  <cp:lastModifiedBy>asifhammoud1978@gmail.com</cp:lastModifiedBy>
  <cp:revision>21</cp:revision>
  <dcterms:created xsi:type="dcterms:W3CDTF">2024-09-02T14:35:49Z</dcterms:created>
  <dcterms:modified xsi:type="dcterms:W3CDTF">2024-09-21T07:24:04Z</dcterms:modified>
</cp:coreProperties>
</file>